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1" r:id="rId3"/>
    <p:sldId id="263" r:id="rId4"/>
    <p:sldId id="264" r:id="rId5"/>
    <p:sldId id="262" r:id="rId6"/>
    <p:sldId id="266" r:id="rId7"/>
    <p:sldId id="267" r:id="rId8"/>
    <p:sldId id="268" r:id="rId9"/>
    <p:sldId id="269"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F817684-1EE2-4B86-80DB-DC302E5D682B}">
          <p14:sldIdLst>
            <p14:sldId id="257"/>
            <p14:sldId id="261"/>
            <p14:sldId id="263"/>
            <p14:sldId id="264"/>
            <p14:sldId id="262"/>
            <p14:sldId id="266"/>
            <p14:sldId id="267"/>
            <p14:sldId id="268"/>
            <p14:sldId id="26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701" autoAdjust="0"/>
  </p:normalViewPr>
  <p:slideViewPr>
    <p:cSldViewPr snapToGrid="0" snapToObjects="1">
      <p:cViewPr varScale="1">
        <p:scale>
          <a:sx n="85" d="100"/>
          <a:sy n="85" d="100"/>
        </p:scale>
        <p:origin x="966"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DAVID NATES HUERTAS" userId="593179cffe0a36d2" providerId="LiveId" clId="{DEA751D9-45E7-4DAA-9702-72E592091FA5}"/>
    <pc:docChg chg="undo custSel addSld delSld modSld sldOrd modSection">
      <pc:chgData name="JUAN DAVID NATES HUERTAS" userId="593179cffe0a36d2" providerId="LiveId" clId="{DEA751D9-45E7-4DAA-9702-72E592091FA5}" dt="2021-12-15T01:25:31.256" v="249" actId="1076"/>
      <pc:docMkLst>
        <pc:docMk/>
      </pc:docMkLst>
      <pc:sldChg chg="ord">
        <pc:chgData name="JUAN DAVID NATES HUERTAS" userId="593179cffe0a36d2" providerId="LiveId" clId="{DEA751D9-45E7-4DAA-9702-72E592091FA5}" dt="2021-12-15T01:04:56.197" v="1"/>
        <pc:sldMkLst>
          <pc:docMk/>
          <pc:sldMk cId="2627377535" sldId="266"/>
        </pc:sldMkLst>
      </pc:sldChg>
      <pc:sldChg chg="modSp mod">
        <pc:chgData name="JUAN DAVID NATES HUERTAS" userId="593179cffe0a36d2" providerId="LiveId" clId="{DEA751D9-45E7-4DAA-9702-72E592091FA5}" dt="2021-12-15T01:08:46.913" v="92" actId="1076"/>
        <pc:sldMkLst>
          <pc:docMk/>
          <pc:sldMk cId="1156495564" sldId="267"/>
        </pc:sldMkLst>
        <pc:spChg chg="mod">
          <ac:chgData name="JUAN DAVID NATES HUERTAS" userId="593179cffe0a36d2" providerId="LiveId" clId="{DEA751D9-45E7-4DAA-9702-72E592091FA5}" dt="2021-12-15T01:08:37.458" v="89" actId="20577"/>
          <ac:spMkLst>
            <pc:docMk/>
            <pc:sldMk cId="1156495564" sldId="267"/>
            <ac:spMk id="4" creationId="{00000000-0000-0000-0000-000000000000}"/>
          </ac:spMkLst>
        </pc:spChg>
        <pc:picChg chg="mod">
          <ac:chgData name="JUAN DAVID NATES HUERTAS" userId="593179cffe0a36d2" providerId="LiveId" clId="{DEA751D9-45E7-4DAA-9702-72E592091FA5}" dt="2021-12-15T01:08:42.858" v="90" actId="1076"/>
          <ac:picMkLst>
            <pc:docMk/>
            <pc:sldMk cId="1156495564" sldId="267"/>
            <ac:picMk id="3" creationId="{B175231A-705D-49AA-AAD1-277D187D3648}"/>
          </ac:picMkLst>
        </pc:picChg>
        <pc:picChg chg="mod">
          <ac:chgData name="JUAN DAVID NATES HUERTAS" userId="593179cffe0a36d2" providerId="LiveId" clId="{DEA751D9-45E7-4DAA-9702-72E592091FA5}" dt="2021-12-15T01:08:46.913" v="92" actId="1076"/>
          <ac:picMkLst>
            <pc:docMk/>
            <pc:sldMk cId="1156495564" sldId="267"/>
            <ac:picMk id="6" creationId="{60BE327D-7EDA-425E-86FC-2E816729C425}"/>
          </ac:picMkLst>
        </pc:picChg>
        <pc:picChg chg="mod">
          <ac:chgData name="JUAN DAVID NATES HUERTAS" userId="593179cffe0a36d2" providerId="LiveId" clId="{DEA751D9-45E7-4DAA-9702-72E592091FA5}" dt="2021-12-15T01:08:45.123" v="91" actId="1076"/>
          <ac:picMkLst>
            <pc:docMk/>
            <pc:sldMk cId="1156495564" sldId="267"/>
            <ac:picMk id="8" creationId="{09A410EE-3028-4B08-AEF2-EAACF01847B1}"/>
          </ac:picMkLst>
        </pc:picChg>
      </pc:sldChg>
      <pc:sldChg chg="addSp delSp modSp add mod">
        <pc:chgData name="JUAN DAVID NATES HUERTAS" userId="593179cffe0a36d2" providerId="LiveId" clId="{DEA751D9-45E7-4DAA-9702-72E592091FA5}" dt="2021-12-15T01:12:27" v="208" actId="20577"/>
        <pc:sldMkLst>
          <pc:docMk/>
          <pc:sldMk cId="319696611" sldId="268"/>
        </pc:sldMkLst>
        <pc:spChg chg="mod">
          <ac:chgData name="JUAN DAVID NATES HUERTAS" userId="593179cffe0a36d2" providerId="LiveId" clId="{DEA751D9-45E7-4DAA-9702-72E592091FA5}" dt="2021-12-15T01:12:27" v="208" actId="20577"/>
          <ac:spMkLst>
            <pc:docMk/>
            <pc:sldMk cId="319696611" sldId="268"/>
            <ac:spMk id="4" creationId="{00000000-0000-0000-0000-000000000000}"/>
          </ac:spMkLst>
        </pc:spChg>
        <pc:picChg chg="del">
          <ac:chgData name="JUAN DAVID NATES HUERTAS" userId="593179cffe0a36d2" providerId="LiveId" clId="{DEA751D9-45E7-4DAA-9702-72E592091FA5}" dt="2021-12-15T01:09:28.571" v="99" actId="478"/>
          <ac:picMkLst>
            <pc:docMk/>
            <pc:sldMk cId="319696611" sldId="268"/>
            <ac:picMk id="3" creationId="{B175231A-705D-49AA-AAD1-277D187D3648}"/>
          </ac:picMkLst>
        </pc:picChg>
        <pc:picChg chg="add mod">
          <ac:chgData name="JUAN DAVID NATES HUERTAS" userId="593179cffe0a36d2" providerId="LiveId" clId="{DEA751D9-45E7-4DAA-9702-72E592091FA5}" dt="2021-12-15T01:10:43.611" v="162" actId="1076"/>
          <ac:picMkLst>
            <pc:docMk/>
            <pc:sldMk cId="319696611" sldId="268"/>
            <ac:picMk id="5" creationId="{AD1EC855-FBB1-4269-802B-51318E351B18}"/>
          </ac:picMkLst>
        </pc:picChg>
        <pc:picChg chg="del">
          <ac:chgData name="JUAN DAVID NATES HUERTAS" userId="593179cffe0a36d2" providerId="LiveId" clId="{DEA751D9-45E7-4DAA-9702-72E592091FA5}" dt="2021-12-15T01:09:27.468" v="97" actId="478"/>
          <ac:picMkLst>
            <pc:docMk/>
            <pc:sldMk cId="319696611" sldId="268"/>
            <ac:picMk id="6" creationId="{60BE327D-7EDA-425E-86FC-2E816729C425}"/>
          </ac:picMkLst>
        </pc:picChg>
        <pc:picChg chg="del">
          <ac:chgData name="JUAN DAVID NATES HUERTAS" userId="593179cffe0a36d2" providerId="LiveId" clId="{DEA751D9-45E7-4DAA-9702-72E592091FA5}" dt="2021-12-15T01:09:28.023" v="98" actId="478"/>
          <ac:picMkLst>
            <pc:docMk/>
            <pc:sldMk cId="319696611" sldId="268"/>
            <ac:picMk id="8" creationId="{09A410EE-3028-4B08-AEF2-EAACF01847B1}"/>
          </ac:picMkLst>
        </pc:picChg>
      </pc:sldChg>
      <pc:sldChg chg="modSp new del mod">
        <pc:chgData name="JUAN DAVID NATES HUERTAS" userId="593179cffe0a36d2" providerId="LiveId" clId="{DEA751D9-45E7-4DAA-9702-72E592091FA5}" dt="2021-12-15T01:09:17.070" v="95" actId="2696"/>
        <pc:sldMkLst>
          <pc:docMk/>
          <pc:sldMk cId="489823260" sldId="268"/>
        </pc:sldMkLst>
        <pc:spChg chg="mod">
          <ac:chgData name="JUAN DAVID NATES HUERTAS" userId="593179cffe0a36d2" providerId="LiveId" clId="{DEA751D9-45E7-4DAA-9702-72E592091FA5}" dt="2021-12-15T01:09:11.105" v="94" actId="255"/>
          <ac:spMkLst>
            <pc:docMk/>
            <pc:sldMk cId="489823260" sldId="268"/>
            <ac:spMk id="2" creationId="{EA882A22-FDA9-4CE6-9B67-000C6A21C866}"/>
          </ac:spMkLst>
        </pc:spChg>
      </pc:sldChg>
      <pc:sldChg chg="addSp delSp modSp add mod">
        <pc:chgData name="JUAN DAVID NATES HUERTAS" userId="593179cffe0a36d2" providerId="LiveId" clId="{DEA751D9-45E7-4DAA-9702-72E592091FA5}" dt="2021-12-15T01:25:31.256" v="249" actId="1076"/>
        <pc:sldMkLst>
          <pc:docMk/>
          <pc:sldMk cId="1223978356" sldId="269"/>
        </pc:sldMkLst>
        <pc:spChg chg="mod">
          <ac:chgData name="JUAN DAVID NATES HUERTAS" userId="593179cffe0a36d2" providerId="LiveId" clId="{DEA751D9-45E7-4DAA-9702-72E592091FA5}" dt="2021-12-15T01:25:31.256" v="249" actId="1076"/>
          <ac:spMkLst>
            <pc:docMk/>
            <pc:sldMk cId="1223978356" sldId="269"/>
            <ac:spMk id="4" creationId="{00000000-0000-0000-0000-000000000000}"/>
          </ac:spMkLst>
        </pc:spChg>
        <pc:picChg chg="add mod">
          <ac:chgData name="JUAN DAVID NATES HUERTAS" userId="593179cffe0a36d2" providerId="LiveId" clId="{DEA751D9-45E7-4DAA-9702-72E592091FA5}" dt="2021-12-15T01:25:28.976" v="248" actId="1076"/>
          <ac:picMkLst>
            <pc:docMk/>
            <pc:sldMk cId="1223978356" sldId="269"/>
            <ac:picMk id="3" creationId="{6EDAF813-D541-4879-87B9-8E31891B6F4D}"/>
          </ac:picMkLst>
        </pc:picChg>
        <pc:picChg chg="del">
          <ac:chgData name="JUAN DAVID NATES HUERTAS" userId="593179cffe0a36d2" providerId="LiveId" clId="{DEA751D9-45E7-4DAA-9702-72E592091FA5}" dt="2021-12-15T01:12:49.251" v="210" actId="478"/>
          <ac:picMkLst>
            <pc:docMk/>
            <pc:sldMk cId="1223978356" sldId="269"/>
            <ac:picMk id="5" creationId="{AD1EC855-FBB1-4269-802B-51318E351B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30610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1082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19745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99563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21791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0132367-146F-654D-A836-564943EE25C9}"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892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0132367-146F-654D-A836-564943EE25C9}"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63804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0132367-146F-654D-A836-564943EE25C9}"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52866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32367-146F-654D-A836-564943EE25C9}"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66472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25946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4263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0132367-146F-654D-A836-564943EE25C9}" type="datetimeFigureOut">
              <a:rPr lang="en-US" smtClean="0"/>
              <a:t>12/14/2021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E8139-6843-764B-A4F4-1F53F9604BBC}" type="slidenum">
              <a:rPr lang="en-US" smtClean="0"/>
              <a:t>‹Nº›</a:t>
            </a:fld>
            <a:endParaRPr lang="en-US"/>
          </a:p>
        </p:txBody>
      </p:sp>
    </p:spTree>
    <p:extLst>
      <p:ext uri="{BB962C8B-B14F-4D97-AF65-F5344CB8AC3E}">
        <p14:creationId xmlns:p14="http://schemas.microsoft.com/office/powerpoint/2010/main" val="20601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094154" y="3838462"/>
            <a:ext cx="6955692" cy="1212771"/>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dirty="0">
                <a:solidFill>
                  <a:schemeClr val="bg1"/>
                </a:solidFill>
                <a:latin typeface="Times New Roman" panose="02020603050405020304" pitchFamily="18" charset="0"/>
                <a:cs typeface="Times New Roman" panose="02020603050405020304" pitchFamily="18" charset="0"/>
              </a:rPr>
              <a:t>Especialización en</a:t>
            </a:r>
            <a:r>
              <a:rPr lang="en-US" dirty="0">
                <a:solidFill>
                  <a:schemeClr val="bg1"/>
                </a:solidFill>
                <a:latin typeface="Times New Roman" panose="02020603050405020304" pitchFamily="18" charset="0"/>
                <a:cs typeface="Times New Roman" panose="02020603050405020304" pitchFamily="18" charset="0"/>
              </a:rPr>
              <a:t> </a:t>
            </a:r>
            <a:r>
              <a:rPr lang="es-CO" dirty="0">
                <a:solidFill>
                  <a:schemeClr val="bg1"/>
                </a:solidFill>
                <a:latin typeface="Times New Roman" panose="02020603050405020304" pitchFamily="18" charset="0"/>
                <a:cs typeface="Times New Roman" panose="02020603050405020304" pitchFamily="18" charset="0"/>
              </a:rPr>
              <a:t>procesos</a:t>
            </a:r>
            <a:r>
              <a:rPr lang="en-US" dirty="0">
                <a:solidFill>
                  <a:schemeClr val="bg1"/>
                </a:solidFill>
                <a:latin typeface="Times New Roman" panose="02020603050405020304" pitchFamily="18" charset="0"/>
                <a:cs typeface="Times New Roman" panose="02020603050405020304" pitchFamily="18" charset="0"/>
              </a:rPr>
              <a:t> de Desarrollo de software</a:t>
            </a:r>
          </a:p>
        </p:txBody>
      </p:sp>
    </p:spTree>
    <p:extLst>
      <p:ext uri="{BB962C8B-B14F-4D97-AF65-F5344CB8AC3E}">
        <p14:creationId xmlns:p14="http://schemas.microsoft.com/office/powerpoint/2010/main" val="254112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pPr marL="0" indent="0" algn="ctr">
              <a:buNone/>
            </a:pPr>
            <a:r>
              <a:rPr lang="es-CO" sz="2200" dirty="0">
                <a:latin typeface="Times New Roman" panose="02020603050405020304" pitchFamily="18" charset="0"/>
                <a:cs typeface="Times New Roman" panose="02020603050405020304" pitchFamily="18" charset="0"/>
              </a:rPr>
              <a:t>Estudiantes:</a:t>
            </a:r>
          </a:p>
          <a:p>
            <a:pPr marL="0" indent="0" algn="ctr">
              <a:buNone/>
            </a:pPr>
            <a:r>
              <a:rPr lang="es-CO" sz="2200" dirty="0">
                <a:latin typeface="Times New Roman" panose="02020603050405020304" pitchFamily="18" charset="0"/>
                <a:cs typeface="Times New Roman" panose="02020603050405020304" pitchFamily="18" charset="0"/>
              </a:rPr>
              <a:t>Nelson F. Pinzón</a:t>
            </a:r>
          </a:p>
          <a:p>
            <a:pPr marL="0" indent="0" algn="ctr">
              <a:buNone/>
            </a:pPr>
            <a:r>
              <a:rPr lang="es-CO" sz="2200" dirty="0">
                <a:latin typeface="Times New Roman" panose="02020603050405020304" pitchFamily="18" charset="0"/>
                <a:cs typeface="Times New Roman" panose="02020603050405020304" pitchFamily="18" charset="0"/>
              </a:rPr>
              <a:t>Jeison Davalos</a:t>
            </a:r>
          </a:p>
          <a:p>
            <a:pPr marL="0" indent="0" algn="ctr">
              <a:buNone/>
            </a:pPr>
            <a:r>
              <a:rPr lang="es-CO" sz="2200" dirty="0">
                <a:latin typeface="Times New Roman" panose="02020603050405020304" pitchFamily="18" charset="0"/>
                <a:cs typeface="Times New Roman" panose="02020603050405020304" pitchFamily="18" charset="0"/>
              </a:rPr>
              <a:t>Juan David Nates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466549" y="1387578"/>
            <a:ext cx="8210902"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Trabajo final Diseño detallado de bases de Datos</a:t>
            </a:r>
          </a:p>
        </p:txBody>
      </p:sp>
    </p:spTree>
    <p:extLst>
      <p:ext uri="{BB962C8B-B14F-4D97-AF65-F5344CB8AC3E}">
        <p14:creationId xmlns:p14="http://schemas.microsoft.com/office/powerpoint/2010/main" val="16755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¿Que es Cassandra?</a:t>
            </a:r>
          </a:p>
          <a:p>
            <a:pPr marL="0" indent="0" algn="just">
              <a:buNone/>
            </a:pPr>
            <a:r>
              <a:rPr lang="es-MX" sz="1500" dirty="0" err="1">
                <a:latin typeface="Times New Roman" panose="02020603050405020304" pitchFamily="18" charset="0"/>
                <a:cs typeface="Times New Roman" panose="02020603050405020304" pitchFamily="18" charset="0"/>
              </a:rPr>
              <a:t>Cassandra</a:t>
            </a:r>
            <a:r>
              <a:rPr lang="es-MX" sz="1500" dirty="0">
                <a:latin typeface="Times New Roman" panose="02020603050405020304" pitchFamily="18" charset="0"/>
                <a:cs typeface="Times New Roman" panose="02020603050405020304" pitchFamily="18" charset="0"/>
              </a:rPr>
              <a:t> se define como una base de datos NoSQL distribuida y masivamente escalable, y esta es su mayor virtud desde nuestro punto de vista, la capacidad de escalar linealmente.</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35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95891" y="1038798"/>
            <a:ext cx="7426352" cy="2472212"/>
          </a:xfrm>
        </p:spPr>
        <p:txBody>
          <a:bodyPr>
            <a:normAutofit fontScale="25000" lnSpcReduction="20000"/>
          </a:bodyPr>
          <a:lstStyle/>
          <a:p>
            <a:pPr marL="0" indent="0" algn="ctr">
              <a:buNone/>
            </a:pPr>
            <a:r>
              <a:rPr lang="en-US" sz="12800" b="1" dirty="0">
                <a:latin typeface="Times New Roman" panose="02020603050405020304" pitchFamily="18" charset="0"/>
                <a:cs typeface="Times New Roman" panose="02020603050405020304" pitchFamily="18" charset="0"/>
              </a:rPr>
              <a:t>¿</a:t>
            </a:r>
            <a:r>
              <a:rPr lang="en-US" sz="12800" b="1" dirty="0" err="1">
                <a:latin typeface="Times New Roman" panose="02020603050405020304" pitchFamily="18" charset="0"/>
                <a:cs typeface="Times New Roman" panose="02020603050405020304" pitchFamily="18" charset="0"/>
              </a:rPr>
              <a:t>Cuando</a:t>
            </a:r>
            <a:r>
              <a:rPr lang="en-US" sz="12800" b="1" dirty="0">
                <a:latin typeface="Times New Roman" panose="02020603050405020304" pitchFamily="18" charset="0"/>
                <a:cs typeface="Times New Roman" panose="02020603050405020304" pitchFamily="18" charset="0"/>
              </a:rPr>
              <a:t> usar </a:t>
            </a:r>
            <a:r>
              <a:rPr lang="en-US" sz="12800" b="1" dirty="0" err="1">
                <a:latin typeface="Times New Roman" panose="02020603050405020304" pitchFamily="18" charset="0"/>
                <a:cs typeface="Times New Roman" panose="02020603050405020304" pitchFamily="18" charset="0"/>
              </a:rPr>
              <a:t>cassandra</a:t>
            </a:r>
            <a:r>
              <a:rPr lang="en-US" sz="12800" b="1" dirty="0">
                <a:latin typeface="Times New Roman" panose="02020603050405020304" pitchFamily="18" charset="0"/>
                <a:cs typeface="Times New Roman" panose="02020603050405020304" pitchFamily="18" charset="0"/>
              </a:rPr>
              <a:t>?</a:t>
            </a:r>
          </a:p>
          <a:p>
            <a:pPr marL="0" indent="0" algn="just">
              <a:buNone/>
            </a:pPr>
            <a:r>
              <a:rPr lang="es-MX" sz="6000" dirty="0">
                <a:latin typeface="Times New Roman" panose="02020603050405020304" pitchFamily="18" charset="0"/>
                <a:cs typeface="Times New Roman" panose="02020603050405020304" pitchFamily="18" charset="0"/>
              </a:rPr>
              <a:t>Cuando cumplamos con los siguientes puntos será un buen momento para plantearnos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Como hemos comentado, las escrituras son muy rápidas, por lo que cuando tengamos un gran número de escrituras que supere las lecturas será buen momento para empezar a pensar en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 la lectura es realizada a través de una </a:t>
            </a:r>
            <a:r>
              <a:rPr lang="es-MX" sz="6000" dirty="0" err="1">
                <a:latin typeface="Times New Roman" panose="02020603050405020304" pitchFamily="18" charset="0"/>
                <a:cs typeface="Times New Roman" panose="02020603050405020304" pitchFamily="18" charset="0"/>
              </a:rPr>
              <a:t>primary</a:t>
            </a:r>
            <a:r>
              <a:rPr lang="es-MX" sz="6000" dirty="0">
                <a:latin typeface="Times New Roman" panose="02020603050405020304" pitchFamily="18" charset="0"/>
                <a:cs typeface="Times New Roman" panose="02020603050405020304" pitchFamily="18" charset="0"/>
              </a:rPr>
              <a:t> </a:t>
            </a:r>
            <a:r>
              <a:rPr lang="es-MX" sz="6000" dirty="0" err="1">
                <a:latin typeface="Times New Roman" panose="02020603050405020304" pitchFamily="18" charset="0"/>
                <a:cs typeface="Times New Roman" panose="02020603050405020304" pitchFamily="18" charset="0"/>
              </a:rPr>
              <a:t>key</a:t>
            </a:r>
            <a:r>
              <a:rPr lang="es-MX" sz="6000" dirty="0">
                <a:latin typeface="Times New Roman" panose="02020603050405020304" pitchFamily="18" charset="0"/>
                <a:cs typeface="Times New Roman" panose="02020603050405020304" pitchFamily="18" charset="0"/>
              </a:rPr>
              <a:t>, ya que de otro modo la lectura será muy penalizada.</a:t>
            </a:r>
          </a:p>
          <a:p>
            <a:pPr algn="just"/>
            <a:r>
              <a:rPr lang="es-MX" sz="6000" dirty="0">
                <a:latin typeface="Times New Roman" panose="02020603050405020304" pitchFamily="18" charset="0"/>
                <a:cs typeface="Times New Roman" panose="02020603050405020304" pitchFamily="18" charset="0"/>
              </a:rPr>
              <a:t>En el caso en el que necesitemos guardar datos de una manera flexible, es decir, no teniendo todos los campos de nuestra </a:t>
            </a:r>
            <a:r>
              <a:rPr lang="es-MX" sz="6000" dirty="0" err="1">
                <a:latin typeface="Times New Roman" panose="02020603050405020304" pitchFamily="18" charset="0"/>
                <a:cs typeface="Times New Roman" panose="02020603050405020304" pitchFamily="18" charset="0"/>
              </a:rPr>
              <a:t>escturctura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Siempre y cuando no pensemos en realizar </a:t>
            </a:r>
            <a:r>
              <a:rPr lang="es-MX" sz="6000" dirty="0" err="1">
                <a:latin typeface="Times New Roman" panose="02020603050405020304" pitchFamily="18" charset="0"/>
                <a:cs typeface="Times New Roman" panose="02020603050405020304" pitchFamily="18" charset="0"/>
              </a:rPr>
              <a:t>joins</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Cuando la información sea actualizada de manera idempotente.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4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lstStyle/>
          <a:p>
            <a:pPr marL="0" indent="0" algn="ctr">
              <a:buNone/>
            </a:pPr>
            <a:r>
              <a:rPr lang="en-US" b="1" dirty="0">
                <a:latin typeface="Times New Roman" panose="02020603050405020304" pitchFamily="18" charset="0"/>
                <a:cs typeface="Times New Roman" panose="02020603050405020304" pitchFamily="18" charset="0"/>
              </a:rPr>
              <a:t>¿Que es Redis?</a:t>
            </a:r>
          </a:p>
          <a:p>
            <a:pPr marL="0" indent="0">
              <a:buNone/>
            </a:pPr>
            <a:r>
              <a:rPr lang="es-MX" sz="1500" dirty="0">
                <a:latin typeface="Times New Roman" panose="02020603050405020304" pitchFamily="18" charset="0"/>
                <a:cs typeface="Times New Roman" panose="02020603050405020304" pitchFamily="18" charset="0"/>
              </a:rPr>
              <a:t>Redis es un motor de base de datos en memoria, basado en el almacenamiento en tablas de hashes (clave/valor) pero que opcionalmente puede ser usada como una base de datos durable o persistente.</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71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129758" y="880643"/>
            <a:ext cx="7426352" cy="2472212"/>
          </a:xfrm>
        </p:spPr>
        <p:txBody>
          <a:bodyPr>
            <a:normAutofit fontScale="25000" lnSpcReduction="20000"/>
          </a:bodyPr>
          <a:lstStyle/>
          <a:p>
            <a:pPr marL="0" indent="0" algn="ctr">
              <a:buNone/>
            </a:pPr>
            <a:r>
              <a:rPr lang="es-MX" sz="12800" b="1" dirty="0">
                <a:latin typeface="Times New Roman" panose="02020603050405020304" pitchFamily="18" charset="0"/>
                <a:cs typeface="Times New Roman" panose="02020603050405020304" pitchFamily="18" charset="0"/>
              </a:rPr>
              <a:t>¿Cuándo usar Redis?</a:t>
            </a:r>
          </a:p>
          <a:p>
            <a:pPr marL="0" indent="0" algn="just">
              <a:buNone/>
            </a:pPr>
            <a:r>
              <a:rPr lang="es-MX" sz="6000" dirty="0">
                <a:latin typeface="Times New Roman" panose="02020603050405020304" pitchFamily="18" charset="0"/>
                <a:cs typeface="Times New Roman" panose="02020603050405020304" pitchFamily="18" charset="0"/>
              </a:rPr>
              <a:t>El uso de Redis es altamente recomendable cuando la velocidad de acceso y tiempos de respuesta son críticos para una solución de negocio. Su uso es también indicado cuando se trabaja con aplicaciones en tiempo real, lo cual requiere que los datos se encuentren rápidamente accesibles para mejorar los tiempos de respuesta. Entre los casos de uso más comunes podemos encontrar:</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Sistemas de chat y mensajería</a:t>
            </a:r>
          </a:p>
          <a:p>
            <a:pPr algn="just"/>
            <a:r>
              <a:rPr lang="es-MX" sz="6000" dirty="0">
                <a:latin typeface="Times New Roman" panose="02020603050405020304" pitchFamily="18" charset="0"/>
                <a:cs typeface="Times New Roman" panose="02020603050405020304" pitchFamily="18" charset="0"/>
              </a:rPr>
              <a:t>Listado de elementos más recientes</a:t>
            </a:r>
          </a:p>
          <a:p>
            <a:pPr algn="just"/>
            <a:r>
              <a:rPr lang="es-MX" sz="6000" dirty="0">
                <a:latin typeface="Times New Roman" panose="02020603050405020304" pitchFamily="18" charset="0"/>
                <a:cs typeface="Times New Roman" panose="02020603050405020304" pitchFamily="18" charset="0"/>
              </a:rPr>
              <a:t>Contadores y uso de estadísticas en tiempo real</a:t>
            </a:r>
          </a:p>
          <a:p>
            <a:pPr algn="just"/>
            <a:r>
              <a:rPr lang="es-MX" sz="6000" dirty="0">
                <a:latin typeface="Times New Roman" panose="02020603050405020304" pitchFamily="18" charset="0"/>
                <a:cs typeface="Times New Roman" panose="02020603050405020304" pitchFamily="18" charset="0"/>
              </a:rPr>
              <a:t>Manejo y administración de carros de compra en línea</a:t>
            </a:r>
          </a:p>
          <a:p>
            <a:pPr algn="just"/>
            <a:r>
              <a:rPr lang="es-MX" sz="6000" dirty="0">
                <a:latin typeface="Times New Roman" panose="02020603050405020304" pitchFamily="18" charset="0"/>
                <a:cs typeface="Times New Roman" panose="02020603050405020304" pitchFamily="18" charset="0"/>
              </a:rPr>
              <a:t>Almacenamiento de sesiones de usuario dentro de una aplicación</a:t>
            </a:r>
          </a:p>
          <a:p>
            <a:pPr algn="just"/>
            <a:r>
              <a:rPr lang="es-MX" sz="6000" dirty="0">
                <a:latin typeface="Times New Roman" panose="02020603050405020304" pitchFamily="18" charset="0"/>
                <a:cs typeface="Times New Roman" panose="02020603050405020304" pitchFamily="18" charset="0"/>
              </a:rPr>
              <a:t>Soporte como caché de páginas web</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7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Forma&#10;&#10;Descripción generada automáticamente con confianza media">
            <a:extLst>
              <a:ext uri="{FF2B5EF4-FFF2-40B4-BE49-F238E27FC236}">
                <a16:creationId xmlns:a16="http://schemas.microsoft.com/office/drawing/2014/main" id="{B175231A-705D-49AA-AAD1-277D187D3648}"/>
              </a:ext>
            </a:extLst>
          </p:cNvPr>
          <p:cNvPicPr>
            <a:picLocks noChangeAspect="1"/>
          </p:cNvPicPr>
          <p:nvPr/>
        </p:nvPicPr>
        <p:blipFill>
          <a:blip r:embed="rId3"/>
          <a:stretch>
            <a:fillRect/>
          </a:stretch>
        </p:blipFill>
        <p:spPr>
          <a:xfrm>
            <a:off x="1396690" y="2005224"/>
            <a:ext cx="1906352" cy="1671322"/>
          </a:xfrm>
          <a:prstGeom prst="rect">
            <a:avLst/>
          </a:prstGeom>
        </p:spPr>
      </p:pic>
      <p:pic>
        <p:nvPicPr>
          <p:cNvPr id="6" name="Imagen 5" descr="Icono&#10;&#10;Descripción generada automáticamente">
            <a:extLst>
              <a:ext uri="{FF2B5EF4-FFF2-40B4-BE49-F238E27FC236}">
                <a16:creationId xmlns:a16="http://schemas.microsoft.com/office/drawing/2014/main" id="{60BE327D-7EDA-425E-86FC-2E816729C425}"/>
              </a:ext>
            </a:extLst>
          </p:cNvPr>
          <p:cNvPicPr>
            <a:picLocks noChangeAspect="1"/>
          </p:cNvPicPr>
          <p:nvPr/>
        </p:nvPicPr>
        <p:blipFill>
          <a:blip r:embed="rId4"/>
          <a:stretch>
            <a:fillRect/>
          </a:stretch>
        </p:blipFill>
        <p:spPr>
          <a:xfrm>
            <a:off x="6475621" y="1939628"/>
            <a:ext cx="1809555" cy="1802514"/>
          </a:xfrm>
          <a:prstGeom prst="rect">
            <a:avLst/>
          </a:prstGeom>
        </p:spPr>
      </p:pic>
      <p:pic>
        <p:nvPicPr>
          <p:cNvPr id="8" name="Imagen 7" descr="Logotipo&#10;&#10;Descripción generada automáticamente">
            <a:extLst>
              <a:ext uri="{FF2B5EF4-FFF2-40B4-BE49-F238E27FC236}">
                <a16:creationId xmlns:a16="http://schemas.microsoft.com/office/drawing/2014/main" id="{09A410EE-3028-4B08-AEF2-EAACF01847B1}"/>
              </a:ext>
            </a:extLst>
          </p:cNvPr>
          <p:cNvPicPr>
            <a:picLocks noChangeAspect="1"/>
          </p:cNvPicPr>
          <p:nvPr/>
        </p:nvPicPr>
        <p:blipFill>
          <a:blip r:embed="rId5"/>
          <a:stretch>
            <a:fillRect/>
          </a:stretch>
        </p:blipFill>
        <p:spPr>
          <a:xfrm>
            <a:off x="3434686" y="1896436"/>
            <a:ext cx="2833347" cy="1888898"/>
          </a:xfrm>
          <a:prstGeom prst="rect">
            <a:avLst/>
          </a:prstGeom>
        </p:spPr>
      </p:pic>
    </p:spTree>
    <p:extLst>
      <p:ext uri="{BB962C8B-B14F-4D97-AF65-F5344CB8AC3E}">
        <p14:creationId xmlns:p14="http://schemas.microsoft.com/office/powerpoint/2010/main" val="115649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388239"/>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Creación Imagen Redis</a:t>
            </a:r>
          </a:p>
          <a:p>
            <a:pPr marL="0" indent="0" algn="ctr">
              <a:buNone/>
            </a:pPr>
            <a:endParaRPr lang="es-ES" sz="1500" dirty="0">
              <a:latin typeface="Times New Roman" panose="02020603050405020304" pitchFamily="18" charset="0"/>
              <a:cs typeface="Times New Roman" panose="02020603050405020304" pitchFamily="18" charset="0"/>
            </a:endParaRPr>
          </a:p>
          <a:p>
            <a:pPr marL="0" indent="0" algn="ctr">
              <a:buNone/>
            </a:pPr>
            <a:r>
              <a:rPr lang="es-ES" sz="1500" dirty="0">
                <a:latin typeface="Times New Roman" panose="02020603050405020304" pitchFamily="18" charset="0"/>
                <a:cs typeface="Times New Roman" panose="02020603050405020304" pitchFamily="18" charset="0"/>
              </a:rPr>
              <a:t>Tipo archivo: </a:t>
            </a:r>
            <a:r>
              <a:rPr lang="es-ES" sz="1500" dirty="0" err="1">
                <a:latin typeface="Times New Roman" panose="02020603050405020304" pitchFamily="18" charset="0"/>
                <a:cs typeface="Times New Roman" panose="02020603050405020304" pitchFamily="18" charset="0"/>
              </a:rPr>
              <a:t>docker-compose.yml</a:t>
            </a:r>
            <a:endParaRPr lang="en-U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AD1EC855-FBB1-4269-802B-51318E351B18}"/>
              </a:ext>
            </a:extLst>
          </p:cNvPr>
          <p:cNvPicPr>
            <a:picLocks noChangeAspect="1"/>
          </p:cNvPicPr>
          <p:nvPr/>
        </p:nvPicPr>
        <p:blipFill>
          <a:blip r:embed="rId3"/>
          <a:stretch>
            <a:fillRect/>
          </a:stretch>
        </p:blipFill>
        <p:spPr>
          <a:xfrm>
            <a:off x="2452996" y="1697024"/>
            <a:ext cx="4238007" cy="2688628"/>
          </a:xfrm>
          <a:prstGeom prst="rect">
            <a:avLst/>
          </a:prstGeom>
        </p:spPr>
      </p:pic>
    </p:spTree>
    <p:extLst>
      <p:ext uri="{BB962C8B-B14F-4D97-AF65-F5344CB8AC3E}">
        <p14:creationId xmlns:p14="http://schemas.microsoft.com/office/powerpoint/2010/main" val="31969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Conexión a la Base de datos</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6EDAF813-D541-4879-87B9-8E31891B6F4D}"/>
              </a:ext>
            </a:extLst>
          </p:cNvPr>
          <p:cNvPicPr>
            <a:picLocks noChangeAspect="1"/>
          </p:cNvPicPr>
          <p:nvPr/>
        </p:nvPicPr>
        <p:blipFill>
          <a:blip r:embed="rId3"/>
          <a:stretch>
            <a:fillRect/>
          </a:stretch>
        </p:blipFill>
        <p:spPr>
          <a:xfrm>
            <a:off x="2305305" y="1392203"/>
            <a:ext cx="3997774" cy="3136465"/>
          </a:xfrm>
          <a:prstGeom prst="rect">
            <a:avLst/>
          </a:prstGeom>
        </p:spPr>
      </p:pic>
    </p:spTree>
    <p:extLst>
      <p:ext uri="{BB962C8B-B14F-4D97-AF65-F5344CB8AC3E}">
        <p14:creationId xmlns:p14="http://schemas.microsoft.com/office/powerpoint/2010/main" val="122397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TotalTime>
  <Words>356</Words>
  <Application>Microsoft Office PowerPoint</Application>
  <PresentationFormat>Presentación en pantalla (16:9)</PresentationFormat>
  <Paragraphs>32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Añadir Titulo</dc:title>
  <dc:creator>Andres Gaviria</dc:creator>
  <cp:lastModifiedBy>NATES HUERTAS JUAN DAVID</cp:lastModifiedBy>
  <cp:revision>17</cp:revision>
  <dcterms:created xsi:type="dcterms:W3CDTF">2020-03-11T01:57:48Z</dcterms:created>
  <dcterms:modified xsi:type="dcterms:W3CDTF">2021-12-15T01:58:05Z</dcterms:modified>
</cp:coreProperties>
</file>