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70" r:id="rId4"/>
    <p:sldId id="263" r:id="rId5"/>
    <p:sldId id="264" r:id="rId6"/>
    <p:sldId id="262" r:id="rId7"/>
    <p:sldId id="266" r:id="rId8"/>
    <p:sldId id="271" r:id="rId9"/>
    <p:sldId id="267" r:id="rId10"/>
    <p:sldId id="268" r:id="rId11"/>
    <p:sldId id="269" r:id="rId12"/>
    <p:sldId id="273" r:id="rId13"/>
    <p:sldId id="274" r:id="rId14"/>
    <p:sldId id="272"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70"/>
            <p14:sldId id="263"/>
            <p14:sldId id="264"/>
            <p14:sldId id="262"/>
            <p14:sldId id="266"/>
            <p14:sldId id="271"/>
            <p14:sldId id="267"/>
            <p14:sldId id="268"/>
            <p14:sldId id="269"/>
            <p14:sldId id="273"/>
            <p14:sldId id="274"/>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1" autoAdjust="0"/>
  </p:normalViewPr>
  <p:slideViewPr>
    <p:cSldViewPr snapToGrid="0" snapToObjects="1">
      <p:cViewPr varScale="1">
        <p:scale>
          <a:sx n="85" d="100"/>
          <a:sy n="85" d="100"/>
        </p:scale>
        <p:origin x="23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aradigmadigital.com/dev/cassandra-la-dama-de-las-bases-de-datos-nosql/"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blog.bi-geek.com/redis-para-principiantes/" TargetMode="External"/><Relationship Id="rId4" Type="http://schemas.openxmlformats.org/officeDocument/2006/relationships/hyperlink" Target="https://es.wikipedia.org/wiki/Red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62DF31B9-C2B6-4EC6-8F60-1A011E39EB48}"/>
              </a:ext>
            </a:extLst>
          </p:cNvPr>
          <p:cNvPicPr>
            <a:picLocks noChangeAspect="1"/>
          </p:cNvPicPr>
          <p:nvPr/>
        </p:nvPicPr>
        <p:blipFill>
          <a:blip r:embed="rId3"/>
          <a:stretch>
            <a:fillRect/>
          </a:stretch>
        </p:blipFill>
        <p:spPr>
          <a:xfrm>
            <a:off x="2258751" y="1301893"/>
            <a:ext cx="4626498" cy="3348169"/>
          </a:xfrm>
          <a:prstGeom prst="rect">
            <a:avLst/>
          </a:prstGeom>
        </p:spPr>
      </p:pic>
    </p:spTree>
    <p:extLst>
      <p:ext uri="{BB962C8B-B14F-4D97-AF65-F5344CB8AC3E}">
        <p14:creationId xmlns:p14="http://schemas.microsoft.com/office/powerpoint/2010/main" val="122397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Modelo </a:t>
            </a:r>
            <a:r>
              <a:rPr lang="es-ES" dirty="0" err="1">
                <a:latin typeface="Times New Roman" panose="02020603050405020304" pitchFamily="18" charset="0"/>
                <a:cs typeface="Times New Roman" panose="02020603050405020304" pitchFamily="18" charset="0"/>
              </a:rPr>
              <a:t>db</a:t>
            </a:r>
            <a:endParaRPr lang="es-ES" dirty="0">
              <a:latin typeface="Times New Roman" panose="02020603050405020304" pitchFamily="18" charset="0"/>
              <a:cs typeface="Times New Roman" panose="02020603050405020304" pitchFamily="18" charset="0"/>
            </a:endParaRP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5E3AC22B-84BA-477C-8817-C8E66E15FFDA}"/>
              </a:ext>
            </a:extLst>
          </p:cNvPr>
          <p:cNvPicPr>
            <a:picLocks noChangeAspect="1"/>
          </p:cNvPicPr>
          <p:nvPr/>
        </p:nvPicPr>
        <p:blipFill>
          <a:blip r:embed="rId3"/>
          <a:stretch>
            <a:fillRect/>
          </a:stretch>
        </p:blipFill>
        <p:spPr>
          <a:xfrm>
            <a:off x="2485465" y="1824606"/>
            <a:ext cx="4173069" cy="1494287"/>
          </a:xfrm>
          <a:prstGeom prst="rect">
            <a:avLst/>
          </a:prstGeom>
        </p:spPr>
      </p:pic>
    </p:spTree>
    <p:extLst>
      <p:ext uri="{BB962C8B-B14F-4D97-AF65-F5344CB8AC3E}">
        <p14:creationId xmlns:p14="http://schemas.microsoft.com/office/powerpoint/2010/main" val="404621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Datos modelo</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00DC1784-FAA0-4523-95E9-9A8C23345691}"/>
              </a:ext>
            </a:extLst>
          </p:cNvPr>
          <p:cNvPicPr>
            <a:picLocks noChangeAspect="1"/>
          </p:cNvPicPr>
          <p:nvPr/>
        </p:nvPicPr>
        <p:blipFill>
          <a:blip r:embed="rId3"/>
          <a:stretch>
            <a:fillRect/>
          </a:stretch>
        </p:blipFill>
        <p:spPr>
          <a:xfrm>
            <a:off x="1242733" y="1404345"/>
            <a:ext cx="6658534" cy="2334810"/>
          </a:xfrm>
          <a:prstGeom prst="rect">
            <a:avLst/>
          </a:prstGeom>
        </p:spPr>
      </p:pic>
    </p:spTree>
    <p:extLst>
      <p:ext uri="{BB962C8B-B14F-4D97-AF65-F5344CB8AC3E}">
        <p14:creationId xmlns:p14="http://schemas.microsoft.com/office/powerpoint/2010/main" val="104033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Referencias bibliográficas</a:t>
            </a:r>
          </a:p>
          <a:p>
            <a:pPr marL="0" indent="0" algn="ctr">
              <a:buNone/>
            </a:pPr>
            <a:endParaRPr lang="es-E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00B23-70C4-498E-B73C-A9C2ACAA4624}"/>
              </a:ext>
            </a:extLst>
          </p:cNvPr>
          <p:cNvSpPr txBox="1"/>
          <p:nvPr/>
        </p:nvSpPr>
        <p:spPr>
          <a:xfrm>
            <a:off x="715598" y="1925419"/>
            <a:ext cx="7405458" cy="2308324"/>
          </a:xfrm>
          <a:prstGeom prst="rect">
            <a:avLst/>
          </a:prstGeom>
          <a:noFill/>
        </p:spPr>
        <p:txBody>
          <a:bodyPr wrap="square">
            <a:spAutoFit/>
          </a:bodyPr>
          <a:lstStyle/>
          <a:p>
            <a:r>
              <a:rPr lang="en-US" dirty="0">
                <a:hlinkClick r:id="rId3"/>
              </a:rPr>
              <a:t>https://www.paradigmadigital.com/dev/cassandra-la-dama-de-las-bases-de-datos-nosql/</a:t>
            </a:r>
            <a:endParaRPr lang="en-US" dirty="0"/>
          </a:p>
          <a:p>
            <a:endParaRPr lang="en-US" dirty="0"/>
          </a:p>
          <a:p>
            <a:r>
              <a:rPr lang="en-US" dirty="0">
                <a:hlinkClick r:id="rId4"/>
              </a:rPr>
              <a:t>https://es.wikipedia.org/wiki/Redis</a:t>
            </a:r>
            <a:endParaRPr lang="en-US" dirty="0"/>
          </a:p>
          <a:p>
            <a:endParaRPr lang="en-US" dirty="0"/>
          </a:p>
          <a:p>
            <a:r>
              <a:rPr lang="en-US" dirty="0">
                <a:hlinkClick r:id="rId5"/>
              </a:rPr>
              <a:t>https://blog.bi-geek.com/redis-para-principiantes/</a:t>
            </a:r>
            <a:endParaRPr lang="en-US" dirty="0"/>
          </a:p>
          <a:p>
            <a:endParaRPr lang="en-US" dirty="0"/>
          </a:p>
          <a:p>
            <a:endParaRPr lang="en-US" dirty="0"/>
          </a:p>
        </p:txBody>
      </p:sp>
    </p:spTree>
    <p:extLst>
      <p:ext uri="{BB962C8B-B14F-4D97-AF65-F5344CB8AC3E}">
        <p14:creationId xmlns:p14="http://schemas.microsoft.com/office/powerpoint/2010/main" val="94407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r>
              <a:rPr lang="es-CO" sz="2200" dirty="0" err="1">
                <a:latin typeface="Times New Roman" panose="02020603050405020304" pitchFamily="18" charset="0"/>
                <a:cs typeface="Times New Roman" panose="02020603050405020304" pitchFamily="18" charset="0"/>
              </a:rPr>
              <a:t>Cassandra</a:t>
            </a:r>
            <a:endParaRPr lang="es-CO" sz="2200" dirty="0">
              <a:latin typeface="Times New Roman" panose="02020603050405020304" pitchFamily="18" charset="0"/>
              <a:cs typeface="Times New Roman" panose="02020603050405020304" pitchFamily="18" charset="0"/>
            </a:endParaRPr>
          </a:p>
          <a:p>
            <a:r>
              <a:rPr lang="es-CO" sz="2200" dirty="0">
                <a:latin typeface="Times New Roman" panose="02020603050405020304" pitchFamily="18" charset="0"/>
                <a:cs typeface="Times New Roman" panose="02020603050405020304" pitchFamily="18" charset="0"/>
              </a:rPr>
              <a:t>Redis</a:t>
            </a:r>
          </a:p>
          <a:p>
            <a:r>
              <a:rPr lang="es-CO" sz="2200" dirty="0">
                <a:latin typeface="Times New Roman" panose="02020603050405020304" pitchFamily="18" charset="0"/>
                <a:cs typeface="Times New Roman" panose="02020603050405020304" pitchFamily="18" charset="0"/>
              </a:rPr>
              <a:t>Ejemplos prácticos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1894905" y="1188933"/>
            <a:ext cx="1462260"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1190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endParaRPr lang="es-MX" sz="1500" dirty="0">
              <a:latin typeface="Times New Roman" panose="02020603050405020304" pitchFamily="18" charset="0"/>
              <a:cs typeface="Times New Roman" panose="02020603050405020304" pitchFamily="18" charset="0"/>
            </a:endParaRPr>
          </a:p>
          <a:p>
            <a:pPr marL="0" indent="0" algn="just">
              <a:buNone/>
            </a:pPr>
            <a:endParaRPr lang="es-MX" sz="1500" dirty="0">
              <a:latin typeface="Times New Roman" panose="02020603050405020304" pitchFamily="18" charset="0"/>
              <a:cs typeface="Times New Roman" panose="02020603050405020304" pitchFamily="18" charset="0"/>
            </a:endParaRPr>
          </a:p>
          <a:p>
            <a:pPr marL="0" indent="0" algn="just">
              <a:buNone/>
            </a:pPr>
            <a:r>
              <a:rPr lang="es-MX" sz="1500" dirty="0" err="1">
                <a:latin typeface="Times New Roman" panose="02020603050405020304" pitchFamily="18" charset="0"/>
                <a:cs typeface="Times New Roman" panose="02020603050405020304" pitchFamily="18" charset="0"/>
              </a:rPr>
              <a:t>Cassandra</a:t>
            </a:r>
            <a:r>
              <a:rPr lang="es-MX" sz="15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frecuente.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 Su importante característica permite reutilizar datos guardados en la caché, lo cual permite obtener esta información mucho más rápido que ir hasta el disco duro.</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9308" y="1709910"/>
            <a:ext cx="7426352" cy="1345448"/>
          </a:xfrm>
        </p:spPr>
        <p:txBody>
          <a:bodyPr>
            <a:normAutofit/>
          </a:bodyPr>
          <a:lstStyle/>
          <a:p>
            <a:pPr marL="0" indent="0" algn="ctr">
              <a:buNone/>
            </a:pPr>
            <a:r>
              <a:rPr lang="es-MX" b="1" dirty="0">
                <a:latin typeface="Times New Roman" panose="02020603050405020304" pitchFamily="18" charset="0"/>
                <a:cs typeface="Times New Roman" panose="02020603050405020304" pitchFamily="18" charset="0"/>
              </a:rPr>
              <a:t>Ejemplo</a:t>
            </a:r>
            <a:r>
              <a:rPr lang="es-MX" sz="5100" b="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práctico</a:t>
            </a:r>
          </a:p>
          <a:p>
            <a:pPr marL="0" indent="0" algn="just">
              <a:buNone/>
            </a:pPr>
            <a:endParaRPr lang="es-MX"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1156495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429</Words>
  <Application>Microsoft Office PowerPoint</Application>
  <PresentationFormat>Presentación en pantalla (16:9)</PresentationFormat>
  <Paragraphs>51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NATES HUERTAS JUAN DAVID</cp:lastModifiedBy>
  <cp:revision>22</cp:revision>
  <dcterms:created xsi:type="dcterms:W3CDTF">2020-03-11T01:57:48Z</dcterms:created>
  <dcterms:modified xsi:type="dcterms:W3CDTF">2021-12-17T04:36:09Z</dcterms:modified>
</cp:coreProperties>
</file>