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ff52c0f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ff52c0f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ff52c0f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ff52c0f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f52c0f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f52c0f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f52c0f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f52c0f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f52c0f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f52c0f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f52c0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f52c0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f52c0f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f52c0f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f52c0f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f52c0f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f52c0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f52c0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51200" y="5846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O-4 Robot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286550" y="2687650"/>
            <a:ext cx="3750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Julia Selleck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Sarah Haley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Jonathan Joshua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Abdullah Hyder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400" y="1688950"/>
            <a:ext cx="1981750" cy="297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243650" y="575950"/>
            <a:ext cx="5478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00426" y="1544775"/>
            <a:ext cx="56313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project improved teamwork and leadership skills.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project challenged us to discover and expand our software and hardware skills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 was constantly changing because of obstacles or new ideas created during the construction process.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3955" l="30568" r="25103" t="27485"/>
          <a:stretch/>
        </p:blipFill>
        <p:spPr>
          <a:xfrm>
            <a:off x="40375" y="1245450"/>
            <a:ext cx="3060048" cy="31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clear program that can efficiently react to obstacles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Design bumpers and a platform that can respond to collisions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Manage and wire the light sensors to respond to light change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Mechanical Design - Body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00262" y="1419951"/>
            <a:ext cx="6321600" cy="3002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Wood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Sturdy for competition obstacles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Efficient to work with during construction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Appealing for visualization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Platform and sides-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Cover the wiring of the robot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Protect robot without too much weight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Logo - Flame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Symbolism of Fire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Creation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Destruction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Mechanical Design - Bumpers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Slot Mechanism - allows for head-on collisions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 Bumpers-allows for more sensitivity to collisions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Code - clear functions and return statements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Material - Acrylic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Reduces friction for high sensitivity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Obstacle: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Bumpers rotated 360 degrees and would not stay in place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Solution: attach a string from the back of each bumper to the back of the robot to hold the bumpers in place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5153" l="28268" r="20399" t="18047"/>
          <a:stretch/>
        </p:blipFill>
        <p:spPr>
          <a:xfrm>
            <a:off x="3977700" y="420387"/>
            <a:ext cx="5056502" cy="43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5793" l="36403" r="41942" t="44603"/>
          <a:stretch/>
        </p:blipFill>
        <p:spPr>
          <a:xfrm>
            <a:off x="98900" y="374450"/>
            <a:ext cx="3918576" cy="45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618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Mechanical Design - Light Sensors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5 Light Sensors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 on the front/sides - range of motion to follow front targets on side and center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 on the top - to follow upward light targets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 on the bottom (LSM) - to react to floor color change at the halfway mark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Sits inside boxes to focus the light sensors on heavy light concentration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Programming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00262" y="15892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robot rotates until the top sensor has a lower reading than the previous reading so that the robot is facing the other side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program constantly tests the floor color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left and right sensors are compared to determine the direction to turn 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robot moves forward in small increments until the light is hit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robot checks if it is on the wrong side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28327" r="28509" t="8483"/>
          <a:stretch/>
        </p:blipFill>
        <p:spPr>
          <a:xfrm>
            <a:off x="2409250" y="0"/>
            <a:ext cx="44827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Electrical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Light sensors are put in order from A0 to A4 starting from the floor sensor to the left bottom sensor to the top sensor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Bumper sensors are put on the right and left D3 and D2 ports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wires are placed in areas that are still </a:t>
            </a:r>
            <a:r>
              <a:rPr lang="en">
                <a:solidFill>
                  <a:schemeClr val="dk1"/>
                </a:solidFill>
              </a:rPr>
              <a:t>accessible</a:t>
            </a:r>
            <a:r>
              <a:rPr lang="en">
                <a:solidFill>
                  <a:schemeClr val="dk1"/>
                </a:solidFill>
              </a:rPr>
              <a:t> after the housing is secured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