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8"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827"/>
    <a:srgbClr val="F98484"/>
    <a:srgbClr val="C95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762" autoAdjust="0"/>
    <p:restoredTop sz="91109"/>
  </p:normalViewPr>
  <p:slideViewPr>
    <p:cSldViewPr snapToGrid="0" snapToObjects="1">
      <p:cViewPr>
        <p:scale>
          <a:sx n="72" d="100"/>
          <a:sy n="72" d="100"/>
        </p:scale>
        <p:origin x="-5072" y="-3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jessicaau\Desktop\GraphResults\na200graph.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localhost\Users\jessicaau\Desktop\GraphResults\s1s2graph.xls"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localhost\Users\jessicaau\Desktop\GraphResults\s1s2graph.xls"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localhost\Users\jessicaau\Desktop\GraphResults\s1s2graph.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localhost\Users\jessicaau\Desktop\GraphResults\s1s2_na150graph.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localhost\Users\jessicaau\Desktop\GraphResults\na50graphs.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localhost\Users\jessicaau\Desktop\GraphResults\ks180graphs.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localhost\Users\jessicaau\Desktop\GraphResults\s1s2_ks130.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localhost\Users\jessicaau\Desktop\GraphResults\ks50graph.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localhost\Users\jessicaau\Desktop\GraphResults\ca40graph.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localhost\Users\jessicaau\Desktop\GraphResults\ca70graph.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localhost\Users\jessicaau\Desktop\GraphResults\ca150graph.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70" baseline="0">
                <a:solidFill>
                  <a:schemeClr val="dk1">
                    <a:lumMod val="50000"/>
                    <a:lumOff val="50000"/>
                  </a:schemeClr>
                </a:solidFill>
                <a:latin typeface="+mn-lt"/>
                <a:ea typeface="+mn-ea"/>
                <a:cs typeface="+mn-cs"/>
              </a:defRPr>
            </a:pPr>
            <a:r>
              <a:rPr lang="en-US" sz="2400" b="1" dirty="0" err="1">
                <a:latin typeface="Times New Roman" charset="0"/>
                <a:ea typeface="Times New Roman" charset="0"/>
                <a:cs typeface="Times New Roman" charset="0"/>
              </a:rPr>
              <a:t>G</a:t>
            </a:r>
            <a:r>
              <a:rPr lang="en-US" sz="2400" b="1" baseline="-25000" dirty="0" err="1">
                <a:latin typeface="Times New Roman" charset="0"/>
                <a:ea typeface="Times New Roman" charset="0"/>
                <a:cs typeface="Times New Roman" charset="0"/>
              </a:rPr>
              <a:t>Na</a:t>
            </a:r>
            <a:r>
              <a:rPr lang="en-US" sz="2400" b="1" dirty="0">
                <a:latin typeface="Times New Roman" charset="0"/>
                <a:ea typeface="Times New Roman" charset="0"/>
                <a:cs typeface="Times New Roman" charset="0"/>
              </a:rPr>
              <a:t> 200%</a:t>
            </a:r>
          </a:p>
        </c:rich>
      </c:tx>
      <c:layout/>
      <c:overlay val="0"/>
      <c:spPr>
        <a:noFill/>
        <a:ln>
          <a:noFill/>
        </a:ln>
        <a:effectLst/>
      </c:spPr>
      <c:txPr>
        <a:bodyPr rot="0" spcFirstLastPara="1" vertOverflow="ellipsis" vert="horz" wrap="square" anchor="ctr" anchorCtr="1"/>
        <a:lstStyle/>
        <a:p>
          <a:pPr>
            <a:defRPr sz="2400" b="1"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spPr>
            <a:ln w="25400">
              <a:noFill/>
            </a:ln>
            <a:effectLst/>
          </c:spPr>
          <c:marker>
            <c:symbol val="circle"/>
            <c:size val="4"/>
            <c:spPr>
              <a:solidFill>
                <a:srgbClr val="982826"/>
              </a:solidFill>
              <a:ln w="9525" cap="flat" cmpd="sng" algn="ctr">
                <a:solidFill>
                  <a:srgbClr val="982826"/>
                </a:solidFill>
                <a:round/>
              </a:ln>
              <a:effectLst/>
            </c:spPr>
          </c:marker>
          <c:xVal>
            <c:numRef>
              <c:f>'na200'!$B$1:$B$278</c:f>
              <c:numCache>
                <c:formatCode>General</c:formatCode>
                <c:ptCount val="278"/>
                <c:pt idx="0">
                  <c:v>277.781999999999</c:v>
                </c:pt>
                <c:pt idx="1">
                  <c:v>276.781999999999</c:v>
                </c:pt>
                <c:pt idx="2">
                  <c:v>275.781999999999</c:v>
                </c:pt>
                <c:pt idx="3">
                  <c:v>274.781999999999</c:v>
                </c:pt>
                <c:pt idx="4">
                  <c:v>273.781999999999</c:v>
                </c:pt>
                <c:pt idx="5">
                  <c:v>272.781999999999</c:v>
                </c:pt>
                <c:pt idx="6">
                  <c:v>271.781999999999</c:v>
                </c:pt>
                <c:pt idx="7">
                  <c:v>270.781999999999</c:v>
                </c:pt>
                <c:pt idx="8">
                  <c:v>269.781999999999</c:v>
                </c:pt>
                <c:pt idx="9">
                  <c:v>268.781999999999</c:v>
                </c:pt>
                <c:pt idx="10">
                  <c:v>267.781999999999</c:v>
                </c:pt>
                <c:pt idx="11">
                  <c:v>266.781999999999</c:v>
                </c:pt>
                <c:pt idx="12">
                  <c:v>265.781999999999</c:v>
                </c:pt>
                <c:pt idx="13">
                  <c:v>264.781999999999</c:v>
                </c:pt>
                <c:pt idx="14">
                  <c:v>263.781999999999</c:v>
                </c:pt>
                <c:pt idx="15">
                  <c:v>262.781999999999</c:v>
                </c:pt>
                <c:pt idx="16">
                  <c:v>261.781999999999</c:v>
                </c:pt>
                <c:pt idx="17">
                  <c:v>260.781999999999</c:v>
                </c:pt>
                <c:pt idx="18">
                  <c:v>259.781999999999</c:v>
                </c:pt>
                <c:pt idx="19">
                  <c:v>258.781999999999</c:v>
                </c:pt>
                <c:pt idx="20">
                  <c:v>257.781999999999</c:v>
                </c:pt>
                <c:pt idx="21">
                  <c:v>256.781999999999</c:v>
                </c:pt>
                <c:pt idx="22">
                  <c:v>255.782</c:v>
                </c:pt>
                <c:pt idx="23">
                  <c:v>254.782</c:v>
                </c:pt>
                <c:pt idx="24">
                  <c:v>253.782</c:v>
                </c:pt>
                <c:pt idx="25">
                  <c:v>252.782</c:v>
                </c:pt>
                <c:pt idx="26">
                  <c:v>251.782</c:v>
                </c:pt>
                <c:pt idx="27">
                  <c:v>250.782</c:v>
                </c:pt>
                <c:pt idx="28">
                  <c:v>249.782</c:v>
                </c:pt>
                <c:pt idx="29">
                  <c:v>248.782</c:v>
                </c:pt>
                <c:pt idx="30">
                  <c:v>247.782</c:v>
                </c:pt>
                <c:pt idx="31">
                  <c:v>246.782</c:v>
                </c:pt>
                <c:pt idx="32">
                  <c:v>245.782</c:v>
                </c:pt>
                <c:pt idx="33">
                  <c:v>244.782</c:v>
                </c:pt>
                <c:pt idx="34">
                  <c:v>243.782</c:v>
                </c:pt>
                <c:pt idx="35">
                  <c:v>242.782</c:v>
                </c:pt>
                <c:pt idx="36">
                  <c:v>241.782</c:v>
                </c:pt>
                <c:pt idx="37">
                  <c:v>240.782</c:v>
                </c:pt>
                <c:pt idx="38">
                  <c:v>239.782</c:v>
                </c:pt>
                <c:pt idx="39">
                  <c:v>238.782</c:v>
                </c:pt>
                <c:pt idx="40">
                  <c:v>237.782</c:v>
                </c:pt>
                <c:pt idx="41">
                  <c:v>236.782</c:v>
                </c:pt>
                <c:pt idx="42">
                  <c:v>235.782</c:v>
                </c:pt>
                <c:pt idx="43">
                  <c:v>234.782</c:v>
                </c:pt>
                <c:pt idx="44">
                  <c:v>233.782</c:v>
                </c:pt>
                <c:pt idx="45">
                  <c:v>232.782</c:v>
                </c:pt>
                <c:pt idx="46">
                  <c:v>231.782</c:v>
                </c:pt>
                <c:pt idx="47">
                  <c:v>230.782</c:v>
                </c:pt>
                <c:pt idx="48">
                  <c:v>229.782</c:v>
                </c:pt>
                <c:pt idx="49">
                  <c:v>228.782</c:v>
                </c:pt>
                <c:pt idx="50">
                  <c:v>227.782</c:v>
                </c:pt>
                <c:pt idx="51">
                  <c:v>226.782</c:v>
                </c:pt>
                <c:pt idx="52">
                  <c:v>225.782</c:v>
                </c:pt>
                <c:pt idx="53">
                  <c:v>224.782</c:v>
                </c:pt>
                <c:pt idx="54">
                  <c:v>223.782</c:v>
                </c:pt>
                <c:pt idx="55">
                  <c:v>222.782</c:v>
                </c:pt>
                <c:pt idx="56">
                  <c:v>221.782</c:v>
                </c:pt>
                <c:pt idx="57">
                  <c:v>220.782</c:v>
                </c:pt>
                <c:pt idx="58">
                  <c:v>219.782</c:v>
                </c:pt>
                <c:pt idx="59">
                  <c:v>218.782</c:v>
                </c:pt>
                <c:pt idx="60">
                  <c:v>217.782</c:v>
                </c:pt>
                <c:pt idx="61">
                  <c:v>216.782</c:v>
                </c:pt>
                <c:pt idx="62">
                  <c:v>215.782</c:v>
                </c:pt>
                <c:pt idx="63">
                  <c:v>214.782</c:v>
                </c:pt>
                <c:pt idx="64">
                  <c:v>213.782</c:v>
                </c:pt>
                <c:pt idx="65">
                  <c:v>212.782</c:v>
                </c:pt>
                <c:pt idx="66">
                  <c:v>211.782</c:v>
                </c:pt>
                <c:pt idx="67">
                  <c:v>210.782</c:v>
                </c:pt>
                <c:pt idx="68">
                  <c:v>209.782</c:v>
                </c:pt>
                <c:pt idx="69">
                  <c:v>208.782</c:v>
                </c:pt>
                <c:pt idx="70">
                  <c:v>207.782</c:v>
                </c:pt>
                <c:pt idx="71">
                  <c:v>206.782</c:v>
                </c:pt>
                <c:pt idx="72">
                  <c:v>205.782</c:v>
                </c:pt>
                <c:pt idx="73">
                  <c:v>204.782</c:v>
                </c:pt>
                <c:pt idx="74">
                  <c:v>203.782</c:v>
                </c:pt>
                <c:pt idx="75">
                  <c:v>202.782</c:v>
                </c:pt>
                <c:pt idx="76">
                  <c:v>201.782</c:v>
                </c:pt>
                <c:pt idx="77">
                  <c:v>200.782</c:v>
                </c:pt>
                <c:pt idx="78">
                  <c:v>199.782</c:v>
                </c:pt>
                <c:pt idx="79">
                  <c:v>198.782</c:v>
                </c:pt>
                <c:pt idx="80">
                  <c:v>197.782</c:v>
                </c:pt>
                <c:pt idx="81">
                  <c:v>196.782</c:v>
                </c:pt>
                <c:pt idx="82">
                  <c:v>195.782</c:v>
                </c:pt>
                <c:pt idx="83">
                  <c:v>194.782</c:v>
                </c:pt>
                <c:pt idx="84">
                  <c:v>193.782</c:v>
                </c:pt>
                <c:pt idx="85">
                  <c:v>192.782</c:v>
                </c:pt>
                <c:pt idx="86">
                  <c:v>191.782</c:v>
                </c:pt>
                <c:pt idx="87">
                  <c:v>190.782</c:v>
                </c:pt>
                <c:pt idx="88">
                  <c:v>189.782</c:v>
                </c:pt>
                <c:pt idx="89">
                  <c:v>188.782</c:v>
                </c:pt>
                <c:pt idx="90">
                  <c:v>187.782</c:v>
                </c:pt>
                <c:pt idx="91">
                  <c:v>186.782</c:v>
                </c:pt>
                <c:pt idx="92">
                  <c:v>185.782</c:v>
                </c:pt>
                <c:pt idx="93">
                  <c:v>184.782</c:v>
                </c:pt>
                <c:pt idx="94">
                  <c:v>183.782</c:v>
                </c:pt>
                <c:pt idx="95">
                  <c:v>182.782</c:v>
                </c:pt>
                <c:pt idx="96">
                  <c:v>181.782</c:v>
                </c:pt>
                <c:pt idx="97">
                  <c:v>180.782</c:v>
                </c:pt>
                <c:pt idx="98">
                  <c:v>179.782</c:v>
                </c:pt>
                <c:pt idx="99">
                  <c:v>178.782</c:v>
                </c:pt>
                <c:pt idx="100">
                  <c:v>177.782</c:v>
                </c:pt>
                <c:pt idx="101">
                  <c:v>176.782</c:v>
                </c:pt>
                <c:pt idx="102">
                  <c:v>175.782</c:v>
                </c:pt>
                <c:pt idx="103">
                  <c:v>174.782</c:v>
                </c:pt>
                <c:pt idx="104">
                  <c:v>173.782</c:v>
                </c:pt>
                <c:pt idx="105">
                  <c:v>172.782</c:v>
                </c:pt>
                <c:pt idx="106">
                  <c:v>171.782</c:v>
                </c:pt>
                <c:pt idx="107">
                  <c:v>170.782</c:v>
                </c:pt>
                <c:pt idx="108">
                  <c:v>169.782</c:v>
                </c:pt>
                <c:pt idx="109">
                  <c:v>168.782</c:v>
                </c:pt>
                <c:pt idx="110">
                  <c:v>167.782</c:v>
                </c:pt>
                <c:pt idx="111">
                  <c:v>166.782</c:v>
                </c:pt>
                <c:pt idx="112">
                  <c:v>165.782</c:v>
                </c:pt>
                <c:pt idx="113">
                  <c:v>164.782</c:v>
                </c:pt>
                <c:pt idx="114">
                  <c:v>163.782</c:v>
                </c:pt>
                <c:pt idx="115">
                  <c:v>162.782</c:v>
                </c:pt>
                <c:pt idx="116">
                  <c:v>161.782</c:v>
                </c:pt>
                <c:pt idx="117">
                  <c:v>160.782</c:v>
                </c:pt>
                <c:pt idx="118">
                  <c:v>159.782</c:v>
                </c:pt>
                <c:pt idx="119">
                  <c:v>158.782</c:v>
                </c:pt>
                <c:pt idx="120">
                  <c:v>157.782</c:v>
                </c:pt>
                <c:pt idx="121">
                  <c:v>156.782</c:v>
                </c:pt>
                <c:pt idx="122">
                  <c:v>155.782</c:v>
                </c:pt>
                <c:pt idx="123">
                  <c:v>154.782</c:v>
                </c:pt>
                <c:pt idx="124">
                  <c:v>153.782</c:v>
                </c:pt>
                <c:pt idx="125">
                  <c:v>152.782</c:v>
                </c:pt>
                <c:pt idx="126">
                  <c:v>151.782</c:v>
                </c:pt>
                <c:pt idx="127">
                  <c:v>150.782</c:v>
                </c:pt>
                <c:pt idx="128">
                  <c:v>149.782</c:v>
                </c:pt>
                <c:pt idx="129">
                  <c:v>148.782</c:v>
                </c:pt>
                <c:pt idx="130">
                  <c:v>147.782</c:v>
                </c:pt>
                <c:pt idx="131">
                  <c:v>146.782</c:v>
                </c:pt>
                <c:pt idx="132">
                  <c:v>145.782</c:v>
                </c:pt>
                <c:pt idx="133">
                  <c:v>144.782</c:v>
                </c:pt>
                <c:pt idx="134">
                  <c:v>143.782</c:v>
                </c:pt>
                <c:pt idx="135">
                  <c:v>142.782</c:v>
                </c:pt>
                <c:pt idx="136">
                  <c:v>141.782</c:v>
                </c:pt>
                <c:pt idx="137">
                  <c:v>140.782</c:v>
                </c:pt>
                <c:pt idx="138">
                  <c:v>139.782</c:v>
                </c:pt>
                <c:pt idx="139">
                  <c:v>138.782</c:v>
                </c:pt>
                <c:pt idx="140">
                  <c:v>137.782</c:v>
                </c:pt>
                <c:pt idx="141">
                  <c:v>136.782</c:v>
                </c:pt>
                <c:pt idx="142">
                  <c:v>135.782</c:v>
                </c:pt>
                <c:pt idx="143">
                  <c:v>134.782</c:v>
                </c:pt>
                <c:pt idx="144">
                  <c:v>133.782</c:v>
                </c:pt>
                <c:pt idx="145">
                  <c:v>132.782</c:v>
                </c:pt>
                <c:pt idx="146">
                  <c:v>131.782</c:v>
                </c:pt>
                <c:pt idx="147">
                  <c:v>130.782</c:v>
                </c:pt>
                <c:pt idx="148">
                  <c:v>129.782</c:v>
                </c:pt>
                <c:pt idx="149">
                  <c:v>128.782</c:v>
                </c:pt>
                <c:pt idx="150">
                  <c:v>127.782</c:v>
                </c:pt>
                <c:pt idx="151">
                  <c:v>126.782</c:v>
                </c:pt>
                <c:pt idx="152">
                  <c:v>125.782</c:v>
                </c:pt>
                <c:pt idx="153">
                  <c:v>124.782</c:v>
                </c:pt>
                <c:pt idx="154">
                  <c:v>123.782</c:v>
                </c:pt>
                <c:pt idx="155">
                  <c:v>122.782</c:v>
                </c:pt>
                <c:pt idx="156">
                  <c:v>121.782</c:v>
                </c:pt>
                <c:pt idx="157">
                  <c:v>120.782</c:v>
                </c:pt>
                <c:pt idx="158">
                  <c:v>119.782</c:v>
                </c:pt>
                <c:pt idx="159">
                  <c:v>118.782</c:v>
                </c:pt>
                <c:pt idx="160">
                  <c:v>117.782</c:v>
                </c:pt>
                <c:pt idx="161">
                  <c:v>116.782</c:v>
                </c:pt>
                <c:pt idx="162">
                  <c:v>115.782</c:v>
                </c:pt>
                <c:pt idx="163">
                  <c:v>114.782</c:v>
                </c:pt>
                <c:pt idx="164">
                  <c:v>113.782</c:v>
                </c:pt>
                <c:pt idx="165">
                  <c:v>112.782</c:v>
                </c:pt>
                <c:pt idx="166">
                  <c:v>111.782</c:v>
                </c:pt>
                <c:pt idx="167">
                  <c:v>110.782</c:v>
                </c:pt>
                <c:pt idx="168">
                  <c:v>109.782</c:v>
                </c:pt>
                <c:pt idx="169">
                  <c:v>108.782</c:v>
                </c:pt>
                <c:pt idx="170">
                  <c:v>107.782</c:v>
                </c:pt>
                <c:pt idx="171">
                  <c:v>106.782</c:v>
                </c:pt>
                <c:pt idx="172">
                  <c:v>105.782</c:v>
                </c:pt>
                <c:pt idx="173">
                  <c:v>104.782</c:v>
                </c:pt>
                <c:pt idx="174">
                  <c:v>103.782</c:v>
                </c:pt>
                <c:pt idx="175">
                  <c:v>102.782</c:v>
                </c:pt>
                <c:pt idx="176">
                  <c:v>101.782</c:v>
                </c:pt>
                <c:pt idx="177">
                  <c:v>100.782</c:v>
                </c:pt>
                <c:pt idx="178">
                  <c:v>99.7815</c:v>
                </c:pt>
                <c:pt idx="179">
                  <c:v>98.7815</c:v>
                </c:pt>
                <c:pt idx="180">
                  <c:v>97.7815</c:v>
                </c:pt>
                <c:pt idx="181">
                  <c:v>96.7815</c:v>
                </c:pt>
                <c:pt idx="182">
                  <c:v>95.7815</c:v>
                </c:pt>
                <c:pt idx="183">
                  <c:v>94.7815</c:v>
                </c:pt>
                <c:pt idx="184">
                  <c:v>93.7815</c:v>
                </c:pt>
                <c:pt idx="185">
                  <c:v>92.7815</c:v>
                </c:pt>
                <c:pt idx="186">
                  <c:v>91.7815</c:v>
                </c:pt>
                <c:pt idx="187">
                  <c:v>90.7815</c:v>
                </c:pt>
                <c:pt idx="188">
                  <c:v>89.7815</c:v>
                </c:pt>
                <c:pt idx="189">
                  <c:v>88.7815</c:v>
                </c:pt>
                <c:pt idx="190">
                  <c:v>87.7815</c:v>
                </c:pt>
                <c:pt idx="191">
                  <c:v>86.7815</c:v>
                </c:pt>
                <c:pt idx="192">
                  <c:v>85.7815</c:v>
                </c:pt>
                <c:pt idx="193">
                  <c:v>84.7815</c:v>
                </c:pt>
                <c:pt idx="194">
                  <c:v>83.7815</c:v>
                </c:pt>
                <c:pt idx="195">
                  <c:v>82.7815</c:v>
                </c:pt>
                <c:pt idx="196">
                  <c:v>81.7815</c:v>
                </c:pt>
                <c:pt idx="197">
                  <c:v>80.7815</c:v>
                </c:pt>
                <c:pt idx="198">
                  <c:v>79.7815</c:v>
                </c:pt>
                <c:pt idx="199">
                  <c:v>78.7815</c:v>
                </c:pt>
                <c:pt idx="200">
                  <c:v>77.7815</c:v>
                </c:pt>
                <c:pt idx="201">
                  <c:v>76.7815</c:v>
                </c:pt>
                <c:pt idx="202">
                  <c:v>75.7815</c:v>
                </c:pt>
                <c:pt idx="203">
                  <c:v>74.7815</c:v>
                </c:pt>
                <c:pt idx="204">
                  <c:v>73.7815</c:v>
                </c:pt>
                <c:pt idx="205">
                  <c:v>72.7815</c:v>
                </c:pt>
                <c:pt idx="206">
                  <c:v>71.7815</c:v>
                </c:pt>
                <c:pt idx="207">
                  <c:v>70.7815</c:v>
                </c:pt>
                <c:pt idx="208">
                  <c:v>69.7815</c:v>
                </c:pt>
                <c:pt idx="209">
                  <c:v>68.7815</c:v>
                </c:pt>
                <c:pt idx="210">
                  <c:v>67.7815</c:v>
                </c:pt>
                <c:pt idx="211">
                  <c:v>66.7815</c:v>
                </c:pt>
                <c:pt idx="212">
                  <c:v>65.7815</c:v>
                </c:pt>
                <c:pt idx="213">
                  <c:v>64.7815</c:v>
                </c:pt>
                <c:pt idx="214">
                  <c:v>63.7815</c:v>
                </c:pt>
                <c:pt idx="215">
                  <c:v>62.7815</c:v>
                </c:pt>
                <c:pt idx="216">
                  <c:v>61.7815</c:v>
                </c:pt>
                <c:pt idx="217">
                  <c:v>60.7815</c:v>
                </c:pt>
                <c:pt idx="218">
                  <c:v>59.7815</c:v>
                </c:pt>
                <c:pt idx="219">
                  <c:v>58.7815</c:v>
                </c:pt>
                <c:pt idx="220">
                  <c:v>57.7815</c:v>
                </c:pt>
                <c:pt idx="221">
                  <c:v>56.7815</c:v>
                </c:pt>
                <c:pt idx="222">
                  <c:v>55.7815</c:v>
                </c:pt>
                <c:pt idx="223">
                  <c:v>54.7815</c:v>
                </c:pt>
                <c:pt idx="224">
                  <c:v>53.7815</c:v>
                </c:pt>
                <c:pt idx="225">
                  <c:v>52.7815</c:v>
                </c:pt>
                <c:pt idx="226">
                  <c:v>51.7815</c:v>
                </c:pt>
                <c:pt idx="227">
                  <c:v>50.7815</c:v>
                </c:pt>
                <c:pt idx="228">
                  <c:v>49.7815</c:v>
                </c:pt>
                <c:pt idx="229">
                  <c:v>48.7815</c:v>
                </c:pt>
                <c:pt idx="230">
                  <c:v>47.7815</c:v>
                </c:pt>
                <c:pt idx="231">
                  <c:v>46.7815</c:v>
                </c:pt>
                <c:pt idx="232">
                  <c:v>45.7815</c:v>
                </c:pt>
                <c:pt idx="233">
                  <c:v>44.7815</c:v>
                </c:pt>
                <c:pt idx="234">
                  <c:v>43.7815</c:v>
                </c:pt>
                <c:pt idx="235">
                  <c:v>42.7815</c:v>
                </c:pt>
                <c:pt idx="236">
                  <c:v>41.7815</c:v>
                </c:pt>
                <c:pt idx="237">
                  <c:v>40.7815</c:v>
                </c:pt>
                <c:pt idx="238">
                  <c:v>39.7815</c:v>
                </c:pt>
                <c:pt idx="239">
                  <c:v>38.7815</c:v>
                </c:pt>
                <c:pt idx="240">
                  <c:v>37.7815</c:v>
                </c:pt>
                <c:pt idx="241">
                  <c:v>36.7815</c:v>
                </c:pt>
                <c:pt idx="242">
                  <c:v>35.7815</c:v>
                </c:pt>
                <c:pt idx="243">
                  <c:v>34.7815</c:v>
                </c:pt>
                <c:pt idx="244">
                  <c:v>33.7815</c:v>
                </c:pt>
                <c:pt idx="245">
                  <c:v>32.7815</c:v>
                </c:pt>
                <c:pt idx="246">
                  <c:v>31.7815</c:v>
                </c:pt>
                <c:pt idx="247">
                  <c:v>30.7815</c:v>
                </c:pt>
                <c:pt idx="248">
                  <c:v>29.7815</c:v>
                </c:pt>
                <c:pt idx="249">
                  <c:v>28.7815</c:v>
                </c:pt>
                <c:pt idx="250">
                  <c:v>27.7815</c:v>
                </c:pt>
                <c:pt idx="251">
                  <c:v>26.7815</c:v>
                </c:pt>
                <c:pt idx="252">
                  <c:v>25.7815</c:v>
                </c:pt>
                <c:pt idx="253">
                  <c:v>24.7815</c:v>
                </c:pt>
                <c:pt idx="254">
                  <c:v>23.7815</c:v>
                </c:pt>
                <c:pt idx="255">
                  <c:v>22.7815</c:v>
                </c:pt>
                <c:pt idx="256">
                  <c:v>21.7815</c:v>
                </c:pt>
                <c:pt idx="257">
                  <c:v>20.7815</c:v>
                </c:pt>
                <c:pt idx="258">
                  <c:v>19.7815</c:v>
                </c:pt>
                <c:pt idx="259">
                  <c:v>18.7815</c:v>
                </c:pt>
                <c:pt idx="260">
                  <c:v>17.7815</c:v>
                </c:pt>
                <c:pt idx="261">
                  <c:v>16.7815</c:v>
                </c:pt>
                <c:pt idx="262">
                  <c:v>15.7815</c:v>
                </c:pt>
                <c:pt idx="263">
                  <c:v>14.7815</c:v>
                </c:pt>
                <c:pt idx="264">
                  <c:v>13.7815</c:v>
                </c:pt>
                <c:pt idx="265">
                  <c:v>12.7815</c:v>
                </c:pt>
                <c:pt idx="266">
                  <c:v>11.7815</c:v>
                </c:pt>
                <c:pt idx="267">
                  <c:v>10.7815</c:v>
                </c:pt>
                <c:pt idx="268">
                  <c:v>9.781540000000001</c:v>
                </c:pt>
                <c:pt idx="269">
                  <c:v>8.781540000000001</c:v>
                </c:pt>
                <c:pt idx="270">
                  <c:v>7.78154</c:v>
                </c:pt>
                <c:pt idx="271">
                  <c:v>6.78154</c:v>
                </c:pt>
                <c:pt idx="272">
                  <c:v>5.78154</c:v>
                </c:pt>
                <c:pt idx="273">
                  <c:v>4.78154</c:v>
                </c:pt>
                <c:pt idx="274">
                  <c:v>3.78154</c:v>
                </c:pt>
                <c:pt idx="275">
                  <c:v>2.78154</c:v>
                </c:pt>
                <c:pt idx="276">
                  <c:v>1.78154</c:v>
                </c:pt>
                <c:pt idx="277">
                  <c:v>0.781542</c:v>
                </c:pt>
              </c:numCache>
            </c:numRef>
          </c:xVal>
          <c:yVal>
            <c:numRef>
              <c:f>'na200'!$C$1:$C$278</c:f>
              <c:numCache>
                <c:formatCode>General</c:formatCode>
                <c:ptCount val="278"/>
                <c:pt idx="0">
                  <c:v>217.647</c:v>
                </c:pt>
                <c:pt idx="1">
                  <c:v>217.596</c:v>
                </c:pt>
                <c:pt idx="2">
                  <c:v>217.544</c:v>
                </c:pt>
                <c:pt idx="3">
                  <c:v>217.492</c:v>
                </c:pt>
                <c:pt idx="4">
                  <c:v>217.441</c:v>
                </c:pt>
                <c:pt idx="5">
                  <c:v>217.389</c:v>
                </c:pt>
                <c:pt idx="6">
                  <c:v>217.337</c:v>
                </c:pt>
                <c:pt idx="7">
                  <c:v>217.284</c:v>
                </c:pt>
                <c:pt idx="8">
                  <c:v>217.232</c:v>
                </c:pt>
                <c:pt idx="9">
                  <c:v>217.18</c:v>
                </c:pt>
                <c:pt idx="10">
                  <c:v>217.127</c:v>
                </c:pt>
                <c:pt idx="11">
                  <c:v>217.074</c:v>
                </c:pt>
                <c:pt idx="12">
                  <c:v>217.022</c:v>
                </c:pt>
                <c:pt idx="13">
                  <c:v>216.969</c:v>
                </c:pt>
                <c:pt idx="14">
                  <c:v>216.915</c:v>
                </c:pt>
                <c:pt idx="15">
                  <c:v>216.862</c:v>
                </c:pt>
                <c:pt idx="16">
                  <c:v>216.808</c:v>
                </c:pt>
                <c:pt idx="17">
                  <c:v>216.755</c:v>
                </c:pt>
                <c:pt idx="18">
                  <c:v>216.701</c:v>
                </c:pt>
                <c:pt idx="19">
                  <c:v>216.647</c:v>
                </c:pt>
                <c:pt idx="20">
                  <c:v>216.593</c:v>
                </c:pt>
                <c:pt idx="21">
                  <c:v>216.539</c:v>
                </c:pt>
                <c:pt idx="22">
                  <c:v>216.484</c:v>
                </c:pt>
                <c:pt idx="23">
                  <c:v>216.43</c:v>
                </c:pt>
                <c:pt idx="24">
                  <c:v>216.375</c:v>
                </c:pt>
                <c:pt idx="25">
                  <c:v>216.32</c:v>
                </c:pt>
                <c:pt idx="26">
                  <c:v>216.265</c:v>
                </c:pt>
                <c:pt idx="27">
                  <c:v>216.21</c:v>
                </c:pt>
                <c:pt idx="28">
                  <c:v>216.155</c:v>
                </c:pt>
                <c:pt idx="29">
                  <c:v>216.099</c:v>
                </c:pt>
                <c:pt idx="30">
                  <c:v>216.043</c:v>
                </c:pt>
                <c:pt idx="31">
                  <c:v>215.987</c:v>
                </c:pt>
                <c:pt idx="32">
                  <c:v>215.931</c:v>
                </c:pt>
                <c:pt idx="33">
                  <c:v>215.875</c:v>
                </c:pt>
                <c:pt idx="34">
                  <c:v>215.818</c:v>
                </c:pt>
                <c:pt idx="35">
                  <c:v>215.762</c:v>
                </c:pt>
                <c:pt idx="36">
                  <c:v>215.705</c:v>
                </c:pt>
                <c:pt idx="37">
                  <c:v>215.648</c:v>
                </c:pt>
                <c:pt idx="38">
                  <c:v>215.59</c:v>
                </c:pt>
                <c:pt idx="39">
                  <c:v>215.533</c:v>
                </c:pt>
                <c:pt idx="40">
                  <c:v>215.475</c:v>
                </c:pt>
                <c:pt idx="41">
                  <c:v>215.418</c:v>
                </c:pt>
                <c:pt idx="42">
                  <c:v>215.36</c:v>
                </c:pt>
                <c:pt idx="43">
                  <c:v>215.301</c:v>
                </c:pt>
                <c:pt idx="44">
                  <c:v>215.243</c:v>
                </c:pt>
                <c:pt idx="45">
                  <c:v>215.184</c:v>
                </c:pt>
                <c:pt idx="46">
                  <c:v>215.126</c:v>
                </c:pt>
                <c:pt idx="47">
                  <c:v>215.066</c:v>
                </c:pt>
                <c:pt idx="48">
                  <c:v>215.007</c:v>
                </c:pt>
                <c:pt idx="49">
                  <c:v>214.948</c:v>
                </c:pt>
                <c:pt idx="50">
                  <c:v>214.888</c:v>
                </c:pt>
                <c:pt idx="51">
                  <c:v>214.828</c:v>
                </c:pt>
                <c:pt idx="52">
                  <c:v>214.768</c:v>
                </c:pt>
                <c:pt idx="53">
                  <c:v>214.707</c:v>
                </c:pt>
                <c:pt idx="54">
                  <c:v>214.647</c:v>
                </c:pt>
                <c:pt idx="55">
                  <c:v>214.586</c:v>
                </c:pt>
                <c:pt idx="56">
                  <c:v>214.525</c:v>
                </c:pt>
                <c:pt idx="57">
                  <c:v>214.464</c:v>
                </c:pt>
                <c:pt idx="58">
                  <c:v>214.402</c:v>
                </c:pt>
                <c:pt idx="59">
                  <c:v>214.34</c:v>
                </c:pt>
                <c:pt idx="60">
                  <c:v>214.278</c:v>
                </c:pt>
                <c:pt idx="61">
                  <c:v>214.216</c:v>
                </c:pt>
                <c:pt idx="62">
                  <c:v>214.154</c:v>
                </c:pt>
                <c:pt idx="63">
                  <c:v>214.091</c:v>
                </c:pt>
                <c:pt idx="64">
                  <c:v>214.028</c:v>
                </c:pt>
                <c:pt idx="65">
                  <c:v>213.965</c:v>
                </c:pt>
                <c:pt idx="66">
                  <c:v>213.902</c:v>
                </c:pt>
                <c:pt idx="67">
                  <c:v>213.839</c:v>
                </c:pt>
                <c:pt idx="68">
                  <c:v>213.775</c:v>
                </c:pt>
                <c:pt idx="69">
                  <c:v>213.71</c:v>
                </c:pt>
                <c:pt idx="70">
                  <c:v>213.646</c:v>
                </c:pt>
                <c:pt idx="71">
                  <c:v>213.581</c:v>
                </c:pt>
                <c:pt idx="72">
                  <c:v>213.516</c:v>
                </c:pt>
                <c:pt idx="73">
                  <c:v>213.451</c:v>
                </c:pt>
                <c:pt idx="74">
                  <c:v>213.385</c:v>
                </c:pt>
                <c:pt idx="75">
                  <c:v>213.319</c:v>
                </c:pt>
                <c:pt idx="76">
                  <c:v>213.253</c:v>
                </c:pt>
                <c:pt idx="77">
                  <c:v>213.187</c:v>
                </c:pt>
                <c:pt idx="78">
                  <c:v>213.121</c:v>
                </c:pt>
                <c:pt idx="79">
                  <c:v>213.054</c:v>
                </c:pt>
                <c:pt idx="80">
                  <c:v>212.987</c:v>
                </c:pt>
                <c:pt idx="81">
                  <c:v>212.919</c:v>
                </c:pt>
                <c:pt idx="82">
                  <c:v>212.852</c:v>
                </c:pt>
                <c:pt idx="83">
                  <c:v>212.784</c:v>
                </c:pt>
                <c:pt idx="84">
                  <c:v>212.716</c:v>
                </c:pt>
                <c:pt idx="85">
                  <c:v>212.648</c:v>
                </c:pt>
                <c:pt idx="86">
                  <c:v>212.579</c:v>
                </c:pt>
                <c:pt idx="87">
                  <c:v>212.511</c:v>
                </c:pt>
                <c:pt idx="88">
                  <c:v>212.442</c:v>
                </c:pt>
                <c:pt idx="89">
                  <c:v>212.373</c:v>
                </c:pt>
                <c:pt idx="90">
                  <c:v>212.303</c:v>
                </c:pt>
                <c:pt idx="91">
                  <c:v>212.234</c:v>
                </c:pt>
                <c:pt idx="92">
                  <c:v>212.164</c:v>
                </c:pt>
                <c:pt idx="93">
                  <c:v>212.094</c:v>
                </c:pt>
                <c:pt idx="94">
                  <c:v>212.024</c:v>
                </c:pt>
                <c:pt idx="95">
                  <c:v>211.954</c:v>
                </c:pt>
                <c:pt idx="96">
                  <c:v>211.884</c:v>
                </c:pt>
                <c:pt idx="97">
                  <c:v>211.814</c:v>
                </c:pt>
                <c:pt idx="98">
                  <c:v>211.744</c:v>
                </c:pt>
                <c:pt idx="99">
                  <c:v>211.673</c:v>
                </c:pt>
                <c:pt idx="100">
                  <c:v>211.603</c:v>
                </c:pt>
                <c:pt idx="101">
                  <c:v>211.533</c:v>
                </c:pt>
                <c:pt idx="102">
                  <c:v>211.463</c:v>
                </c:pt>
                <c:pt idx="103">
                  <c:v>211.394</c:v>
                </c:pt>
                <c:pt idx="104">
                  <c:v>211.325</c:v>
                </c:pt>
                <c:pt idx="105">
                  <c:v>211.256</c:v>
                </c:pt>
                <c:pt idx="106">
                  <c:v>211.187</c:v>
                </c:pt>
                <c:pt idx="107">
                  <c:v>211.119</c:v>
                </c:pt>
                <c:pt idx="108">
                  <c:v>211.052</c:v>
                </c:pt>
                <c:pt idx="109">
                  <c:v>210.984</c:v>
                </c:pt>
                <c:pt idx="110">
                  <c:v>210.916</c:v>
                </c:pt>
                <c:pt idx="111">
                  <c:v>210.847</c:v>
                </c:pt>
                <c:pt idx="112">
                  <c:v>210.776</c:v>
                </c:pt>
                <c:pt idx="113">
                  <c:v>210.702</c:v>
                </c:pt>
                <c:pt idx="114">
                  <c:v>210.624</c:v>
                </c:pt>
                <c:pt idx="115">
                  <c:v>210.542</c:v>
                </c:pt>
                <c:pt idx="116">
                  <c:v>210.455</c:v>
                </c:pt>
                <c:pt idx="117">
                  <c:v>210.363</c:v>
                </c:pt>
                <c:pt idx="118">
                  <c:v>210.266</c:v>
                </c:pt>
                <c:pt idx="119">
                  <c:v>210.163</c:v>
                </c:pt>
                <c:pt idx="120">
                  <c:v>210.054</c:v>
                </c:pt>
                <c:pt idx="121">
                  <c:v>209.939</c:v>
                </c:pt>
                <c:pt idx="122">
                  <c:v>209.818</c:v>
                </c:pt>
                <c:pt idx="123">
                  <c:v>209.691</c:v>
                </c:pt>
                <c:pt idx="124">
                  <c:v>209.557</c:v>
                </c:pt>
                <c:pt idx="125">
                  <c:v>209.417</c:v>
                </c:pt>
                <c:pt idx="126">
                  <c:v>209.269</c:v>
                </c:pt>
                <c:pt idx="127">
                  <c:v>209.114</c:v>
                </c:pt>
                <c:pt idx="128">
                  <c:v>208.952</c:v>
                </c:pt>
                <c:pt idx="129">
                  <c:v>208.783</c:v>
                </c:pt>
                <c:pt idx="130">
                  <c:v>208.607</c:v>
                </c:pt>
                <c:pt idx="131">
                  <c:v>208.423</c:v>
                </c:pt>
                <c:pt idx="132">
                  <c:v>208.232</c:v>
                </c:pt>
                <c:pt idx="133">
                  <c:v>208.034</c:v>
                </c:pt>
                <c:pt idx="134">
                  <c:v>207.829</c:v>
                </c:pt>
                <c:pt idx="135">
                  <c:v>207.618</c:v>
                </c:pt>
                <c:pt idx="136">
                  <c:v>207.402</c:v>
                </c:pt>
                <c:pt idx="137">
                  <c:v>207.183</c:v>
                </c:pt>
                <c:pt idx="138">
                  <c:v>206.964</c:v>
                </c:pt>
                <c:pt idx="139">
                  <c:v>206.749</c:v>
                </c:pt>
                <c:pt idx="140">
                  <c:v>206.537</c:v>
                </c:pt>
                <c:pt idx="141">
                  <c:v>206.316</c:v>
                </c:pt>
                <c:pt idx="142">
                  <c:v>206.094</c:v>
                </c:pt>
                <c:pt idx="143">
                  <c:v>205.87</c:v>
                </c:pt>
                <c:pt idx="144">
                  <c:v>205.644</c:v>
                </c:pt>
                <c:pt idx="145">
                  <c:v>205.417</c:v>
                </c:pt>
                <c:pt idx="146">
                  <c:v>205.189</c:v>
                </c:pt>
                <c:pt idx="147">
                  <c:v>204.959</c:v>
                </c:pt>
                <c:pt idx="148">
                  <c:v>204.728</c:v>
                </c:pt>
                <c:pt idx="149">
                  <c:v>204.495</c:v>
                </c:pt>
                <c:pt idx="150">
                  <c:v>204.261</c:v>
                </c:pt>
                <c:pt idx="151">
                  <c:v>204.025</c:v>
                </c:pt>
                <c:pt idx="152">
                  <c:v>203.787</c:v>
                </c:pt>
                <c:pt idx="153">
                  <c:v>203.548</c:v>
                </c:pt>
                <c:pt idx="154">
                  <c:v>203.307</c:v>
                </c:pt>
                <c:pt idx="155">
                  <c:v>203.064</c:v>
                </c:pt>
                <c:pt idx="156">
                  <c:v>202.82</c:v>
                </c:pt>
                <c:pt idx="157">
                  <c:v>202.574</c:v>
                </c:pt>
                <c:pt idx="158">
                  <c:v>202.326</c:v>
                </c:pt>
                <c:pt idx="159">
                  <c:v>202.076</c:v>
                </c:pt>
                <c:pt idx="160">
                  <c:v>201.825</c:v>
                </c:pt>
                <c:pt idx="161">
                  <c:v>201.572</c:v>
                </c:pt>
                <c:pt idx="162">
                  <c:v>201.317</c:v>
                </c:pt>
                <c:pt idx="163">
                  <c:v>201.06</c:v>
                </c:pt>
                <c:pt idx="164">
                  <c:v>200.801</c:v>
                </c:pt>
                <c:pt idx="165">
                  <c:v>200.54</c:v>
                </c:pt>
                <c:pt idx="166">
                  <c:v>200.277</c:v>
                </c:pt>
                <c:pt idx="167">
                  <c:v>200.012</c:v>
                </c:pt>
                <c:pt idx="168">
                  <c:v>199.746</c:v>
                </c:pt>
                <c:pt idx="169">
                  <c:v>199.477</c:v>
                </c:pt>
                <c:pt idx="170">
                  <c:v>199.206</c:v>
                </c:pt>
                <c:pt idx="171">
                  <c:v>198.932</c:v>
                </c:pt>
                <c:pt idx="172">
                  <c:v>198.657</c:v>
                </c:pt>
                <c:pt idx="173">
                  <c:v>198.38</c:v>
                </c:pt>
                <c:pt idx="174">
                  <c:v>198.1</c:v>
                </c:pt>
                <c:pt idx="175">
                  <c:v>197.818</c:v>
                </c:pt>
                <c:pt idx="176">
                  <c:v>197.533</c:v>
                </c:pt>
                <c:pt idx="177">
                  <c:v>197.246</c:v>
                </c:pt>
                <c:pt idx="178">
                  <c:v>196.957</c:v>
                </c:pt>
                <c:pt idx="179">
                  <c:v>196.666</c:v>
                </c:pt>
                <c:pt idx="180">
                  <c:v>196.371</c:v>
                </c:pt>
                <c:pt idx="181">
                  <c:v>196.075</c:v>
                </c:pt>
                <c:pt idx="182">
                  <c:v>195.775</c:v>
                </c:pt>
                <c:pt idx="183">
                  <c:v>195.473</c:v>
                </c:pt>
                <c:pt idx="184">
                  <c:v>195.169</c:v>
                </c:pt>
                <c:pt idx="185">
                  <c:v>194.861</c:v>
                </c:pt>
                <c:pt idx="186">
                  <c:v>194.551</c:v>
                </c:pt>
                <c:pt idx="187">
                  <c:v>194.238</c:v>
                </c:pt>
                <c:pt idx="188">
                  <c:v>193.922</c:v>
                </c:pt>
                <c:pt idx="189">
                  <c:v>193.603</c:v>
                </c:pt>
                <c:pt idx="190">
                  <c:v>193.281</c:v>
                </c:pt>
                <c:pt idx="191">
                  <c:v>192.956</c:v>
                </c:pt>
                <c:pt idx="192">
                  <c:v>192.627</c:v>
                </c:pt>
                <c:pt idx="193">
                  <c:v>192.295</c:v>
                </c:pt>
                <c:pt idx="194">
                  <c:v>191.96</c:v>
                </c:pt>
                <c:pt idx="195">
                  <c:v>191.622</c:v>
                </c:pt>
                <c:pt idx="196">
                  <c:v>191.28</c:v>
                </c:pt>
                <c:pt idx="197">
                  <c:v>190.935</c:v>
                </c:pt>
                <c:pt idx="198">
                  <c:v>190.586</c:v>
                </c:pt>
                <c:pt idx="199">
                  <c:v>190.233</c:v>
                </c:pt>
                <c:pt idx="200">
                  <c:v>189.876</c:v>
                </c:pt>
                <c:pt idx="201">
                  <c:v>189.516</c:v>
                </c:pt>
                <c:pt idx="202">
                  <c:v>189.151</c:v>
                </c:pt>
                <c:pt idx="203">
                  <c:v>188.782</c:v>
                </c:pt>
                <c:pt idx="204">
                  <c:v>188.409</c:v>
                </c:pt>
                <c:pt idx="205">
                  <c:v>188.032</c:v>
                </c:pt>
                <c:pt idx="206">
                  <c:v>187.651</c:v>
                </c:pt>
                <c:pt idx="207">
                  <c:v>187.264</c:v>
                </c:pt>
                <c:pt idx="208">
                  <c:v>186.873</c:v>
                </c:pt>
                <c:pt idx="209">
                  <c:v>186.477</c:v>
                </c:pt>
                <c:pt idx="210">
                  <c:v>186.077</c:v>
                </c:pt>
                <c:pt idx="211">
                  <c:v>185.672</c:v>
                </c:pt>
                <c:pt idx="212">
                  <c:v>185.261</c:v>
                </c:pt>
                <c:pt idx="213">
                  <c:v>184.844</c:v>
                </c:pt>
                <c:pt idx="214">
                  <c:v>184.422</c:v>
                </c:pt>
                <c:pt idx="215">
                  <c:v>183.994</c:v>
                </c:pt>
                <c:pt idx="216">
                  <c:v>183.56</c:v>
                </c:pt>
                <c:pt idx="217">
                  <c:v>183.12</c:v>
                </c:pt>
                <c:pt idx="218">
                  <c:v>182.674</c:v>
                </c:pt>
                <c:pt idx="219">
                  <c:v>182.222</c:v>
                </c:pt>
                <c:pt idx="220">
                  <c:v>181.762</c:v>
                </c:pt>
                <c:pt idx="221">
                  <c:v>181.296</c:v>
                </c:pt>
                <c:pt idx="222">
                  <c:v>180.822</c:v>
                </c:pt>
                <c:pt idx="223">
                  <c:v>180.341</c:v>
                </c:pt>
                <c:pt idx="224">
                  <c:v>179.852</c:v>
                </c:pt>
                <c:pt idx="225">
                  <c:v>179.355</c:v>
                </c:pt>
                <c:pt idx="226">
                  <c:v>178.85</c:v>
                </c:pt>
                <c:pt idx="227">
                  <c:v>178.337</c:v>
                </c:pt>
                <c:pt idx="228">
                  <c:v>177.814</c:v>
                </c:pt>
                <c:pt idx="229">
                  <c:v>177.282</c:v>
                </c:pt>
                <c:pt idx="230">
                  <c:v>176.74</c:v>
                </c:pt>
                <c:pt idx="231">
                  <c:v>176.189</c:v>
                </c:pt>
                <c:pt idx="232">
                  <c:v>175.626</c:v>
                </c:pt>
                <c:pt idx="233">
                  <c:v>175.053</c:v>
                </c:pt>
                <c:pt idx="234">
                  <c:v>174.469</c:v>
                </c:pt>
                <c:pt idx="235">
                  <c:v>173.872</c:v>
                </c:pt>
                <c:pt idx="236">
                  <c:v>173.263</c:v>
                </c:pt>
                <c:pt idx="237">
                  <c:v>172.641</c:v>
                </c:pt>
                <c:pt idx="238">
                  <c:v>172.006</c:v>
                </c:pt>
                <c:pt idx="239">
                  <c:v>171.356</c:v>
                </c:pt>
                <c:pt idx="240">
                  <c:v>170.691</c:v>
                </c:pt>
                <c:pt idx="241">
                  <c:v>170.01</c:v>
                </c:pt>
                <c:pt idx="242">
                  <c:v>169.313</c:v>
                </c:pt>
                <c:pt idx="243">
                  <c:v>168.598</c:v>
                </c:pt>
                <c:pt idx="244">
                  <c:v>167.865</c:v>
                </c:pt>
                <c:pt idx="245">
                  <c:v>167.112</c:v>
                </c:pt>
                <c:pt idx="246">
                  <c:v>166.339</c:v>
                </c:pt>
                <c:pt idx="247">
                  <c:v>165.544</c:v>
                </c:pt>
                <c:pt idx="248">
                  <c:v>164.726</c:v>
                </c:pt>
                <c:pt idx="249">
                  <c:v>163.883</c:v>
                </c:pt>
                <c:pt idx="250">
                  <c:v>163.014</c:v>
                </c:pt>
                <c:pt idx="251">
                  <c:v>162.116</c:v>
                </c:pt>
                <c:pt idx="252">
                  <c:v>161.187</c:v>
                </c:pt>
                <c:pt idx="253">
                  <c:v>160.225</c:v>
                </c:pt>
                <c:pt idx="254">
                  <c:v>159.224</c:v>
                </c:pt>
                <c:pt idx="255">
                  <c:v>158.183</c:v>
                </c:pt>
                <c:pt idx="256">
                  <c:v>157.09</c:v>
                </c:pt>
                <c:pt idx="257">
                  <c:v>155.936</c:v>
                </c:pt>
                <c:pt idx="258">
                  <c:v>154.705</c:v>
                </c:pt>
                <c:pt idx="259">
                  <c:v>153.372</c:v>
                </c:pt>
                <c:pt idx="260">
                  <c:v>151.894</c:v>
                </c:pt>
                <c:pt idx="261">
                  <c:v>150.203</c:v>
                </c:pt>
                <c:pt idx="262">
                  <c:v>148.186</c:v>
                </c:pt>
                <c:pt idx="263">
                  <c:v>145.652</c:v>
                </c:pt>
                <c:pt idx="264">
                  <c:v>142.333</c:v>
                </c:pt>
                <c:pt idx="265">
                  <c:v>137.92</c:v>
                </c:pt>
                <c:pt idx="266">
                  <c:v>132.242</c:v>
                </c:pt>
                <c:pt idx="267">
                  <c:v>125.543</c:v>
                </c:pt>
                <c:pt idx="268">
                  <c:v>118.444</c:v>
                </c:pt>
                <c:pt idx="269">
                  <c:v>111.595</c:v>
                </c:pt>
                <c:pt idx="270">
                  <c:v>105.39</c:v>
                </c:pt>
                <c:pt idx="271">
                  <c:v>99.9704</c:v>
                </c:pt>
                <c:pt idx="272">
                  <c:v>95.32949999999998</c:v>
                </c:pt>
                <c:pt idx="273">
                  <c:v>91.4002</c:v>
                </c:pt>
                <c:pt idx="274">
                  <c:v>88.097</c:v>
                </c:pt>
                <c:pt idx="275">
                  <c:v>85.33809999999998</c:v>
                </c:pt>
                <c:pt idx="276">
                  <c:v>83.0447</c:v>
                </c:pt>
                <c:pt idx="277">
                  <c:v>81.15099999999998</c:v>
                </c:pt>
              </c:numCache>
            </c:numRef>
          </c:yVal>
          <c:smooth val="0"/>
          <c:extLst xmlns:c16r2="http://schemas.microsoft.com/office/drawing/2015/06/chart">
            <c:ext xmlns:c16="http://schemas.microsoft.com/office/drawing/2014/chart" uri="{C3380CC4-5D6E-409C-BE32-E72D297353CC}">
              <c16:uniqueId val="{00000000-97D3-418F-B2C0-5BF12FC0441C}"/>
            </c:ext>
          </c:extLst>
        </c:ser>
        <c:ser>
          <c:idx val="1"/>
          <c:order val="1"/>
          <c:spPr>
            <a:ln w="25400">
              <a:noFill/>
            </a:ln>
            <a:effectLst/>
          </c:spPr>
          <c:marker>
            <c:symbol val="circle"/>
            <c:size val="4"/>
            <c:spPr>
              <a:solidFill>
                <a:srgbClr val="982826"/>
              </a:solidFill>
              <a:ln w="9525" cap="flat" cmpd="sng" algn="ctr">
                <a:solidFill>
                  <a:srgbClr val="982826"/>
                </a:solidFill>
                <a:round/>
              </a:ln>
              <a:effectLst/>
            </c:spPr>
          </c:marker>
          <c:xVal>
            <c:numRef>
              <c:f>'na200'!$B$228:$B$278</c:f>
              <c:numCache>
                <c:formatCode>General</c:formatCode>
                <c:ptCount val="51"/>
                <c:pt idx="0">
                  <c:v>50.7815</c:v>
                </c:pt>
                <c:pt idx="1">
                  <c:v>49.7815</c:v>
                </c:pt>
                <c:pt idx="2">
                  <c:v>48.7815</c:v>
                </c:pt>
                <c:pt idx="3">
                  <c:v>47.7815</c:v>
                </c:pt>
                <c:pt idx="4">
                  <c:v>46.7815</c:v>
                </c:pt>
                <c:pt idx="5">
                  <c:v>45.7815</c:v>
                </c:pt>
                <c:pt idx="6">
                  <c:v>44.7815</c:v>
                </c:pt>
                <c:pt idx="7">
                  <c:v>43.7815</c:v>
                </c:pt>
                <c:pt idx="8">
                  <c:v>42.7815</c:v>
                </c:pt>
                <c:pt idx="9">
                  <c:v>41.7815</c:v>
                </c:pt>
                <c:pt idx="10">
                  <c:v>40.7815</c:v>
                </c:pt>
                <c:pt idx="11">
                  <c:v>39.7815</c:v>
                </c:pt>
                <c:pt idx="12">
                  <c:v>38.7815</c:v>
                </c:pt>
                <c:pt idx="13">
                  <c:v>37.7815</c:v>
                </c:pt>
                <c:pt idx="14">
                  <c:v>36.7815</c:v>
                </c:pt>
                <c:pt idx="15">
                  <c:v>35.7815</c:v>
                </c:pt>
                <c:pt idx="16">
                  <c:v>34.7815</c:v>
                </c:pt>
                <c:pt idx="17">
                  <c:v>33.7815</c:v>
                </c:pt>
                <c:pt idx="18">
                  <c:v>32.7815</c:v>
                </c:pt>
                <c:pt idx="19">
                  <c:v>31.7815</c:v>
                </c:pt>
                <c:pt idx="20">
                  <c:v>30.7815</c:v>
                </c:pt>
                <c:pt idx="21">
                  <c:v>29.7815</c:v>
                </c:pt>
                <c:pt idx="22">
                  <c:v>28.7815</c:v>
                </c:pt>
                <c:pt idx="23">
                  <c:v>27.7815</c:v>
                </c:pt>
                <c:pt idx="24">
                  <c:v>26.7815</c:v>
                </c:pt>
                <c:pt idx="25">
                  <c:v>25.7815</c:v>
                </c:pt>
                <c:pt idx="26">
                  <c:v>24.7815</c:v>
                </c:pt>
                <c:pt idx="27">
                  <c:v>23.7815</c:v>
                </c:pt>
                <c:pt idx="28">
                  <c:v>22.7815</c:v>
                </c:pt>
                <c:pt idx="29">
                  <c:v>21.7815</c:v>
                </c:pt>
                <c:pt idx="30">
                  <c:v>20.7815</c:v>
                </c:pt>
                <c:pt idx="31">
                  <c:v>19.7815</c:v>
                </c:pt>
                <c:pt idx="32">
                  <c:v>18.7815</c:v>
                </c:pt>
                <c:pt idx="33">
                  <c:v>17.7815</c:v>
                </c:pt>
                <c:pt idx="34">
                  <c:v>16.7815</c:v>
                </c:pt>
                <c:pt idx="35">
                  <c:v>15.7815</c:v>
                </c:pt>
                <c:pt idx="36">
                  <c:v>14.7815</c:v>
                </c:pt>
                <c:pt idx="37">
                  <c:v>13.7815</c:v>
                </c:pt>
                <c:pt idx="38">
                  <c:v>12.7815</c:v>
                </c:pt>
                <c:pt idx="39">
                  <c:v>11.7815</c:v>
                </c:pt>
                <c:pt idx="40">
                  <c:v>10.7815</c:v>
                </c:pt>
                <c:pt idx="41">
                  <c:v>9.781540000000001</c:v>
                </c:pt>
                <c:pt idx="42">
                  <c:v>8.781540000000001</c:v>
                </c:pt>
                <c:pt idx="43">
                  <c:v>7.78154</c:v>
                </c:pt>
                <c:pt idx="44">
                  <c:v>6.78154</c:v>
                </c:pt>
                <c:pt idx="45">
                  <c:v>5.78154</c:v>
                </c:pt>
                <c:pt idx="46">
                  <c:v>4.78154</c:v>
                </c:pt>
                <c:pt idx="47">
                  <c:v>3.78154</c:v>
                </c:pt>
                <c:pt idx="48">
                  <c:v>2.78154</c:v>
                </c:pt>
                <c:pt idx="49">
                  <c:v>1.78154</c:v>
                </c:pt>
                <c:pt idx="50">
                  <c:v>0.781542</c:v>
                </c:pt>
              </c:numCache>
            </c:numRef>
          </c:xVal>
          <c:yVal>
            <c:numRef>
              <c:f>'na200'!$C$228:$C$278</c:f>
              <c:numCache>
                <c:formatCode>General</c:formatCode>
                <c:ptCount val="51"/>
                <c:pt idx="0">
                  <c:v>178.337</c:v>
                </c:pt>
                <c:pt idx="1">
                  <c:v>177.814</c:v>
                </c:pt>
                <c:pt idx="2">
                  <c:v>177.282</c:v>
                </c:pt>
                <c:pt idx="3">
                  <c:v>176.74</c:v>
                </c:pt>
                <c:pt idx="4">
                  <c:v>176.189</c:v>
                </c:pt>
                <c:pt idx="5">
                  <c:v>175.626</c:v>
                </c:pt>
                <c:pt idx="6">
                  <c:v>175.053</c:v>
                </c:pt>
                <c:pt idx="7">
                  <c:v>174.469</c:v>
                </c:pt>
                <c:pt idx="8">
                  <c:v>173.872</c:v>
                </c:pt>
                <c:pt idx="9">
                  <c:v>173.263</c:v>
                </c:pt>
                <c:pt idx="10">
                  <c:v>172.641</c:v>
                </c:pt>
                <c:pt idx="11">
                  <c:v>172.006</c:v>
                </c:pt>
                <c:pt idx="12">
                  <c:v>171.356</c:v>
                </c:pt>
                <c:pt idx="13">
                  <c:v>170.691</c:v>
                </c:pt>
                <c:pt idx="14">
                  <c:v>170.01</c:v>
                </c:pt>
                <c:pt idx="15">
                  <c:v>169.313</c:v>
                </c:pt>
                <c:pt idx="16">
                  <c:v>168.598</c:v>
                </c:pt>
                <c:pt idx="17">
                  <c:v>167.865</c:v>
                </c:pt>
                <c:pt idx="18">
                  <c:v>167.112</c:v>
                </c:pt>
                <c:pt idx="19">
                  <c:v>166.339</c:v>
                </c:pt>
                <c:pt idx="20">
                  <c:v>165.544</c:v>
                </c:pt>
                <c:pt idx="21">
                  <c:v>164.726</c:v>
                </c:pt>
                <c:pt idx="22">
                  <c:v>163.883</c:v>
                </c:pt>
                <c:pt idx="23">
                  <c:v>163.014</c:v>
                </c:pt>
                <c:pt idx="24">
                  <c:v>162.116</c:v>
                </c:pt>
                <c:pt idx="25">
                  <c:v>161.187</c:v>
                </c:pt>
                <c:pt idx="26">
                  <c:v>160.225</c:v>
                </c:pt>
                <c:pt idx="27">
                  <c:v>159.224</c:v>
                </c:pt>
                <c:pt idx="28">
                  <c:v>158.183</c:v>
                </c:pt>
                <c:pt idx="29">
                  <c:v>157.09</c:v>
                </c:pt>
                <c:pt idx="30">
                  <c:v>155.936</c:v>
                </c:pt>
                <c:pt idx="31">
                  <c:v>154.705</c:v>
                </c:pt>
                <c:pt idx="32">
                  <c:v>153.372</c:v>
                </c:pt>
                <c:pt idx="33">
                  <c:v>151.894</c:v>
                </c:pt>
                <c:pt idx="34">
                  <c:v>150.203</c:v>
                </c:pt>
                <c:pt idx="35">
                  <c:v>148.186</c:v>
                </c:pt>
                <c:pt idx="36">
                  <c:v>145.652</c:v>
                </c:pt>
                <c:pt idx="37">
                  <c:v>142.333</c:v>
                </c:pt>
                <c:pt idx="38">
                  <c:v>137.92</c:v>
                </c:pt>
                <c:pt idx="39">
                  <c:v>132.242</c:v>
                </c:pt>
                <c:pt idx="40">
                  <c:v>125.543</c:v>
                </c:pt>
                <c:pt idx="41">
                  <c:v>118.444</c:v>
                </c:pt>
                <c:pt idx="42">
                  <c:v>111.595</c:v>
                </c:pt>
                <c:pt idx="43">
                  <c:v>105.39</c:v>
                </c:pt>
                <c:pt idx="44">
                  <c:v>99.9704</c:v>
                </c:pt>
                <c:pt idx="45">
                  <c:v>95.32949999999998</c:v>
                </c:pt>
                <c:pt idx="46">
                  <c:v>91.4002</c:v>
                </c:pt>
                <c:pt idx="47">
                  <c:v>88.097</c:v>
                </c:pt>
                <c:pt idx="48">
                  <c:v>85.33809999999998</c:v>
                </c:pt>
                <c:pt idx="49">
                  <c:v>83.0447</c:v>
                </c:pt>
                <c:pt idx="50">
                  <c:v>81.15099999999998</c:v>
                </c:pt>
              </c:numCache>
            </c:numRef>
          </c:yVal>
          <c:smooth val="0"/>
          <c:extLst xmlns:c16r2="http://schemas.microsoft.com/office/drawing/2015/06/chart">
            <c:ext xmlns:c16="http://schemas.microsoft.com/office/drawing/2014/chart" uri="{C3380CC4-5D6E-409C-BE32-E72D297353CC}">
              <c16:uniqueId val="{00000002-97D3-418F-B2C0-5BF12FC0441C}"/>
            </c:ext>
          </c:extLst>
        </c:ser>
        <c:dLbls>
          <c:showLegendKey val="0"/>
          <c:showVal val="0"/>
          <c:showCatName val="0"/>
          <c:showSerName val="0"/>
          <c:showPercent val="0"/>
          <c:showBubbleSize val="0"/>
        </c:dLbls>
        <c:axId val="142760752"/>
        <c:axId val="126079600"/>
      </c:scatterChart>
      <c:valAx>
        <c:axId val="142760752"/>
        <c:scaling>
          <c:orientation val="minMax"/>
          <c:max val="50.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DI (</a:t>
                </a:r>
                <a:r>
                  <a:rPr lang="en-US" sz="1800" b="1" i="0" baseline="0" dirty="0" err="1">
                    <a:effectLst/>
                  </a:rPr>
                  <a:t>ms</a:t>
                </a:r>
                <a:r>
                  <a:rPr lang="en-US" sz="1800" b="1" i="0" baseline="0" dirty="0">
                    <a:effectLst/>
                  </a:rPr>
                  <a:t>)</a:t>
                </a:r>
                <a:endParaRPr lang="en-US" dirty="0">
                  <a:effectLst/>
                </a:endParaRP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50000"/>
                    <a:lumOff val="50000"/>
                  </a:schemeClr>
                </a:solidFill>
                <a:latin typeface="+mn-lt"/>
                <a:ea typeface="+mn-ea"/>
                <a:cs typeface="+mn-cs"/>
              </a:defRPr>
            </a:pPr>
            <a:endParaRPr lang="en-US"/>
          </a:p>
        </c:txPr>
        <c:crossAx val="126079600"/>
        <c:crosses val="autoZero"/>
        <c:crossBetween val="midCat"/>
      </c:valAx>
      <c:valAx>
        <c:axId val="12607960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APD (</a:t>
                </a:r>
                <a:r>
                  <a:rPr lang="en-US" sz="1800" b="1" i="0" baseline="0" dirty="0" err="1">
                    <a:effectLst/>
                  </a:rPr>
                  <a:t>ms</a:t>
                </a:r>
                <a:r>
                  <a:rPr lang="en-US" sz="1800" b="1" i="0" baseline="0" dirty="0">
                    <a:effectLst/>
                  </a:rPr>
                  <a:t>)</a:t>
                </a:r>
                <a:endParaRPr lang="en-US" dirty="0">
                  <a:effectLst/>
                </a:endParaRP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50000"/>
                    <a:lumOff val="50000"/>
                  </a:schemeClr>
                </a:solidFill>
                <a:latin typeface="+mn-lt"/>
                <a:ea typeface="+mn-ea"/>
                <a:cs typeface="+mn-cs"/>
              </a:defRPr>
            </a:pPr>
            <a:endParaRPr lang="en-US"/>
          </a:p>
        </c:txPr>
        <c:crossAx val="142760752"/>
        <c:crosses val="autoZero"/>
        <c:crossBetween val="midCat"/>
      </c:valAx>
      <c:spPr>
        <a:noFill/>
        <a:ln>
          <a:noFill/>
        </a:ln>
        <a:effectLst/>
      </c:spPr>
    </c:plotArea>
    <c:plotVisOnly val="1"/>
    <c:dispBlanksAs val="gap"/>
    <c:showDLblsOverMax val="0"/>
  </c:chart>
  <c:spPr>
    <a:noFill/>
    <a:ln w="9525" cap="flat" cmpd="sng" algn="ctr">
      <a:solidFill>
        <a:schemeClr val="bg1"/>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r>
              <a:rPr lang="en-US" sz="2400" b="1" baseline="0" dirty="0" smtClean="0">
                <a:latin typeface="Times New Roman" charset="0"/>
                <a:ea typeface="Times New Roman" charset="0"/>
                <a:cs typeface="Times New Roman" charset="0"/>
              </a:rPr>
              <a:t>G</a:t>
            </a:r>
            <a:r>
              <a:rPr lang="en-US" sz="2400" b="1" baseline="-25000" dirty="0" smtClean="0">
                <a:latin typeface="Times New Roman" charset="0"/>
                <a:ea typeface="Times New Roman" charset="0"/>
                <a:cs typeface="Times New Roman" charset="0"/>
              </a:rPr>
              <a:t>Ca</a:t>
            </a:r>
            <a:r>
              <a:rPr lang="en-US" sz="2400" b="1" baseline="30000" dirty="0" smtClean="0">
                <a:latin typeface="Times New Roman" charset="0"/>
                <a:ea typeface="Times New Roman" charset="0"/>
                <a:cs typeface="Times New Roman" charset="0"/>
              </a:rPr>
              <a:t>2+</a:t>
            </a:r>
            <a:r>
              <a:rPr lang="en-US" sz="2400" b="1" baseline="0" dirty="0" smtClean="0">
                <a:latin typeface="Times New Roman" charset="0"/>
                <a:ea typeface="Times New Roman" charset="0"/>
                <a:cs typeface="Times New Roman" charset="0"/>
              </a:rPr>
              <a:t> </a:t>
            </a:r>
            <a:r>
              <a:rPr lang="en-US" sz="2400" b="1" baseline="0" dirty="0">
                <a:latin typeface="Times New Roman" charset="0"/>
                <a:ea typeface="Times New Roman" charset="0"/>
                <a:cs typeface="Times New Roman" charset="0"/>
              </a:rPr>
              <a:t>100%</a:t>
            </a:r>
            <a:endParaRPr lang="en-US" sz="2400" b="1" dirty="0">
              <a:latin typeface="Times New Roman" charset="0"/>
              <a:ea typeface="Times New Roman" charset="0"/>
              <a:cs typeface="Times New Roman" charset="0"/>
            </a:endParaRPr>
          </a:p>
        </c:rich>
      </c:tx>
      <c:layout/>
      <c:overlay val="0"/>
      <c:spPr>
        <a:noFill/>
        <a:ln w="25400">
          <a:noFill/>
        </a:ln>
      </c:spPr>
    </c:title>
    <c:autoTitleDeleted val="0"/>
    <c:plotArea>
      <c:layout/>
      <c:scatterChart>
        <c:scatterStyle val="lineMarker"/>
        <c:varyColors val="0"/>
        <c:ser>
          <c:idx val="0"/>
          <c:order val="0"/>
          <c:spPr>
            <a:ln w="19050">
              <a:noFill/>
            </a:ln>
          </c:spPr>
          <c:marker>
            <c:symbol val="circle"/>
            <c:size val="4"/>
            <c:spPr>
              <a:solidFill>
                <a:srgbClr val="9A2827"/>
              </a:solidFill>
              <a:ln w="0" cap="flat" cmpd="sng" algn="ctr">
                <a:solidFill>
                  <a:srgbClr val="9A2827"/>
                </a:solidFill>
                <a:round/>
              </a:ln>
              <a:effectLst/>
            </c:spPr>
          </c:marker>
          <c:xVal>
            <c:numRef>
              <c:f>s1s2!$B$1:$B$274</c:f>
              <c:numCache>
                <c:formatCode>General</c:formatCode>
                <c:ptCount val="274"/>
                <c:pt idx="0">
                  <c:v>273.591</c:v>
                </c:pt>
                <c:pt idx="1">
                  <c:v>272.591</c:v>
                </c:pt>
                <c:pt idx="2">
                  <c:v>271.591</c:v>
                </c:pt>
                <c:pt idx="3">
                  <c:v>270.591</c:v>
                </c:pt>
                <c:pt idx="4">
                  <c:v>269.591</c:v>
                </c:pt>
                <c:pt idx="5">
                  <c:v>268.591</c:v>
                </c:pt>
                <c:pt idx="6">
                  <c:v>267.591</c:v>
                </c:pt>
                <c:pt idx="7">
                  <c:v>266.591</c:v>
                </c:pt>
                <c:pt idx="8">
                  <c:v>265.591</c:v>
                </c:pt>
                <c:pt idx="9">
                  <c:v>264.591</c:v>
                </c:pt>
                <c:pt idx="10">
                  <c:v>263.591</c:v>
                </c:pt>
                <c:pt idx="11">
                  <c:v>262.591</c:v>
                </c:pt>
                <c:pt idx="12">
                  <c:v>261.591</c:v>
                </c:pt>
                <c:pt idx="13">
                  <c:v>260.591</c:v>
                </c:pt>
                <c:pt idx="14">
                  <c:v>259.591</c:v>
                </c:pt>
                <c:pt idx="15">
                  <c:v>258.591</c:v>
                </c:pt>
                <c:pt idx="16">
                  <c:v>257.591</c:v>
                </c:pt>
                <c:pt idx="17">
                  <c:v>256.591</c:v>
                </c:pt>
                <c:pt idx="18">
                  <c:v>255.591</c:v>
                </c:pt>
                <c:pt idx="19">
                  <c:v>254.591</c:v>
                </c:pt>
                <c:pt idx="20">
                  <c:v>253.591</c:v>
                </c:pt>
                <c:pt idx="21">
                  <c:v>252.591</c:v>
                </c:pt>
                <c:pt idx="22">
                  <c:v>251.591</c:v>
                </c:pt>
                <c:pt idx="23">
                  <c:v>250.591</c:v>
                </c:pt>
                <c:pt idx="24">
                  <c:v>249.591</c:v>
                </c:pt>
                <c:pt idx="25">
                  <c:v>248.591</c:v>
                </c:pt>
                <c:pt idx="26">
                  <c:v>247.591</c:v>
                </c:pt>
                <c:pt idx="27">
                  <c:v>246.591</c:v>
                </c:pt>
                <c:pt idx="28">
                  <c:v>245.591</c:v>
                </c:pt>
                <c:pt idx="29">
                  <c:v>244.591</c:v>
                </c:pt>
                <c:pt idx="30">
                  <c:v>243.591</c:v>
                </c:pt>
                <c:pt idx="31">
                  <c:v>242.591</c:v>
                </c:pt>
                <c:pt idx="32">
                  <c:v>241.591</c:v>
                </c:pt>
                <c:pt idx="33">
                  <c:v>240.591</c:v>
                </c:pt>
                <c:pt idx="34">
                  <c:v>239.591</c:v>
                </c:pt>
                <c:pt idx="35">
                  <c:v>238.591</c:v>
                </c:pt>
                <c:pt idx="36">
                  <c:v>237.591</c:v>
                </c:pt>
                <c:pt idx="37">
                  <c:v>236.591</c:v>
                </c:pt>
                <c:pt idx="38">
                  <c:v>235.591</c:v>
                </c:pt>
                <c:pt idx="39">
                  <c:v>234.591</c:v>
                </c:pt>
                <c:pt idx="40">
                  <c:v>233.591</c:v>
                </c:pt>
                <c:pt idx="41">
                  <c:v>232.591</c:v>
                </c:pt>
                <c:pt idx="42">
                  <c:v>231.591</c:v>
                </c:pt>
                <c:pt idx="43">
                  <c:v>230.591</c:v>
                </c:pt>
                <c:pt idx="44">
                  <c:v>229.591</c:v>
                </c:pt>
                <c:pt idx="45">
                  <c:v>228.591</c:v>
                </c:pt>
                <c:pt idx="46">
                  <c:v>227.591</c:v>
                </c:pt>
                <c:pt idx="47">
                  <c:v>226.591</c:v>
                </c:pt>
                <c:pt idx="48">
                  <c:v>225.591</c:v>
                </c:pt>
                <c:pt idx="49">
                  <c:v>224.591</c:v>
                </c:pt>
                <c:pt idx="50">
                  <c:v>223.591</c:v>
                </c:pt>
                <c:pt idx="51">
                  <c:v>222.591</c:v>
                </c:pt>
                <c:pt idx="52">
                  <c:v>221.591</c:v>
                </c:pt>
                <c:pt idx="53">
                  <c:v>220.591</c:v>
                </c:pt>
                <c:pt idx="54">
                  <c:v>219.591</c:v>
                </c:pt>
                <c:pt idx="55">
                  <c:v>218.591</c:v>
                </c:pt>
                <c:pt idx="56">
                  <c:v>217.591</c:v>
                </c:pt>
                <c:pt idx="57">
                  <c:v>216.591</c:v>
                </c:pt>
                <c:pt idx="58">
                  <c:v>215.591</c:v>
                </c:pt>
                <c:pt idx="59">
                  <c:v>214.591</c:v>
                </c:pt>
                <c:pt idx="60">
                  <c:v>213.591</c:v>
                </c:pt>
                <c:pt idx="61">
                  <c:v>212.591</c:v>
                </c:pt>
                <c:pt idx="62">
                  <c:v>211.591</c:v>
                </c:pt>
                <c:pt idx="63">
                  <c:v>210.591</c:v>
                </c:pt>
                <c:pt idx="64">
                  <c:v>209.591</c:v>
                </c:pt>
                <c:pt idx="65">
                  <c:v>208.591</c:v>
                </c:pt>
                <c:pt idx="66">
                  <c:v>207.591</c:v>
                </c:pt>
                <c:pt idx="67">
                  <c:v>206.591</c:v>
                </c:pt>
                <c:pt idx="68">
                  <c:v>205.591</c:v>
                </c:pt>
                <c:pt idx="69">
                  <c:v>204.591</c:v>
                </c:pt>
                <c:pt idx="70">
                  <c:v>203.591</c:v>
                </c:pt>
                <c:pt idx="71">
                  <c:v>202.591</c:v>
                </c:pt>
                <c:pt idx="72">
                  <c:v>201.591</c:v>
                </c:pt>
                <c:pt idx="73">
                  <c:v>200.591</c:v>
                </c:pt>
                <c:pt idx="74">
                  <c:v>199.591</c:v>
                </c:pt>
                <c:pt idx="75">
                  <c:v>198.591</c:v>
                </c:pt>
                <c:pt idx="76">
                  <c:v>197.591</c:v>
                </c:pt>
                <c:pt idx="77">
                  <c:v>196.591</c:v>
                </c:pt>
                <c:pt idx="78">
                  <c:v>195.591</c:v>
                </c:pt>
                <c:pt idx="79">
                  <c:v>194.591</c:v>
                </c:pt>
                <c:pt idx="80">
                  <c:v>193.591</c:v>
                </c:pt>
                <c:pt idx="81">
                  <c:v>192.591</c:v>
                </c:pt>
                <c:pt idx="82">
                  <c:v>191.591</c:v>
                </c:pt>
                <c:pt idx="83">
                  <c:v>190.591</c:v>
                </c:pt>
                <c:pt idx="84">
                  <c:v>189.591</c:v>
                </c:pt>
                <c:pt idx="85">
                  <c:v>188.591</c:v>
                </c:pt>
                <c:pt idx="86">
                  <c:v>187.591</c:v>
                </c:pt>
                <c:pt idx="87">
                  <c:v>186.591</c:v>
                </c:pt>
                <c:pt idx="88">
                  <c:v>185.591</c:v>
                </c:pt>
                <c:pt idx="89">
                  <c:v>184.591</c:v>
                </c:pt>
                <c:pt idx="90">
                  <c:v>183.591</c:v>
                </c:pt>
                <c:pt idx="91">
                  <c:v>182.591</c:v>
                </c:pt>
                <c:pt idx="92">
                  <c:v>181.591</c:v>
                </c:pt>
                <c:pt idx="93">
                  <c:v>180.591</c:v>
                </c:pt>
                <c:pt idx="94">
                  <c:v>179.591</c:v>
                </c:pt>
                <c:pt idx="95">
                  <c:v>178.591</c:v>
                </c:pt>
                <c:pt idx="96">
                  <c:v>177.591</c:v>
                </c:pt>
                <c:pt idx="97">
                  <c:v>176.591</c:v>
                </c:pt>
                <c:pt idx="98">
                  <c:v>175.591</c:v>
                </c:pt>
                <c:pt idx="99">
                  <c:v>174.591</c:v>
                </c:pt>
                <c:pt idx="100">
                  <c:v>173.591</c:v>
                </c:pt>
                <c:pt idx="101">
                  <c:v>172.591</c:v>
                </c:pt>
                <c:pt idx="102">
                  <c:v>171.591</c:v>
                </c:pt>
                <c:pt idx="103">
                  <c:v>170.591</c:v>
                </c:pt>
                <c:pt idx="104">
                  <c:v>169.591</c:v>
                </c:pt>
                <c:pt idx="105">
                  <c:v>168.591</c:v>
                </c:pt>
                <c:pt idx="106">
                  <c:v>167.591</c:v>
                </c:pt>
                <c:pt idx="107">
                  <c:v>166.591</c:v>
                </c:pt>
                <c:pt idx="108">
                  <c:v>165.591</c:v>
                </c:pt>
                <c:pt idx="109">
                  <c:v>164.591</c:v>
                </c:pt>
                <c:pt idx="110">
                  <c:v>163.591</c:v>
                </c:pt>
                <c:pt idx="111">
                  <c:v>162.591</c:v>
                </c:pt>
                <c:pt idx="112">
                  <c:v>161.591</c:v>
                </c:pt>
                <c:pt idx="113">
                  <c:v>160.591</c:v>
                </c:pt>
                <c:pt idx="114">
                  <c:v>159.591</c:v>
                </c:pt>
                <c:pt idx="115">
                  <c:v>158.591</c:v>
                </c:pt>
                <c:pt idx="116">
                  <c:v>157.591</c:v>
                </c:pt>
                <c:pt idx="117">
                  <c:v>156.591</c:v>
                </c:pt>
                <c:pt idx="118">
                  <c:v>155.591</c:v>
                </c:pt>
                <c:pt idx="119">
                  <c:v>154.591</c:v>
                </c:pt>
                <c:pt idx="120">
                  <c:v>153.591</c:v>
                </c:pt>
                <c:pt idx="121">
                  <c:v>152.591</c:v>
                </c:pt>
                <c:pt idx="122">
                  <c:v>151.591</c:v>
                </c:pt>
                <c:pt idx="123">
                  <c:v>150.591</c:v>
                </c:pt>
                <c:pt idx="124">
                  <c:v>149.591</c:v>
                </c:pt>
                <c:pt idx="125">
                  <c:v>148.591</c:v>
                </c:pt>
                <c:pt idx="126">
                  <c:v>147.591</c:v>
                </c:pt>
                <c:pt idx="127">
                  <c:v>146.591</c:v>
                </c:pt>
                <c:pt idx="128">
                  <c:v>145.591</c:v>
                </c:pt>
                <c:pt idx="129">
                  <c:v>144.591</c:v>
                </c:pt>
                <c:pt idx="130">
                  <c:v>143.591</c:v>
                </c:pt>
                <c:pt idx="131">
                  <c:v>142.591</c:v>
                </c:pt>
                <c:pt idx="132">
                  <c:v>141.591</c:v>
                </c:pt>
                <c:pt idx="133">
                  <c:v>140.591</c:v>
                </c:pt>
                <c:pt idx="134">
                  <c:v>139.591</c:v>
                </c:pt>
                <c:pt idx="135">
                  <c:v>138.591</c:v>
                </c:pt>
                <c:pt idx="136">
                  <c:v>137.591</c:v>
                </c:pt>
                <c:pt idx="137">
                  <c:v>136.591</c:v>
                </c:pt>
                <c:pt idx="138">
                  <c:v>135.591</c:v>
                </c:pt>
                <c:pt idx="139">
                  <c:v>134.591</c:v>
                </c:pt>
                <c:pt idx="140">
                  <c:v>133.591</c:v>
                </c:pt>
                <c:pt idx="141">
                  <c:v>132.591</c:v>
                </c:pt>
                <c:pt idx="142">
                  <c:v>131.591</c:v>
                </c:pt>
                <c:pt idx="143">
                  <c:v>130.591</c:v>
                </c:pt>
                <c:pt idx="144">
                  <c:v>129.591</c:v>
                </c:pt>
                <c:pt idx="145">
                  <c:v>128.591</c:v>
                </c:pt>
                <c:pt idx="146">
                  <c:v>127.591</c:v>
                </c:pt>
                <c:pt idx="147">
                  <c:v>126.591</c:v>
                </c:pt>
                <c:pt idx="148">
                  <c:v>125.591</c:v>
                </c:pt>
                <c:pt idx="149">
                  <c:v>124.591</c:v>
                </c:pt>
                <c:pt idx="150">
                  <c:v>123.591</c:v>
                </c:pt>
                <c:pt idx="151">
                  <c:v>122.591</c:v>
                </c:pt>
                <c:pt idx="152">
                  <c:v>121.591</c:v>
                </c:pt>
                <c:pt idx="153">
                  <c:v>120.591</c:v>
                </c:pt>
                <c:pt idx="154">
                  <c:v>119.591</c:v>
                </c:pt>
                <c:pt idx="155">
                  <c:v>118.591</c:v>
                </c:pt>
                <c:pt idx="156">
                  <c:v>117.591</c:v>
                </c:pt>
                <c:pt idx="157">
                  <c:v>116.591</c:v>
                </c:pt>
                <c:pt idx="158">
                  <c:v>115.591</c:v>
                </c:pt>
                <c:pt idx="159">
                  <c:v>114.591</c:v>
                </c:pt>
                <c:pt idx="160">
                  <c:v>113.591</c:v>
                </c:pt>
                <c:pt idx="161">
                  <c:v>112.591</c:v>
                </c:pt>
                <c:pt idx="162">
                  <c:v>111.591</c:v>
                </c:pt>
                <c:pt idx="163">
                  <c:v>110.591</c:v>
                </c:pt>
                <c:pt idx="164">
                  <c:v>109.591</c:v>
                </c:pt>
                <c:pt idx="165">
                  <c:v>108.591</c:v>
                </c:pt>
                <c:pt idx="166">
                  <c:v>107.591</c:v>
                </c:pt>
                <c:pt idx="167">
                  <c:v>106.591</c:v>
                </c:pt>
                <c:pt idx="168">
                  <c:v>105.591</c:v>
                </c:pt>
                <c:pt idx="169">
                  <c:v>104.591</c:v>
                </c:pt>
                <c:pt idx="170">
                  <c:v>103.591</c:v>
                </c:pt>
                <c:pt idx="171">
                  <c:v>102.591</c:v>
                </c:pt>
                <c:pt idx="172">
                  <c:v>101.591</c:v>
                </c:pt>
                <c:pt idx="173">
                  <c:v>100.591</c:v>
                </c:pt>
                <c:pt idx="174">
                  <c:v>99.5908</c:v>
                </c:pt>
                <c:pt idx="175">
                  <c:v>98.5908</c:v>
                </c:pt>
                <c:pt idx="176">
                  <c:v>97.5908</c:v>
                </c:pt>
                <c:pt idx="177">
                  <c:v>96.5908</c:v>
                </c:pt>
                <c:pt idx="178">
                  <c:v>95.5908</c:v>
                </c:pt>
                <c:pt idx="179">
                  <c:v>94.5908</c:v>
                </c:pt>
                <c:pt idx="180">
                  <c:v>93.5908</c:v>
                </c:pt>
                <c:pt idx="181">
                  <c:v>92.5908</c:v>
                </c:pt>
                <c:pt idx="182">
                  <c:v>91.5908</c:v>
                </c:pt>
                <c:pt idx="183">
                  <c:v>90.5908</c:v>
                </c:pt>
                <c:pt idx="184">
                  <c:v>89.5908</c:v>
                </c:pt>
                <c:pt idx="185">
                  <c:v>88.5908</c:v>
                </c:pt>
                <c:pt idx="186">
                  <c:v>87.5908</c:v>
                </c:pt>
                <c:pt idx="187">
                  <c:v>86.5908</c:v>
                </c:pt>
                <c:pt idx="188">
                  <c:v>85.5908</c:v>
                </c:pt>
                <c:pt idx="189">
                  <c:v>84.5908</c:v>
                </c:pt>
                <c:pt idx="190">
                  <c:v>83.5908</c:v>
                </c:pt>
                <c:pt idx="191">
                  <c:v>82.5908</c:v>
                </c:pt>
                <c:pt idx="192">
                  <c:v>81.5908</c:v>
                </c:pt>
                <c:pt idx="193">
                  <c:v>80.5908</c:v>
                </c:pt>
                <c:pt idx="194">
                  <c:v>79.5908</c:v>
                </c:pt>
                <c:pt idx="195">
                  <c:v>78.5908</c:v>
                </c:pt>
                <c:pt idx="196">
                  <c:v>77.5908</c:v>
                </c:pt>
                <c:pt idx="197">
                  <c:v>76.5908</c:v>
                </c:pt>
                <c:pt idx="198">
                  <c:v>75.5908</c:v>
                </c:pt>
                <c:pt idx="199">
                  <c:v>74.5908</c:v>
                </c:pt>
                <c:pt idx="200">
                  <c:v>73.5908</c:v>
                </c:pt>
                <c:pt idx="201">
                  <c:v>72.5908</c:v>
                </c:pt>
                <c:pt idx="202">
                  <c:v>71.5908</c:v>
                </c:pt>
                <c:pt idx="203">
                  <c:v>70.5908</c:v>
                </c:pt>
                <c:pt idx="204">
                  <c:v>69.5908</c:v>
                </c:pt>
                <c:pt idx="205">
                  <c:v>68.5908</c:v>
                </c:pt>
                <c:pt idx="206">
                  <c:v>67.5908</c:v>
                </c:pt>
                <c:pt idx="207">
                  <c:v>66.5908</c:v>
                </c:pt>
                <c:pt idx="208">
                  <c:v>65.5908</c:v>
                </c:pt>
                <c:pt idx="209">
                  <c:v>64.5908</c:v>
                </c:pt>
                <c:pt idx="210">
                  <c:v>63.5908</c:v>
                </c:pt>
                <c:pt idx="211">
                  <c:v>62.5908</c:v>
                </c:pt>
                <c:pt idx="212">
                  <c:v>61.5908</c:v>
                </c:pt>
                <c:pt idx="213">
                  <c:v>60.5908</c:v>
                </c:pt>
                <c:pt idx="214">
                  <c:v>59.5908</c:v>
                </c:pt>
                <c:pt idx="215">
                  <c:v>58.5908</c:v>
                </c:pt>
                <c:pt idx="216">
                  <c:v>57.5908</c:v>
                </c:pt>
                <c:pt idx="217">
                  <c:v>56.5908</c:v>
                </c:pt>
                <c:pt idx="218">
                  <c:v>55.5908</c:v>
                </c:pt>
                <c:pt idx="219">
                  <c:v>54.5908</c:v>
                </c:pt>
                <c:pt idx="220">
                  <c:v>53.5908</c:v>
                </c:pt>
                <c:pt idx="221">
                  <c:v>52.5908</c:v>
                </c:pt>
                <c:pt idx="222">
                  <c:v>51.5908</c:v>
                </c:pt>
                <c:pt idx="223">
                  <c:v>50.5908</c:v>
                </c:pt>
                <c:pt idx="224">
                  <c:v>49.5908</c:v>
                </c:pt>
                <c:pt idx="225">
                  <c:v>48.5908</c:v>
                </c:pt>
                <c:pt idx="226">
                  <c:v>47.5908</c:v>
                </c:pt>
                <c:pt idx="227">
                  <c:v>46.5908</c:v>
                </c:pt>
                <c:pt idx="228">
                  <c:v>45.5908</c:v>
                </c:pt>
                <c:pt idx="229">
                  <c:v>44.5908</c:v>
                </c:pt>
                <c:pt idx="230">
                  <c:v>43.5908</c:v>
                </c:pt>
                <c:pt idx="231">
                  <c:v>42.5908</c:v>
                </c:pt>
                <c:pt idx="232">
                  <c:v>41.5908</c:v>
                </c:pt>
                <c:pt idx="233">
                  <c:v>40.5908</c:v>
                </c:pt>
                <c:pt idx="234">
                  <c:v>39.5908</c:v>
                </c:pt>
                <c:pt idx="235">
                  <c:v>38.5908</c:v>
                </c:pt>
                <c:pt idx="236">
                  <c:v>37.5908</c:v>
                </c:pt>
                <c:pt idx="237">
                  <c:v>36.5908</c:v>
                </c:pt>
                <c:pt idx="238">
                  <c:v>35.5908</c:v>
                </c:pt>
                <c:pt idx="239">
                  <c:v>34.5908</c:v>
                </c:pt>
                <c:pt idx="240">
                  <c:v>33.5908</c:v>
                </c:pt>
                <c:pt idx="241">
                  <c:v>32.5908</c:v>
                </c:pt>
                <c:pt idx="242">
                  <c:v>31.59080000000001</c:v>
                </c:pt>
                <c:pt idx="243">
                  <c:v>30.59080000000001</c:v>
                </c:pt>
                <c:pt idx="244">
                  <c:v>29.59080000000001</c:v>
                </c:pt>
                <c:pt idx="245">
                  <c:v>28.59080000000001</c:v>
                </c:pt>
                <c:pt idx="246">
                  <c:v>27.59080000000001</c:v>
                </c:pt>
                <c:pt idx="247">
                  <c:v>26.59080000000001</c:v>
                </c:pt>
                <c:pt idx="248">
                  <c:v>25.59080000000001</c:v>
                </c:pt>
                <c:pt idx="249">
                  <c:v>24.59080000000001</c:v>
                </c:pt>
                <c:pt idx="250">
                  <c:v>23.59080000000001</c:v>
                </c:pt>
                <c:pt idx="251">
                  <c:v>22.59080000000001</c:v>
                </c:pt>
                <c:pt idx="252">
                  <c:v>21.59080000000001</c:v>
                </c:pt>
                <c:pt idx="253">
                  <c:v>20.59080000000001</c:v>
                </c:pt>
                <c:pt idx="254">
                  <c:v>19.59080000000001</c:v>
                </c:pt>
                <c:pt idx="255">
                  <c:v>18.59080000000001</c:v>
                </c:pt>
                <c:pt idx="256">
                  <c:v>17.59080000000001</c:v>
                </c:pt>
                <c:pt idx="257">
                  <c:v>16.59080000000001</c:v>
                </c:pt>
                <c:pt idx="258">
                  <c:v>15.5908</c:v>
                </c:pt>
                <c:pt idx="259">
                  <c:v>14.5908</c:v>
                </c:pt>
                <c:pt idx="260">
                  <c:v>13.5908</c:v>
                </c:pt>
                <c:pt idx="261">
                  <c:v>12.5908</c:v>
                </c:pt>
                <c:pt idx="262">
                  <c:v>11.5908</c:v>
                </c:pt>
                <c:pt idx="263">
                  <c:v>10.5908</c:v>
                </c:pt>
                <c:pt idx="264">
                  <c:v>9.59078</c:v>
                </c:pt>
                <c:pt idx="265">
                  <c:v>8.59078</c:v>
                </c:pt>
                <c:pt idx="266">
                  <c:v>7.59078</c:v>
                </c:pt>
                <c:pt idx="267">
                  <c:v>6.59078</c:v>
                </c:pt>
                <c:pt idx="268">
                  <c:v>5.59078</c:v>
                </c:pt>
                <c:pt idx="269">
                  <c:v>4.59078</c:v>
                </c:pt>
                <c:pt idx="270">
                  <c:v>3.59078</c:v>
                </c:pt>
                <c:pt idx="271">
                  <c:v>2.59078</c:v>
                </c:pt>
                <c:pt idx="272">
                  <c:v>1.59078</c:v>
                </c:pt>
                <c:pt idx="273">
                  <c:v>0.590778</c:v>
                </c:pt>
              </c:numCache>
            </c:numRef>
          </c:xVal>
          <c:yVal>
            <c:numRef>
              <c:f>s1s2!$C$1:$C$274</c:f>
              <c:numCache>
                <c:formatCode>General</c:formatCode>
                <c:ptCount val="274"/>
                <c:pt idx="0">
                  <c:v>221.684</c:v>
                </c:pt>
                <c:pt idx="1">
                  <c:v>221.631</c:v>
                </c:pt>
                <c:pt idx="2">
                  <c:v>221.577</c:v>
                </c:pt>
                <c:pt idx="3">
                  <c:v>221.524</c:v>
                </c:pt>
                <c:pt idx="4">
                  <c:v>221.47</c:v>
                </c:pt>
                <c:pt idx="5">
                  <c:v>221.416</c:v>
                </c:pt>
                <c:pt idx="6">
                  <c:v>221.362</c:v>
                </c:pt>
                <c:pt idx="7">
                  <c:v>221.308</c:v>
                </c:pt>
                <c:pt idx="8">
                  <c:v>221.254</c:v>
                </c:pt>
                <c:pt idx="9">
                  <c:v>221.199</c:v>
                </c:pt>
                <c:pt idx="10">
                  <c:v>221.145</c:v>
                </c:pt>
                <c:pt idx="11">
                  <c:v>221.09</c:v>
                </c:pt>
                <c:pt idx="12">
                  <c:v>221.035</c:v>
                </c:pt>
                <c:pt idx="13">
                  <c:v>220.98</c:v>
                </c:pt>
                <c:pt idx="14">
                  <c:v>220.925</c:v>
                </c:pt>
                <c:pt idx="15">
                  <c:v>220.869</c:v>
                </c:pt>
                <c:pt idx="16">
                  <c:v>220.814</c:v>
                </c:pt>
                <c:pt idx="17">
                  <c:v>220.758</c:v>
                </c:pt>
                <c:pt idx="18">
                  <c:v>220.702</c:v>
                </c:pt>
                <c:pt idx="19">
                  <c:v>220.646</c:v>
                </c:pt>
                <c:pt idx="20">
                  <c:v>220.59</c:v>
                </c:pt>
                <c:pt idx="21">
                  <c:v>220.533</c:v>
                </c:pt>
                <c:pt idx="22">
                  <c:v>220.477</c:v>
                </c:pt>
                <c:pt idx="23">
                  <c:v>220.42</c:v>
                </c:pt>
                <c:pt idx="24">
                  <c:v>220.363</c:v>
                </c:pt>
                <c:pt idx="25">
                  <c:v>220.306</c:v>
                </c:pt>
                <c:pt idx="26">
                  <c:v>220.248</c:v>
                </c:pt>
                <c:pt idx="27">
                  <c:v>220.191</c:v>
                </c:pt>
                <c:pt idx="28">
                  <c:v>220.133</c:v>
                </c:pt>
                <c:pt idx="29">
                  <c:v>220.075</c:v>
                </c:pt>
                <c:pt idx="30">
                  <c:v>220.017</c:v>
                </c:pt>
                <c:pt idx="31">
                  <c:v>219.959</c:v>
                </c:pt>
                <c:pt idx="32">
                  <c:v>219.9</c:v>
                </c:pt>
                <c:pt idx="33">
                  <c:v>219.841</c:v>
                </c:pt>
                <c:pt idx="34">
                  <c:v>219.782</c:v>
                </c:pt>
                <c:pt idx="35">
                  <c:v>219.723</c:v>
                </c:pt>
                <c:pt idx="36">
                  <c:v>219.664</c:v>
                </c:pt>
                <c:pt idx="37">
                  <c:v>219.604</c:v>
                </c:pt>
                <c:pt idx="38">
                  <c:v>219.545</c:v>
                </c:pt>
                <c:pt idx="39">
                  <c:v>219.484</c:v>
                </c:pt>
                <c:pt idx="40">
                  <c:v>219.424</c:v>
                </c:pt>
                <c:pt idx="41">
                  <c:v>219.364</c:v>
                </c:pt>
                <c:pt idx="42">
                  <c:v>219.303</c:v>
                </c:pt>
                <c:pt idx="43">
                  <c:v>219.242</c:v>
                </c:pt>
                <c:pt idx="44">
                  <c:v>219.181</c:v>
                </c:pt>
                <c:pt idx="45">
                  <c:v>219.12</c:v>
                </c:pt>
                <c:pt idx="46">
                  <c:v>219.058</c:v>
                </c:pt>
                <c:pt idx="47">
                  <c:v>218.996</c:v>
                </c:pt>
                <c:pt idx="48">
                  <c:v>218.934</c:v>
                </c:pt>
                <c:pt idx="49">
                  <c:v>218.871</c:v>
                </c:pt>
                <c:pt idx="50">
                  <c:v>218.809</c:v>
                </c:pt>
                <c:pt idx="51">
                  <c:v>218.746</c:v>
                </c:pt>
                <c:pt idx="52">
                  <c:v>218.683</c:v>
                </c:pt>
                <c:pt idx="53">
                  <c:v>218.619</c:v>
                </c:pt>
                <c:pt idx="54">
                  <c:v>218.556</c:v>
                </c:pt>
                <c:pt idx="55">
                  <c:v>218.492</c:v>
                </c:pt>
                <c:pt idx="56">
                  <c:v>218.428</c:v>
                </c:pt>
                <c:pt idx="57">
                  <c:v>218.363</c:v>
                </c:pt>
                <c:pt idx="58">
                  <c:v>218.298</c:v>
                </c:pt>
                <c:pt idx="59">
                  <c:v>218.233</c:v>
                </c:pt>
                <c:pt idx="60">
                  <c:v>218.168</c:v>
                </c:pt>
                <c:pt idx="61">
                  <c:v>218.102</c:v>
                </c:pt>
                <c:pt idx="62">
                  <c:v>218.036</c:v>
                </c:pt>
                <c:pt idx="63">
                  <c:v>217.97</c:v>
                </c:pt>
                <c:pt idx="64">
                  <c:v>217.903</c:v>
                </c:pt>
                <c:pt idx="65">
                  <c:v>217.837</c:v>
                </c:pt>
                <c:pt idx="66">
                  <c:v>217.769</c:v>
                </c:pt>
                <c:pt idx="67">
                  <c:v>217.702</c:v>
                </c:pt>
                <c:pt idx="68">
                  <c:v>217.634</c:v>
                </c:pt>
                <c:pt idx="69">
                  <c:v>217.566</c:v>
                </c:pt>
                <c:pt idx="70">
                  <c:v>217.498</c:v>
                </c:pt>
                <c:pt idx="71">
                  <c:v>217.429</c:v>
                </c:pt>
                <c:pt idx="72">
                  <c:v>217.36</c:v>
                </c:pt>
                <c:pt idx="73">
                  <c:v>217.29</c:v>
                </c:pt>
                <c:pt idx="74">
                  <c:v>217.221</c:v>
                </c:pt>
                <c:pt idx="75">
                  <c:v>217.151</c:v>
                </c:pt>
                <c:pt idx="76">
                  <c:v>217.08</c:v>
                </c:pt>
                <c:pt idx="77">
                  <c:v>217.009</c:v>
                </c:pt>
                <c:pt idx="78">
                  <c:v>216.938</c:v>
                </c:pt>
                <c:pt idx="79">
                  <c:v>216.867</c:v>
                </c:pt>
                <c:pt idx="80">
                  <c:v>216.795</c:v>
                </c:pt>
                <c:pt idx="81">
                  <c:v>216.723</c:v>
                </c:pt>
                <c:pt idx="82">
                  <c:v>216.65</c:v>
                </c:pt>
                <c:pt idx="83">
                  <c:v>216.577</c:v>
                </c:pt>
                <c:pt idx="84">
                  <c:v>216.504</c:v>
                </c:pt>
                <c:pt idx="85">
                  <c:v>216.431</c:v>
                </c:pt>
                <c:pt idx="86">
                  <c:v>216.357</c:v>
                </c:pt>
                <c:pt idx="87">
                  <c:v>216.282</c:v>
                </c:pt>
                <c:pt idx="88">
                  <c:v>216.208</c:v>
                </c:pt>
                <c:pt idx="89">
                  <c:v>216.133</c:v>
                </c:pt>
                <c:pt idx="90">
                  <c:v>216.057</c:v>
                </c:pt>
                <c:pt idx="91">
                  <c:v>215.981</c:v>
                </c:pt>
                <c:pt idx="92">
                  <c:v>215.905</c:v>
                </c:pt>
                <c:pt idx="93">
                  <c:v>215.829</c:v>
                </c:pt>
                <c:pt idx="94">
                  <c:v>215.752</c:v>
                </c:pt>
                <c:pt idx="95">
                  <c:v>215.675</c:v>
                </c:pt>
                <c:pt idx="96">
                  <c:v>215.598</c:v>
                </c:pt>
                <c:pt idx="97">
                  <c:v>215.521</c:v>
                </c:pt>
                <c:pt idx="98">
                  <c:v>215.443</c:v>
                </c:pt>
                <c:pt idx="99">
                  <c:v>215.364</c:v>
                </c:pt>
                <c:pt idx="100">
                  <c:v>215.285</c:v>
                </c:pt>
                <c:pt idx="101">
                  <c:v>215.204</c:v>
                </c:pt>
                <c:pt idx="102">
                  <c:v>215.121</c:v>
                </c:pt>
                <c:pt idx="103">
                  <c:v>215.036</c:v>
                </c:pt>
                <c:pt idx="104">
                  <c:v>214.947</c:v>
                </c:pt>
                <c:pt idx="105">
                  <c:v>214.855</c:v>
                </c:pt>
                <c:pt idx="106">
                  <c:v>214.759</c:v>
                </c:pt>
                <c:pt idx="107">
                  <c:v>214.659</c:v>
                </c:pt>
                <c:pt idx="108">
                  <c:v>214.556</c:v>
                </c:pt>
                <c:pt idx="109">
                  <c:v>214.448</c:v>
                </c:pt>
                <c:pt idx="110">
                  <c:v>214.336</c:v>
                </c:pt>
                <c:pt idx="111">
                  <c:v>214.22</c:v>
                </c:pt>
                <c:pt idx="112">
                  <c:v>214.099</c:v>
                </c:pt>
                <c:pt idx="113">
                  <c:v>213.974</c:v>
                </c:pt>
                <c:pt idx="114">
                  <c:v>213.844</c:v>
                </c:pt>
                <c:pt idx="115">
                  <c:v>213.71</c:v>
                </c:pt>
                <c:pt idx="116">
                  <c:v>213.572</c:v>
                </c:pt>
                <c:pt idx="117">
                  <c:v>213.43</c:v>
                </c:pt>
                <c:pt idx="118">
                  <c:v>213.284</c:v>
                </c:pt>
                <c:pt idx="119">
                  <c:v>213.134</c:v>
                </c:pt>
                <c:pt idx="120">
                  <c:v>212.981</c:v>
                </c:pt>
                <c:pt idx="121">
                  <c:v>212.824</c:v>
                </c:pt>
                <c:pt idx="122">
                  <c:v>212.664</c:v>
                </c:pt>
                <c:pt idx="123">
                  <c:v>212.5</c:v>
                </c:pt>
                <c:pt idx="124">
                  <c:v>212.332</c:v>
                </c:pt>
                <c:pt idx="125">
                  <c:v>212.159</c:v>
                </c:pt>
                <c:pt idx="126">
                  <c:v>211.979</c:v>
                </c:pt>
                <c:pt idx="127">
                  <c:v>211.784</c:v>
                </c:pt>
                <c:pt idx="128">
                  <c:v>211.57</c:v>
                </c:pt>
                <c:pt idx="129">
                  <c:v>211.354</c:v>
                </c:pt>
                <c:pt idx="130">
                  <c:v>211.138</c:v>
                </c:pt>
                <c:pt idx="131">
                  <c:v>210.92</c:v>
                </c:pt>
                <c:pt idx="132">
                  <c:v>210.701</c:v>
                </c:pt>
                <c:pt idx="133">
                  <c:v>210.48</c:v>
                </c:pt>
                <c:pt idx="134">
                  <c:v>210.258</c:v>
                </c:pt>
                <c:pt idx="135">
                  <c:v>210.035</c:v>
                </c:pt>
                <c:pt idx="136">
                  <c:v>209.81</c:v>
                </c:pt>
                <c:pt idx="137">
                  <c:v>209.584</c:v>
                </c:pt>
                <c:pt idx="138">
                  <c:v>209.356</c:v>
                </c:pt>
                <c:pt idx="139">
                  <c:v>209.129</c:v>
                </c:pt>
                <c:pt idx="140">
                  <c:v>208.898</c:v>
                </c:pt>
                <c:pt idx="141">
                  <c:v>208.666</c:v>
                </c:pt>
                <c:pt idx="142">
                  <c:v>208.433</c:v>
                </c:pt>
                <c:pt idx="143">
                  <c:v>208.197</c:v>
                </c:pt>
                <c:pt idx="144">
                  <c:v>207.961</c:v>
                </c:pt>
                <c:pt idx="145">
                  <c:v>207.723</c:v>
                </c:pt>
                <c:pt idx="146">
                  <c:v>207.483</c:v>
                </c:pt>
                <c:pt idx="147">
                  <c:v>207.242</c:v>
                </c:pt>
                <c:pt idx="148">
                  <c:v>206.999</c:v>
                </c:pt>
                <c:pt idx="149">
                  <c:v>206.754</c:v>
                </c:pt>
                <c:pt idx="150">
                  <c:v>206.508</c:v>
                </c:pt>
                <c:pt idx="151">
                  <c:v>206.26</c:v>
                </c:pt>
                <c:pt idx="152">
                  <c:v>206.011</c:v>
                </c:pt>
                <c:pt idx="153">
                  <c:v>205.759</c:v>
                </c:pt>
                <c:pt idx="154">
                  <c:v>205.506</c:v>
                </c:pt>
                <c:pt idx="155">
                  <c:v>205.251</c:v>
                </c:pt>
                <c:pt idx="156">
                  <c:v>204.995</c:v>
                </c:pt>
                <c:pt idx="157">
                  <c:v>204.736</c:v>
                </c:pt>
                <c:pt idx="158">
                  <c:v>204.476</c:v>
                </c:pt>
                <c:pt idx="159">
                  <c:v>204.213</c:v>
                </c:pt>
                <c:pt idx="160">
                  <c:v>203.949</c:v>
                </c:pt>
                <c:pt idx="161">
                  <c:v>203.683</c:v>
                </c:pt>
                <c:pt idx="162">
                  <c:v>203.415</c:v>
                </c:pt>
                <c:pt idx="163">
                  <c:v>203.145</c:v>
                </c:pt>
                <c:pt idx="164">
                  <c:v>202.873</c:v>
                </c:pt>
                <c:pt idx="165">
                  <c:v>202.598</c:v>
                </c:pt>
                <c:pt idx="166">
                  <c:v>202.322</c:v>
                </c:pt>
                <c:pt idx="167">
                  <c:v>202.044</c:v>
                </c:pt>
                <c:pt idx="168">
                  <c:v>201.763</c:v>
                </c:pt>
                <c:pt idx="169">
                  <c:v>201.48</c:v>
                </c:pt>
                <c:pt idx="170">
                  <c:v>201.195</c:v>
                </c:pt>
                <c:pt idx="171">
                  <c:v>200.908</c:v>
                </c:pt>
                <c:pt idx="172">
                  <c:v>200.618</c:v>
                </c:pt>
                <c:pt idx="173">
                  <c:v>200.326</c:v>
                </c:pt>
                <c:pt idx="174">
                  <c:v>200.032</c:v>
                </c:pt>
                <c:pt idx="175">
                  <c:v>199.735</c:v>
                </c:pt>
                <c:pt idx="176">
                  <c:v>199.435</c:v>
                </c:pt>
                <c:pt idx="177">
                  <c:v>199.133</c:v>
                </c:pt>
                <c:pt idx="178">
                  <c:v>198.829</c:v>
                </c:pt>
                <c:pt idx="179">
                  <c:v>198.522</c:v>
                </c:pt>
                <c:pt idx="180">
                  <c:v>198.212</c:v>
                </c:pt>
                <c:pt idx="181">
                  <c:v>197.899</c:v>
                </c:pt>
                <c:pt idx="182">
                  <c:v>197.584</c:v>
                </c:pt>
                <c:pt idx="183">
                  <c:v>197.266</c:v>
                </c:pt>
                <c:pt idx="184">
                  <c:v>196.945</c:v>
                </c:pt>
                <c:pt idx="185">
                  <c:v>196.621</c:v>
                </c:pt>
                <c:pt idx="186">
                  <c:v>196.294</c:v>
                </c:pt>
                <c:pt idx="187">
                  <c:v>195.963</c:v>
                </c:pt>
                <c:pt idx="188">
                  <c:v>195.63</c:v>
                </c:pt>
                <c:pt idx="189">
                  <c:v>195.294</c:v>
                </c:pt>
                <c:pt idx="190">
                  <c:v>194.954</c:v>
                </c:pt>
                <c:pt idx="191">
                  <c:v>194.611</c:v>
                </c:pt>
                <c:pt idx="192">
                  <c:v>194.264</c:v>
                </c:pt>
                <c:pt idx="193">
                  <c:v>193.914</c:v>
                </c:pt>
                <c:pt idx="194">
                  <c:v>193.56</c:v>
                </c:pt>
                <c:pt idx="195">
                  <c:v>193.203</c:v>
                </c:pt>
                <c:pt idx="196">
                  <c:v>192.842</c:v>
                </c:pt>
                <c:pt idx="197">
                  <c:v>192.477</c:v>
                </c:pt>
                <c:pt idx="198">
                  <c:v>192.108</c:v>
                </c:pt>
                <c:pt idx="199">
                  <c:v>191.735</c:v>
                </c:pt>
                <c:pt idx="200">
                  <c:v>191.358</c:v>
                </c:pt>
                <c:pt idx="201">
                  <c:v>190.977</c:v>
                </c:pt>
                <c:pt idx="202">
                  <c:v>190.591</c:v>
                </c:pt>
                <c:pt idx="203">
                  <c:v>190.201</c:v>
                </c:pt>
                <c:pt idx="204">
                  <c:v>189.806</c:v>
                </c:pt>
                <c:pt idx="205">
                  <c:v>189.407</c:v>
                </c:pt>
                <c:pt idx="206">
                  <c:v>189.002</c:v>
                </c:pt>
                <c:pt idx="207">
                  <c:v>188.593</c:v>
                </c:pt>
                <c:pt idx="208">
                  <c:v>188.179</c:v>
                </c:pt>
                <c:pt idx="209">
                  <c:v>187.759</c:v>
                </c:pt>
                <c:pt idx="210">
                  <c:v>187.334</c:v>
                </c:pt>
                <c:pt idx="211">
                  <c:v>186.904</c:v>
                </c:pt>
                <c:pt idx="212">
                  <c:v>186.467</c:v>
                </c:pt>
                <c:pt idx="213">
                  <c:v>186.025</c:v>
                </c:pt>
                <c:pt idx="214">
                  <c:v>185.577</c:v>
                </c:pt>
                <c:pt idx="215">
                  <c:v>185.122</c:v>
                </c:pt>
                <c:pt idx="216">
                  <c:v>184.661</c:v>
                </c:pt>
                <c:pt idx="217">
                  <c:v>184.193</c:v>
                </c:pt>
                <c:pt idx="218">
                  <c:v>183.718</c:v>
                </c:pt>
                <c:pt idx="219">
                  <c:v>183.236</c:v>
                </c:pt>
                <c:pt idx="220">
                  <c:v>182.746</c:v>
                </c:pt>
                <c:pt idx="221">
                  <c:v>182.249</c:v>
                </c:pt>
                <c:pt idx="222">
                  <c:v>181.744</c:v>
                </c:pt>
                <c:pt idx="223">
                  <c:v>181.23</c:v>
                </c:pt>
                <c:pt idx="224">
                  <c:v>180.708</c:v>
                </c:pt>
                <c:pt idx="225">
                  <c:v>180.179</c:v>
                </c:pt>
                <c:pt idx="226">
                  <c:v>179.639</c:v>
                </c:pt>
                <c:pt idx="227">
                  <c:v>179.089</c:v>
                </c:pt>
                <c:pt idx="228">
                  <c:v>178.529</c:v>
                </c:pt>
                <c:pt idx="229">
                  <c:v>177.959</c:v>
                </c:pt>
                <c:pt idx="230">
                  <c:v>177.378</c:v>
                </c:pt>
                <c:pt idx="231">
                  <c:v>176.786</c:v>
                </c:pt>
                <c:pt idx="232">
                  <c:v>176.182</c:v>
                </c:pt>
                <c:pt idx="233">
                  <c:v>175.566</c:v>
                </c:pt>
                <c:pt idx="234">
                  <c:v>174.937</c:v>
                </c:pt>
                <c:pt idx="235">
                  <c:v>174.294</c:v>
                </c:pt>
                <c:pt idx="236">
                  <c:v>173.638</c:v>
                </c:pt>
                <c:pt idx="237">
                  <c:v>172.967</c:v>
                </c:pt>
                <c:pt idx="238">
                  <c:v>172.28</c:v>
                </c:pt>
                <c:pt idx="239">
                  <c:v>171.577</c:v>
                </c:pt>
                <c:pt idx="240">
                  <c:v>170.857</c:v>
                </c:pt>
                <c:pt idx="241">
                  <c:v>170.12</c:v>
                </c:pt>
                <c:pt idx="242">
                  <c:v>169.364</c:v>
                </c:pt>
                <c:pt idx="243">
                  <c:v>168.588</c:v>
                </c:pt>
                <c:pt idx="244">
                  <c:v>167.791</c:v>
                </c:pt>
                <c:pt idx="245">
                  <c:v>166.972</c:v>
                </c:pt>
                <c:pt idx="246">
                  <c:v>166.131</c:v>
                </c:pt>
                <c:pt idx="247">
                  <c:v>165.264</c:v>
                </c:pt>
                <c:pt idx="248">
                  <c:v>164.371</c:v>
                </c:pt>
                <c:pt idx="249">
                  <c:v>163.45</c:v>
                </c:pt>
                <c:pt idx="250">
                  <c:v>162.498</c:v>
                </c:pt>
                <c:pt idx="251">
                  <c:v>161.513</c:v>
                </c:pt>
                <c:pt idx="252">
                  <c:v>160.486</c:v>
                </c:pt>
                <c:pt idx="253">
                  <c:v>159.412</c:v>
                </c:pt>
                <c:pt idx="254">
                  <c:v>158.278</c:v>
                </c:pt>
                <c:pt idx="255">
                  <c:v>157.062</c:v>
                </c:pt>
                <c:pt idx="256">
                  <c:v>155.728</c:v>
                </c:pt>
                <c:pt idx="257">
                  <c:v>154.214</c:v>
                </c:pt>
                <c:pt idx="258">
                  <c:v>152.396</c:v>
                </c:pt>
                <c:pt idx="259">
                  <c:v>150.066</c:v>
                </c:pt>
                <c:pt idx="260">
                  <c:v>146.877</c:v>
                </c:pt>
                <c:pt idx="261">
                  <c:v>142.348</c:v>
                </c:pt>
                <c:pt idx="262">
                  <c:v>136.144</c:v>
                </c:pt>
                <c:pt idx="263">
                  <c:v>128.552</c:v>
                </c:pt>
                <c:pt idx="264">
                  <c:v>120.513</c:v>
                </c:pt>
                <c:pt idx="265">
                  <c:v>112.943</c:v>
                </c:pt>
                <c:pt idx="266">
                  <c:v>106.292</c:v>
                </c:pt>
                <c:pt idx="267">
                  <c:v>100.639</c:v>
                </c:pt>
                <c:pt idx="268">
                  <c:v>95.9003</c:v>
                </c:pt>
                <c:pt idx="269">
                  <c:v>91.9492</c:v>
                </c:pt>
                <c:pt idx="270">
                  <c:v>88.6614</c:v>
                </c:pt>
                <c:pt idx="271">
                  <c:v>85.9312</c:v>
                </c:pt>
                <c:pt idx="272">
                  <c:v>83.6693</c:v>
                </c:pt>
                <c:pt idx="273">
                  <c:v>81.80379999999998</c:v>
                </c:pt>
              </c:numCache>
            </c:numRef>
          </c:yVal>
          <c:smooth val="0"/>
          <c:extLst xmlns:c16r2="http://schemas.microsoft.com/office/drawing/2015/06/chart">
            <c:ext xmlns:c16="http://schemas.microsoft.com/office/drawing/2014/chart" uri="{C3380CC4-5D6E-409C-BE32-E72D297353CC}">
              <c16:uniqueId val="{00000000-6EC7-450B-9382-9E39527D6077}"/>
            </c:ext>
          </c:extLst>
        </c:ser>
        <c:ser>
          <c:idx val="1"/>
          <c:order val="1"/>
          <c:spPr>
            <a:ln w="19050">
              <a:noFill/>
            </a:ln>
          </c:spPr>
          <c:marker>
            <c:symbol val="circle"/>
            <c:size val="4"/>
            <c:spPr>
              <a:solidFill>
                <a:srgbClr val="9A2827"/>
              </a:solidFill>
              <a:ln w="9525" cap="flat" cmpd="sng" algn="ctr">
                <a:solidFill>
                  <a:srgbClr val="9A2827"/>
                </a:solidFill>
                <a:round/>
              </a:ln>
              <a:effectLst/>
            </c:spPr>
          </c:marker>
          <c:xVal>
            <c:numRef>
              <c:f>s1s2!$B$224:$B$274</c:f>
              <c:numCache>
                <c:formatCode>General</c:formatCode>
                <c:ptCount val="51"/>
                <c:pt idx="0">
                  <c:v>50.5908</c:v>
                </c:pt>
                <c:pt idx="1">
                  <c:v>49.5908</c:v>
                </c:pt>
                <c:pt idx="2">
                  <c:v>48.5908</c:v>
                </c:pt>
                <c:pt idx="3">
                  <c:v>47.5908</c:v>
                </c:pt>
                <c:pt idx="4">
                  <c:v>46.5908</c:v>
                </c:pt>
                <c:pt idx="5">
                  <c:v>45.5908</c:v>
                </c:pt>
                <c:pt idx="6">
                  <c:v>44.5908</c:v>
                </c:pt>
                <c:pt idx="7">
                  <c:v>43.5908</c:v>
                </c:pt>
                <c:pt idx="8">
                  <c:v>42.5908</c:v>
                </c:pt>
                <c:pt idx="9">
                  <c:v>41.5908</c:v>
                </c:pt>
                <c:pt idx="10">
                  <c:v>40.5908</c:v>
                </c:pt>
                <c:pt idx="11">
                  <c:v>39.5908</c:v>
                </c:pt>
                <c:pt idx="12">
                  <c:v>38.5908</c:v>
                </c:pt>
                <c:pt idx="13">
                  <c:v>37.5908</c:v>
                </c:pt>
                <c:pt idx="14">
                  <c:v>36.5908</c:v>
                </c:pt>
                <c:pt idx="15">
                  <c:v>35.5908</c:v>
                </c:pt>
                <c:pt idx="16">
                  <c:v>34.5908</c:v>
                </c:pt>
                <c:pt idx="17">
                  <c:v>33.5908</c:v>
                </c:pt>
                <c:pt idx="18">
                  <c:v>32.5908</c:v>
                </c:pt>
                <c:pt idx="19">
                  <c:v>31.59080000000001</c:v>
                </c:pt>
                <c:pt idx="20">
                  <c:v>30.59080000000001</c:v>
                </c:pt>
                <c:pt idx="21">
                  <c:v>29.59080000000001</c:v>
                </c:pt>
                <c:pt idx="22">
                  <c:v>28.59080000000001</c:v>
                </c:pt>
                <c:pt idx="23">
                  <c:v>27.59080000000001</c:v>
                </c:pt>
                <c:pt idx="24">
                  <c:v>26.59080000000001</c:v>
                </c:pt>
                <c:pt idx="25">
                  <c:v>25.59080000000001</c:v>
                </c:pt>
                <c:pt idx="26">
                  <c:v>24.59080000000001</c:v>
                </c:pt>
                <c:pt idx="27">
                  <c:v>23.59080000000001</c:v>
                </c:pt>
                <c:pt idx="28">
                  <c:v>22.59080000000001</c:v>
                </c:pt>
                <c:pt idx="29">
                  <c:v>21.59080000000001</c:v>
                </c:pt>
                <c:pt idx="30">
                  <c:v>20.59080000000001</c:v>
                </c:pt>
                <c:pt idx="31">
                  <c:v>19.59080000000001</c:v>
                </c:pt>
                <c:pt idx="32">
                  <c:v>18.59080000000001</c:v>
                </c:pt>
                <c:pt idx="33">
                  <c:v>17.59080000000001</c:v>
                </c:pt>
                <c:pt idx="34">
                  <c:v>16.59080000000001</c:v>
                </c:pt>
                <c:pt idx="35">
                  <c:v>15.5908</c:v>
                </c:pt>
                <c:pt idx="36">
                  <c:v>14.5908</c:v>
                </c:pt>
                <c:pt idx="37">
                  <c:v>13.5908</c:v>
                </c:pt>
                <c:pt idx="38">
                  <c:v>12.5908</c:v>
                </c:pt>
                <c:pt idx="39">
                  <c:v>11.5908</c:v>
                </c:pt>
                <c:pt idx="40">
                  <c:v>10.5908</c:v>
                </c:pt>
                <c:pt idx="41">
                  <c:v>9.59078</c:v>
                </c:pt>
                <c:pt idx="42">
                  <c:v>8.59078</c:v>
                </c:pt>
                <c:pt idx="43">
                  <c:v>7.59078</c:v>
                </c:pt>
                <c:pt idx="44">
                  <c:v>6.59078</c:v>
                </c:pt>
                <c:pt idx="45">
                  <c:v>5.59078</c:v>
                </c:pt>
                <c:pt idx="46">
                  <c:v>4.59078</c:v>
                </c:pt>
                <c:pt idx="47">
                  <c:v>3.59078</c:v>
                </c:pt>
                <c:pt idx="48">
                  <c:v>2.59078</c:v>
                </c:pt>
                <c:pt idx="49">
                  <c:v>1.59078</c:v>
                </c:pt>
                <c:pt idx="50">
                  <c:v>0.590778</c:v>
                </c:pt>
              </c:numCache>
            </c:numRef>
          </c:xVal>
          <c:yVal>
            <c:numRef>
              <c:f>s1s2!$C$224:$C$274</c:f>
              <c:numCache>
                <c:formatCode>General</c:formatCode>
                <c:ptCount val="51"/>
                <c:pt idx="0">
                  <c:v>181.23</c:v>
                </c:pt>
                <c:pt idx="1">
                  <c:v>180.708</c:v>
                </c:pt>
                <c:pt idx="2">
                  <c:v>180.179</c:v>
                </c:pt>
                <c:pt idx="3">
                  <c:v>179.639</c:v>
                </c:pt>
                <c:pt idx="4">
                  <c:v>179.089</c:v>
                </c:pt>
                <c:pt idx="5">
                  <c:v>178.529</c:v>
                </c:pt>
                <c:pt idx="6">
                  <c:v>177.959</c:v>
                </c:pt>
                <c:pt idx="7">
                  <c:v>177.378</c:v>
                </c:pt>
                <c:pt idx="8">
                  <c:v>176.786</c:v>
                </c:pt>
                <c:pt idx="9">
                  <c:v>176.182</c:v>
                </c:pt>
                <c:pt idx="10">
                  <c:v>175.566</c:v>
                </c:pt>
                <c:pt idx="11">
                  <c:v>174.937</c:v>
                </c:pt>
                <c:pt idx="12">
                  <c:v>174.294</c:v>
                </c:pt>
                <c:pt idx="13">
                  <c:v>173.638</c:v>
                </c:pt>
                <c:pt idx="14">
                  <c:v>172.967</c:v>
                </c:pt>
                <c:pt idx="15">
                  <c:v>172.28</c:v>
                </c:pt>
                <c:pt idx="16">
                  <c:v>171.577</c:v>
                </c:pt>
                <c:pt idx="17">
                  <c:v>170.857</c:v>
                </c:pt>
                <c:pt idx="18">
                  <c:v>170.12</c:v>
                </c:pt>
                <c:pt idx="19">
                  <c:v>169.364</c:v>
                </c:pt>
                <c:pt idx="20">
                  <c:v>168.588</c:v>
                </c:pt>
                <c:pt idx="21">
                  <c:v>167.791</c:v>
                </c:pt>
                <c:pt idx="22">
                  <c:v>166.972</c:v>
                </c:pt>
                <c:pt idx="23">
                  <c:v>166.131</c:v>
                </c:pt>
                <c:pt idx="24">
                  <c:v>165.264</c:v>
                </c:pt>
                <c:pt idx="25">
                  <c:v>164.371</c:v>
                </c:pt>
                <c:pt idx="26">
                  <c:v>163.45</c:v>
                </c:pt>
                <c:pt idx="27">
                  <c:v>162.498</c:v>
                </c:pt>
                <c:pt idx="28">
                  <c:v>161.513</c:v>
                </c:pt>
                <c:pt idx="29">
                  <c:v>160.486</c:v>
                </c:pt>
                <c:pt idx="30">
                  <c:v>159.412</c:v>
                </c:pt>
                <c:pt idx="31">
                  <c:v>158.278</c:v>
                </c:pt>
                <c:pt idx="32">
                  <c:v>157.062</c:v>
                </c:pt>
                <c:pt idx="33">
                  <c:v>155.728</c:v>
                </c:pt>
                <c:pt idx="34">
                  <c:v>154.214</c:v>
                </c:pt>
                <c:pt idx="35">
                  <c:v>152.396</c:v>
                </c:pt>
                <c:pt idx="36">
                  <c:v>150.066</c:v>
                </c:pt>
                <c:pt idx="37">
                  <c:v>146.877</c:v>
                </c:pt>
                <c:pt idx="38">
                  <c:v>142.348</c:v>
                </c:pt>
                <c:pt idx="39">
                  <c:v>136.144</c:v>
                </c:pt>
                <c:pt idx="40">
                  <c:v>128.552</c:v>
                </c:pt>
                <c:pt idx="41">
                  <c:v>120.513</c:v>
                </c:pt>
                <c:pt idx="42">
                  <c:v>112.943</c:v>
                </c:pt>
                <c:pt idx="43">
                  <c:v>106.292</c:v>
                </c:pt>
                <c:pt idx="44">
                  <c:v>100.639</c:v>
                </c:pt>
                <c:pt idx="45">
                  <c:v>95.9003</c:v>
                </c:pt>
                <c:pt idx="46">
                  <c:v>91.9492</c:v>
                </c:pt>
                <c:pt idx="47">
                  <c:v>88.6614</c:v>
                </c:pt>
                <c:pt idx="48">
                  <c:v>85.9312</c:v>
                </c:pt>
                <c:pt idx="49">
                  <c:v>83.6693</c:v>
                </c:pt>
                <c:pt idx="50">
                  <c:v>81.80379999999998</c:v>
                </c:pt>
              </c:numCache>
            </c:numRef>
          </c:yVal>
          <c:smooth val="0"/>
          <c:extLst xmlns:c16r2="http://schemas.microsoft.com/office/drawing/2015/06/chart">
            <c:ext xmlns:c16="http://schemas.microsoft.com/office/drawing/2014/chart" uri="{C3380CC4-5D6E-409C-BE32-E72D297353CC}">
              <c16:uniqueId val="{00000002-6EC7-450B-9382-9E39527D6077}"/>
            </c:ext>
          </c:extLst>
        </c:ser>
        <c:dLbls>
          <c:showLegendKey val="0"/>
          <c:showVal val="0"/>
          <c:showCatName val="0"/>
          <c:showSerName val="0"/>
          <c:showPercent val="0"/>
          <c:showBubbleSize val="0"/>
        </c:dLbls>
        <c:axId val="32197952"/>
        <c:axId val="31740496"/>
      </c:scatterChart>
      <c:valAx>
        <c:axId val="32197952"/>
        <c:scaling>
          <c:orientation val="minMax"/>
          <c:max val="50.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DI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0" vert="horz"/>
          <a:lstStyle/>
          <a:p>
            <a:pPr>
              <a:defRPr sz="1400" b="0" i="0" u="none" strike="noStrike" baseline="0">
                <a:solidFill>
                  <a:srgbClr val="808080"/>
                </a:solidFill>
                <a:latin typeface="Calibri"/>
                <a:ea typeface="Calibri"/>
                <a:cs typeface="Calibri"/>
              </a:defRPr>
            </a:pPr>
            <a:endParaRPr lang="en-US"/>
          </a:p>
        </c:txPr>
        <c:crossAx val="31740496"/>
        <c:crosses val="autoZero"/>
        <c:crossBetween val="midCat"/>
      </c:valAx>
      <c:valAx>
        <c:axId val="31740496"/>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APD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1400" b="0" i="0" u="none" strike="noStrike" kern="1200" baseline="0">
                <a:solidFill>
                  <a:schemeClr val="dk1">
                    <a:lumMod val="50000"/>
                    <a:lumOff val="50000"/>
                  </a:schemeClr>
                </a:solidFill>
                <a:latin typeface="+mn-lt"/>
                <a:ea typeface="+mn-ea"/>
                <a:cs typeface="+mn-cs"/>
              </a:defRPr>
            </a:pPr>
            <a:endParaRPr lang="en-US"/>
          </a:p>
        </c:txPr>
        <c:crossAx val="32197952"/>
        <c:crosses val="autoZero"/>
        <c:crossBetween val="midCat"/>
      </c:valAx>
      <c:spPr>
        <a:noFill/>
        <a:ln w="25400">
          <a:noFill/>
        </a:ln>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r>
              <a:rPr lang="en-US" sz="2400" b="1" baseline="0" dirty="0">
                <a:latin typeface="Times New Roman" charset="0"/>
                <a:ea typeface="Times New Roman" charset="0"/>
                <a:cs typeface="Times New Roman" charset="0"/>
              </a:rPr>
              <a:t>G</a:t>
            </a:r>
            <a:r>
              <a:rPr lang="en-US" sz="2400" b="1" baseline="-25000" dirty="0">
                <a:latin typeface="Times New Roman" charset="0"/>
                <a:ea typeface="Times New Roman" charset="0"/>
                <a:cs typeface="Times New Roman" charset="0"/>
              </a:rPr>
              <a:t>Ks</a:t>
            </a:r>
            <a:r>
              <a:rPr lang="en-US" sz="2400" b="1" baseline="0" dirty="0">
                <a:latin typeface="Times New Roman" charset="0"/>
                <a:ea typeface="Times New Roman" charset="0"/>
                <a:cs typeface="Times New Roman" charset="0"/>
              </a:rPr>
              <a:t> 100%</a:t>
            </a:r>
            <a:endParaRPr lang="en-US" sz="2400" b="1" dirty="0">
              <a:latin typeface="Times New Roman" charset="0"/>
              <a:ea typeface="Times New Roman" charset="0"/>
              <a:cs typeface="Times New Roman" charset="0"/>
            </a:endParaRPr>
          </a:p>
        </c:rich>
      </c:tx>
      <c:layout/>
      <c:overlay val="0"/>
      <c:spPr>
        <a:noFill/>
        <a:ln w="25400">
          <a:noFill/>
        </a:ln>
      </c:spPr>
    </c:title>
    <c:autoTitleDeleted val="0"/>
    <c:plotArea>
      <c:layout/>
      <c:scatterChart>
        <c:scatterStyle val="lineMarker"/>
        <c:varyColors val="0"/>
        <c:ser>
          <c:idx val="0"/>
          <c:order val="0"/>
          <c:spPr>
            <a:ln w="19050">
              <a:noFill/>
            </a:ln>
          </c:spPr>
          <c:marker>
            <c:symbol val="circle"/>
            <c:size val="4"/>
            <c:spPr>
              <a:solidFill>
                <a:srgbClr val="9A2827"/>
              </a:solidFill>
              <a:ln w="0" cap="flat" cmpd="sng" algn="ctr">
                <a:solidFill>
                  <a:srgbClr val="9A2827"/>
                </a:solidFill>
                <a:round/>
              </a:ln>
              <a:effectLst/>
            </c:spPr>
          </c:marker>
          <c:xVal>
            <c:numRef>
              <c:f>s1s2!$B$1:$B$274</c:f>
              <c:numCache>
                <c:formatCode>General</c:formatCode>
                <c:ptCount val="274"/>
                <c:pt idx="0">
                  <c:v>273.591</c:v>
                </c:pt>
                <c:pt idx="1">
                  <c:v>272.591</c:v>
                </c:pt>
                <c:pt idx="2">
                  <c:v>271.591</c:v>
                </c:pt>
                <c:pt idx="3">
                  <c:v>270.591</c:v>
                </c:pt>
                <c:pt idx="4">
                  <c:v>269.591</c:v>
                </c:pt>
                <c:pt idx="5">
                  <c:v>268.591</c:v>
                </c:pt>
                <c:pt idx="6">
                  <c:v>267.591</c:v>
                </c:pt>
                <c:pt idx="7">
                  <c:v>266.591</c:v>
                </c:pt>
                <c:pt idx="8">
                  <c:v>265.591</c:v>
                </c:pt>
                <c:pt idx="9">
                  <c:v>264.591</c:v>
                </c:pt>
                <c:pt idx="10">
                  <c:v>263.591</c:v>
                </c:pt>
                <c:pt idx="11">
                  <c:v>262.591</c:v>
                </c:pt>
                <c:pt idx="12">
                  <c:v>261.591</c:v>
                </c:pt>
                <c:pt idx="13">
                  <c:v>260.591</c:v>
                </c:pt>
                <c:pt idx="14">
                  <c:v>259.591</c:v>
                </c:pt>
                <c:pt idx="15">
                  <c:v>258.591</c:v>
                </c:pt>
                <c:pt idx="16">
                  <c:v>257.591</c:v>
                </c:pt>
                <c:pt idx="17">
                  <c:v>256.591</c:v>
                </c:pt>
                <c:pt idx="18">
                  <c:v>255.591</c:v>
                </c:pt>
                <c:pt idx="19">
                  <c:v>254.591</c:v>
                </c:pt>
                <c:pt idx="20">
                  <c:v>253.591</c:v>
                </c:pt>
                <c:pt idx="21">
                  <c:v>252.591</c:v>
                </c:pt>
                <c:pt idx="22">
                  <c:v>251.591</c:v>
                </c:pt>
                <c:pt idx="23">
                  <c:v>250.591</c:v>
                </c:pt>
                <c:pt idx="24">
                  <c:v>249.591</c:v>
                </c:pt>
                <c:pt idx="25">
                  <c:v>248.591</c:v>
                </c:pt>
                <c:pt idx="26">
                  <c:v>247.591</c:v>
                </c:pt>
                <c:pt idx="27">
                  <c:v>246.591</c:v>
                </c:pt>
                <c:pt idx="28">
                  <c:v>245.591</c:v>
                </c:pt>
                <c:pt idx="29">
                  <c:v>244.591</c:v>
                </c:pt>
                <c:pt idx="30">
                  <c:v>243.591</c:v>
                </c:pt>
                <c:pt idx="31">
                  <c:v>242.591</c:v>
                </c:pt>
                <c:pt idx="32">
                  <c:v>241.591</c:v>
                </c:pt>
                <c:pt idx="33">
                  <c:v>240.591</c:v>
                </c:pt>
                <c:pt idx="34">
                  <c:v>239.591</c:v>
                </c:pt>
                <c:pt idx="35">
                  <c:v>238.591</c:v>
                </c:pt>
                <c:pt idx="36">
                  <c:v>237.591</c:v>
                </c:pt>
                <c:pt idx="37">
                  <c:v>236.591</c:v>
                </c:pt>
                <c:pt idx="38">
                  <c:v>235.591</c:v>
                </c:pt>
                <c:pt idx="39">
                  <c:v>234.591</c:v>
                </c:pt>
                <c:pt idx="40">
                  <c:v>233.591</c:v>
                </c:pt>
                <c:pt idx="41">
                  <c:v>232.591</c:v>
                </c:pt>
                <c:pt idx="42">
                  <c:v>231.591</c:v>
                </c:pt>
                <c:pt idx="43">
                  <c:v>230.591</c:v>
                </c:pt>
                <c:pt idx="44">
                  <c:v>229.591</c:v>
                </c:pt>
                <c:pt idx="45">
                  <c:v>228.591</c:v>
                </c:pt>
                <c:pt idx="46">
                  <c:v>227.591</c:v>
                </c:pt>
                <c:pt idx="47">
                  <c:v>226.591</c:v>
                </c:pt>
                <c:pt idx="48">
                  <c:v>225.591</c:v>
                </c:pt>
                <c:pt idx="49">
                  <c:v>224.591</c:v>
                </c:pt>
                <c:pt idx="50">
                  <c:v>223.591</c:v>
                </c:pt>
                <c:pt idx="51">
                  <c:v>222.591</c:v>
                </c:pt>
                <c:pt idx="52">
                  <c:v>221.591</c:v>
                </c:pt>
                <c:pt idx="53">
                  <c:v>220.591</c:v>
                </c:pt>
                <c:pt idx="54">
                  <c:v>219.591</c:v>
                </c:pt>
                <c:pt idx="55">
                  <c:v>218.591</c:v>
                </c:pt>
                <c:pt idx="56">
                  <c:v>217.591</c:v>
                </c:pt>
                <c:pt idx="57">
                  <c:v>216.591</c:v>
                </c:pt>
                <c:pt idx="58">
                  <c:v>215.591</c:v>
                </c:pt>
                <c:pt idx="59">
                  <c:v>214.591</c:v>
                </c:pt>
                <c:pt idx="60">
                  <c:v>213.591</c:v>
                </c:pt>
                <c:pt idx="61">
                  <c:v>212.591</c:v>
                </c:pt>
                <c:pt idx="62">
                  <c:v>211.591</c:v>
                </c:pt>
                <c:pt idx="63">
                  <c:v>210.591</c:v>
                </c:pt>
                <c:pt idx="64">
                  <c:v>209.591</c:v>
                </c:pt>
                <c:pt idx="65">
                  <c:v>208.591</c:v>
                </c:pt>
                <c:pt idx="66">
                  <c:v>207.591</c:v>
                </c:pt>
                <c:pt idx="67">
                  <c:v>206.591</c:v>
                </c:pt>
                <c:pt idx="68">
                  <c:v>205.591</c:v>
                </c:pt>
                <c:pt idx="69">
                  <c:v>204.591</c:v>
                </c:pt>
                <c:pt idx="70">
                  <c:v>203.591</c:v>
                </c:pt>
                <c:pt idx="71">
                  <c:v>202.591</c:v>
                </c:pt>
                <c:pt idx="72">
                  <c:v>201.591</c:v>
                </c:pt>
                <c:pt idx="73">
                  <c:v>200.591</c:v>
                </c:pt>
                <c:pt idx="74">
                  <c:v>199.591</c:v>
                </c:pt>
                <c:pt idx="75">
                  <c:v>198.591</c:v>
                </c:pt>
                <c:pt idx="76">
                  <c:v>197.591</c:v>
                </c:pt>
                <c:pt idx="77">
                  <c:v>196.591</c:v>
                </c:pt>
                <c:pt idx="78">
                  <c:v>195.591</c:v>
                </c:pt>
                <c:pt idx="79">
                  <c:v>194.591</c:v>
                </c:pt>
                <c:pt idx="80">
                  <c:v>193.591</c:v>
                </c:pt>
                <c:pt idx="81">
                  <c:v>192.591</c:v>
                </c:pt>
                <c:pt idx="82">
                  <c:v>191.591</c:v>
                </c:pt>
                <c:pt idx="83">
                  <c:v>190.591</c:v>
                </c:pt>
                <c:pt idx="84">
                  <c:v>189.591</c:v>
                </c:pt>
                <c:pt idx="85">
                  <c:v>188.591</c:v>
                </c:pt>
                <c:pt idx="86">
                  <c:v>187.591</c:v>
                </c:pt>
                <c:pt idx="87">
                  <c:v>186.591</c:v>
                </c:pt>
                <c:pt idx="88">
                  <c:v>185.591</c:v>
                </c:pt>
                <c:pt idx="89">
                  <c:v>184.591</c:v>
                </c:pt>
                <c:pt idx="90">
                  <c:v>183.591</c:v>
                </c:pt>
                <c:pt idx="91">
                  <c:v>182.591</c:v>
                </c:pt>
                <c:pt idx="92">
                  <c:v>181.591</c:v>
                </c:pt>
                <c:pt idx="93">
                  <c:v>180.591</c:v>
                </c:pt>
                <c:pt idx="94">
                  <c:v>179.591</c:v>
                </c:pt>
                <c:pt idx="95">
                  <c:v>178.591</c:v>
                </c:pt>
                <c:pt idx="96">
                  <c:v>177.591</c:v>
                </c:pt>
                <c:pt idx="97">
                  <c:v>176.591</c:v>
                </c:pt>
                <c:pt idx="98">
                  <c:v>175.591</c:v>
                </c:pt>
                <c:pt idx="99">
                  <c:v>174.591</c:v>
                </c:pt>
                <c:pt idx="100">
                  <c:v>173.591</c:v>
                </c:pt>
                <c:pt idx="101">
                  <c:v>172.591</c:v>
                </c:pt>
                <c:pt idx="102">
                  <c:v>171.591</c:v>
                </c:pt>
                <c:pt idx="103">
                  <c:v>170.591</c:v>
                </c:pt>
                <c:pt idx="104">
                  <c:v>169.591</c:v>
                </c:pt>
                <c:pt idx="105">
                  <c:v>168.591</c:v>
                </c:pt>
                <c:pt idx="106">
                  <c:v>167.591</c:v>
                </c:pt>
                <c:pt idx="107">
                  <c:v>166.591</c:v>
                </c:pt>
                <c:pt idx="108">
                  <c:v>165.591</c:v>
                </c:pt>
                <c:pt idx="109">
                  <c:v>164.591</c:v>
                </c:pt>
                <c:pt idx="110">
                  <c:v>163.591</c:v>
                </c:pt>
                <c:pt idx="111">
                  <c:v>162.591</c:v>
                </c:pt>
                <c:pt idx="112">
                  <c:v>161.591</c:v>
                </c:pt>
                <c:pt idx="113">
                  <c:v>160.591</c:v>
                </c:pt>
                <c:pt idx="114">
                  <c:v>159.591</c:v>
                </c:pt>
                <c:pt idx="115">
                  <c:v>158.591</c:v>
                </c:pt>
                <c:pt idx="116">
                  <c:v>157.591</c:v>
                </c:pt>
                <c:pt idx="117">
                  <c:v>156.591</c:v>
                </c:pt>
                <c:pt idx="118">
                  <c:v>155.591</c:v>
                </c:pt>
                <c:pt idx="119">
                  <c:v>154.591</c:v>
                </c:pt>
                <c:pt idx="120">
                  <c:v>153.591</c:v>
                </c:pt>
                <c:pt idx="121">
                  <c:v>152.591</c:v>
                </c:pt>
                <c:pt idx="122">
                  <c:v>151.591</c:v>
                </c:pt>
                <c:pt idx="123">
                  <c:v>150.591</c:v>
                </c:pt>
                <c:pt idx="124">
                  <c:v>149.591</c:v>
                </c:pt>
                <c:pt idx="125">
                  <c:v>148.591</c:v>
                </c:pt>
                <c:pt idx="126">
                  <c:v>147.591</c:v>
                </c:pt>
                <c:pt idx="127">
                  <c:v>146.591</c:v>
                </c:pt>
                <c:pt idx="128">
                  <c:v>145.591</c:v>
                </c:pt>
                <c:pt idx="129">
                  <c:v>144.591</c:v>
                </c:pt>
                <c:pt idx="130">
                  <c:v>143.591</c:v>
                </c:pt>
                <c:pt idx="131">
                  <c:v>142.591</c:v>
                </c:pt>
                <c:pt idx="132">
                  <c:v>141.591</c:v>
                </c:pt>
                <c:pt idx="133">
                  <c:v>140.591</c:v>
                </c:pt>
                <c:pt idx="134">
                  <c:v>139.591</c:v>
                </c:pt>
                <c:pt idx="135">
                  <c:v>138.591</c:v>
                </c:pt>
                <c:pt idx="136">
                  <c:v>137.591</c:v>
                </c:pt>
                <c:pt idx="137">
                  <c:v>136.591</c:v>
                </c:pt>
                <c:pt idx="138">
                  <c:v>135.591</c:v>
                </c:pt>
                <c:pt idx="139">
                  <c:v>134.591</c:v>
                </c:pt>
                <c:pt idx="140">
                  <c:v>133.591</c:v>
                </c:pt>
                <c:pt idx="141">
                  <c:v>132.591</c:v>
                </c:pt>
                <c:pt idx="142">
                  <c:v>131.591</c:v>
                </c:pt>
                <c:pt idx="143">
                  <c:v>130.591</c:v>
                </c:pt>
                <c:pt idx="144">
                  <c:v>129.591</c:v>
                </c:pt>
                <c:pt idx="145">
                  <c:v>128.591</c:v>
                </c:pt>
                <c:pt idx="146">
                  <c:v>127.591</c:v>
                </c:pt>
                <c:pt idx="147">
                  <c:v>126.591</c:v>
                </c:pt>
                <c:pt idx="148">
                  <c:v>125.591</c:v>
                </c:pt>
                <c:pt idx="149">
                  <c:v>124.591</c:v>
                </c:pt>
                <c:pt idx="150">
                  <c:v>123.591</c:v>
                </c:pt>
                <c:pt idx="151">
                  <c:v>122.591</c:v>
                </c:pt>
                <c:pt idx="152">
                  <c:v>121.591</c:v>
                </c:pt>
                <c:pt idx="153">
                  <c:v>120.591</c:v>
                </c:pt>
                <c:pt idx="154">
                  <c:v>119.591</c:v>
                </c:pt>
                <c:pt idx="155">
                  <c:v>118.591</c:v>
                </c:pt>
                <c:pt idx="156">
                  <c:v>117.591</c:v>
                </c:pt>
                <c:pt idx="157">
                  <c:v>116.591</c:v>
                </c:pt>
                <c:pt idx="158">
                  <c:v>115.591</c:v>
                </c:pt>
                <c:pt idx="159">
                  <c:v>114.591</c:v>
                </c:pt>
                <c:pt idx="160">
                  <c:v>113.591</c:v>
                </c:pt>
                <c:pt idx="161">
                  <c:v>112.591</c:v>
                </c:pt>
                <c:pt idx="162">
                  <c:v>111.591</c:v>
                </c:pt>
                <c:pt idx="163">
                  <c:v>110.591</c:v>
                </c:pt>
                <c:pt idx="164">
                  <c:v>109.591</c:v>
                </c:pt>
                <c:pt idx="165">
                  <c:v>108.591</c:v>
                </c:pt>
                <c:pt idx="166">
                  <c:v>107.591</c:v>
                </c:pt>
                <c:pt idx="167">
                  <c:v>106.591</c:v>
                </c:pt>
                <c:pt idx="168">
                  <c:v>105.591</c:v>
                </c:pt>
                <c:pt idx="169">
                  <c:v>104.591</c:v>
                </c:pt>
                <c:pt idx="170">
                  <c:v>103.591</c:v>
                </c:pt>
                <c:pt idx="171">
                  <c:v>102.591</c:v>
                </c:pt>
                <c:pt idx="172">
                  <c:v>101.591</c:v>
                </c:pt>
                <c:pt idx="173">
                  <c:v>100.591</c:v>
                </c:pt>
                <c:pt idx="174">
                  <c:v>99.5908</c:v>
                </c:pt>
                <c:pt idx="175">
                  <c:v>98.5908</c:v>
                </c:pt>
                <c:pt idx="176">
                  <c:v>97.5908</c:v>
                </c:pt>
                <c:pt idx="177">
                  <c:v>96.5908</c:v>
                </c:pt>
                <c:pt idx="178">
                  <c:v>95.5908</c:v>
                </c:pt>
                <c:pt idx="179">
                  <c:v>94.5908</c:v>
                </c:pt>
                <c:pt idx="180">
                  <c:v>93.5908</c:v>
                </c:pt>
                <c:pt idx="181">
                  <c:v>92.5908</c:v>
                </c:pt>
                <c:pt idx="182">
                  <c:v>91.5908</c:v>
                </c:pt>
                <c:pt idx="183">
                  <c:v>90.5908</c:v>
                </c:pt>
                <c:pt idx="184">
                  <c:v>89.5908</c:v>
                </c:pt>
                <c:pt idx="185">
                  <c:v>88.5908</c:v>
                </c:pt>
                <c:pt idx="186">
                  <c:v>87.5908</c:v>
                </c:pt>
                <c:pt idx="187">
                  <c:v>86.5908</c:v>
                </c:pt>
                <c:pt idx="188">
                  <c:v>85.5908</c:v>
                </c:pt>
                <c:pt idx="189">
                  <c:v>84.5908</c:v>
                </c:pt>
                <c:pt idx="190">
                  <c:v>83.5908</c:v>
                </c:pt>
                <c:pt idx="191">
                  <c:v>82.5908</c:v>
                </c:pt>
                <c:pt idx="192">
                  <c:v>81.5908</c:v>
                </c:pt>
                <c:pt idx="193">
                  <c:v>80.5908</c:v>
                </c:pt>
                <c:pt idx="194">
                  <c:v>79.5908</c:v>
                </c:pt>
                <c:pt idx="195">
                  <c:v>78.5908</c:v>
                </c:pt>
                <c:pt idx="196">
                  <c:v>77.5908</c:v>
                </c:pt>
                <c:pt idx="197">
                  <c:v>76.5908</c:v>
                </c:pt>
                <c:pt idx="198">
                  <c:v>75.5908</c:v>
                </c:pt>
                <c:pt idx="199">
                  <c:v>74.5908</c:v>
                </c:pt>
                <c:pt idx="200">
                  <c:v>73.5908</c:v>
                </c:pt>
                <c:pt idx="201">
                  <c:v>72.5908</c:v>
                </c:pt>
                <c:pt idx="202">
                  <c:v>71.5908</c:v>
                </c:pt>
                <c:pt idx="203">
                  <c:v>70.5908</c:v>
                </c:pt>
                <c:pt idx="204">
                  <c:v>69.5908</c:v>
                </c:pt>
                <c:pt idx="205">
                  <c:v>68.5908</c:v>
                </c:pt>
                <c:pt idx="206">
                  <c:v>67.5908</c:v>
                </c:pt>
                <c:pt idx="207">
                  <c:v>66.5908</c:v>
                </c:pt>
                <c:pt idx="208">
                  <c:v>65.5908</c:v>
                </c:pt>
                <c:pt idx="209">
                  <c:v>64.5908</c:v>
                </c:pt>
                <c:pt idx="210">
                  <c:v>63.5908</c:v>
                </c:pt>
                <c:pt idx="211">
                  <c:v>62.5908</c:v>
                </c:pt>
                <c:pt idx="212">
                  <c:v>61.5908</c:v>
                </c:pt>
                <c:pt idx="213">
                  <c:v>60.5908</c:v>
                </c:pt>
                <c:pt idx="214">
                  <c:v>59.5908</c:v>
                </c:pt>
                <c:pt idx="215">
                  <c:v>58.5908</c:v>
                </c:pt>
                <c:pt idx="216">
                  <c:v>57.5908</c:v>
                </c:pt>
                <c:pt idx="217">
                  <c:v>56.5908</c:v>
                </c:pt>
                <c:pt idx="218">
                  <c:v>55.5908</c:v>
                </c:pt>
                <c:pt idx="219">
                  <c:v>54.5908</c:v>
                </c:pt>
                <c:pt idx="220">
                  <c:v>53.5908</c:v>
                </c:pt>
                <c:pt idx="221">
                  <c:v>52.5908</c:v>
                </c:pt>
                <c:pt idx="222">
                  <c:v>51.5908</c:v>
                </c:pt>
                <c:pt idx="223">
                  <c:v>50.5908</c:v>
                </c:pt>
                <c:pt idx="224">
                  <c:v>49.5908</c:v>
                </c:pt>
                <c:pt idx="225">
                  <c:v>48.5908</c:v>
                </c:pt>
                <c:pt idx="226">
                  <c:v>47.5908</c:v>
                </c:pt>
                <c:pt idx="227">
                  <c:v>46.5908</c:v>
                </c:pt>
                <c:pt idx="228">
                  <c:v>45.5908</c:v>
                </c:pt>
                <c:pt idx="229">
                  <c:v>44.5908</c:v>
                </c:pt>
                <c:pt idx="230">
                  <c:v>43.5908</c:v>
                </c:pt>
                <c:pt idx="231">
                  <c:v>42.5908</c:v>
                </c:pt>
                <c:pt idx="232">
                  <c:v>41.5908</c:v>
                </c:pt>
                <c:pt idx="233">
                  <c:v>40.5908</c:v>
                </c:pt>
                <c:pt idx="234">
                  <c:v>39.5908</c:v>
                </c:pt>
                <c:pt idx="235">
                  <c:v>38.5908</c:v>
                </c:pt>
                <c:pt idx="236">
                  <c:v>37.5908</c:v>
                </c:pt>
                <c:pt idx="237">
                  <c:v>36.5908</c:v>
                </c:pt>
                <c:pt idx="238">
                  <c:v>35.5908</c:v>
                </c:pt>
                <c:pt idx="239">
                  <c:v>34.5908</c:v>
                </c:pt>
                <c:pt idx="240">
                  <c:v>33.5908</c:v>
                </c:pt>
                <c:pt idx="241">
                  <c:v>32.5908</c:v>
                </c:pt>
                <c:pt idx="242">
                  <c:v>31.59080000000001</c:v>
                </c:pt>
                <c:pt idx="243">
                  <c:v>30.59080000000001</c:v>
                </c:pt>
                <c:pt idx="244">
                  <c:v>29.59080000000001</c:v>
                </c:pt>
                <c:pt idx="245">
                  <c:v>28.59080000000001</c:v>
                </c:pt>
                <c:pt idx="246">
                  <c:v>27.59080000000001</c:v>
                </c:pt>
                <c:pt idx="247">
                  <c:v>26.59080000000001</c:v>
                </c:pt>
                <c:pt idx="248">
                  <c:v>25.59080000000001</c:v>
                </c:pt>
                <c:pt idx="249">
                  <c:v>24.59080000000001</c:v>
                </c:pt>
                <c:pt idx="250">
                  <c:v>23.59080000000001</c:v>
                </c:pt>
                <c:pt idx="251">
                  <c:v>22.59080000000001</c:v>
                </c:pt>
                <c:pt idx="252">
                  <c:v>21.59080000000001</c:v>
                </c:pt>
                <c:pt idx="253">
                  <c:v>20.59080000000001</c:v>
                </c:pt>
                <c:pt idx="254">
                  <c:v>19.59080000000001</c:v>
                </c:pt>
                <c:pt idx="255">
                  <c:v>18.59080000000001</c:v>
                </c:pt>
                <c:pt idx="256">
                  <c:v>17.59080000000001</c:v>
                </c:pt>
                <c:pt idx="257">
                  <c:v>16.59080000000001</c:v>
                </c:pt>
                <c:pt idx="258">
                  <c:v>15.5908</c:v>
                </c:pt>
                <c:pt idx="259">
                  <c:v>14.5908</c:v>
                </c:pt>
                <c:pt idx="260">
                  <c:v>13.5908</c:v>
                </c:pt>
                <c:pt idx="261">
                  <c:v>12.5908</c:v>
                </c:pt>
                <c:pt idx="262">
                  <c:v>11.5908</c:v>
                </c:pt>
                <c:pt idx="263">
                  <c:v>10.5908</c:v>
                </c:pt>
                <c:pt idx="264">
                  <c:v>9.59078</c:v>
                </c:pt>
                <c:pt idx="265">
                  <c:v>8.59078</c:v>
                </c:pt>
                <c:pt idx="266">
                  <c:v>7.59078</c:v>
                </c:pt>
                <c:pt idx="267">
                  <c:v>6.59078</c:v>
                </c:pt>
                <c:pt idx="268">
                  <c:v>5.59078</c:v>
                </c:pt>
                <c:pt idx="269">
                  <c:v>4.59078</c:v>
                </c:pt>
                <c:pt idx="270">
                  <c:v>3.59078</c:v>
                </c:pt>
                <c:pt idx="271">
                  <c:v>2.59078</c:v>
                </c:pt>
                <c:pt idx="272">
                  <c:v>1.59078</c:v>
                </c:pt>
                <c:pt idx="273">
                  <c:v>0.590778</c:v>
                </c:pt>
              </c:numCache>
            </c:numRef>
          </c:xVal>
          <c:yVal>
            <c:numRef>
              <c:f>s1s2!$C$1:$C$274</c:f>
              <c:numCache>
                <c:formatCode>General</c:formatCode>
                <c:ptCount val="274"/>
                <c:pt idx="0">
                  <c:v>221.684</c:v>
                </c:pt>
                <c:pt idx="1">
                  <c:v>221.631</c:v>
                </c:pt>
                <c:pt idx="2">
                  <c:v>221.577</c:v>
                </c:pt>
                <c:pt idx="3">
                  <c:v>221.524</c:v>
                </c:pt>
                <c:pt idx="4">
                  <c:v>221.47</c:v>
                </c:pt>
                <c:pt idx="5">
                  <c:v>221.416</c:v>
                </c:pt>
                <c:pt idx="6">
                  <c:v>221.362</c:v>
                </c:pt>
                <c:pt idx="7">
                  <c:v>221.308</c:v>
                </c:pt>
                <c:pt idx="8">
                  <c:v>221.254</c:v>
                </c:pt>
                <c:pt idx="9">
                  <c:v>221.199</c:v>
                </c:pt>
                <c:pt idx="10">
                  <c:v>221.145</c:v>
                </c:pt>
                <c:pt idx="11">
                  <c:v>221.09</c:v>
                </c:pt>
                <c:pt idx="12">
                  <c:v>221.035</c:v>
                </c:pt>
                <c:pt idx="13">
                  <c:v>220.98</c:v>
                </c:pt>
                <c:pt idx="14">
                  <c:v>220.925</c:v>
                </c:pt>
                <c:pt idx="15">
                  <c:v>220.869</c:v>
                </c:pt>
                <c:pt idx="16">
                  <c:v>220.814</c:v>
                </c:pt>
                <c:pt idx="17">
                  <c:v>220.758</c:v>
                </c:pt>
                <c:pt idx="18">
                  <c:v>220.702</c:v>
                </c:pt>
                <c:pt idx="19">
                  <c:v>220.646</c:v>
                </c:pt>
                <c:pt idx="20">
                  <c:v>220.59</c:v>
                </c:pt>
                <c:pt idx="21">
                  <c:v>220.533</c:v>
                </c:pt>
                <c:pt idx="22">
                  <c:v>220.477</c:v>
                </c:pt>
                <c:pt idx="23">
                  <c:v>220.42</c:v>
                </c:pt>
                <c:pt idx="24">
                  <c:v>220.363</c:v>
                </c:pt>
                <c:pt idx="25">
                  <c:v>220.306</c:v>
                </c:pt>
                <c:pt idx="26">
                  <c:v>220.248</c:v>
                </c:pt>
                <c:pt idx="27">
                  <c:v>220.191</c:v>
                </c:pt>
                <c:pt idx="28">
                  <c:v>220.133</c:v>
                </c:pt>
                <c:pt idx="29">
                  <c:v>220.075</c:v>
                </c:pt>
                <c:pt idx="30">
                  <c:v>220.017</c:v>
                </c:pt>
                <c:pt idx="31">
                  <c:v>219.959</c:v>
                </c:pt>
                <c:pt idx="32">
                  <c:v>219.9</c:v>
                </c:pt>
                <c:pt idx="33">
                  <c:v>219.841</c:v>
                </c:pt>
                <c:pt idx="34">
                  <c:v>219.782</c:v>
                </c:pt>
                <c:pt idx="35">
                  <c:v>219.723</c:v>
                </c:pt>
                <c:pt idx="36">
                  <c:v>219.664</c:v>
                </c:pt>
                <c:pt idx="37">
                  <c:v>219.604</c:v>
                </c:pt>
                <c:pt idx="38">
                  <c:v>219.545</c:v>
                </c:pt>
                <c:pt idx="39">
                  <c:v>219.484</c:v>
                </c:pt>
                <c:pt idx="40">
                  <c:v>219.424</c:v>
                </c:pt>
                <c:pt idx="41">
                  <c:v>219.364</c:v>
                </c:pt>
                <c:pt idx="42">
                  <c:v>219.303</c:v>
                </c:pt>
                <c:pt idx="43">
                  <c:v>219.242</c:v>
                </c:pt>
                <c:pt idx="44">
                  <c:v>219.181</c:v>
                </c:pt>
                <c:pt idx="45">
                  <c:v>219.12</c:v>
                </c:pt>
                <c:pt idx="46">
                  <c:v>219.058</c:v>
                </c:pt>
                <c:pt idx="47">
                  <c:v>218.996</c:v>
                </c:pt>
                <c:pt idx="48">
                  <c:v>218.934</c:v>
                </c:pt>
                <c:pt idx="49">
                  <c:v>218.871</c:v>
                </c:pt>
                <c:pt idx="50">
                  <c:v>218.809</c:v>
                </c:pt>
                <c:pt idx="51">
                  <c:v>218.746</c:v>
                </c:pt>
                <c:pt idx="52">
                  <c:v>218.683</c:v>
                </c:pt>
                <c:pt idx="53">
                  <c:v>218.619</c:v>
                </c:pt>
                <c:pt idx="54">
                  <c:v>218.556</c:v>
                </c:pt>
                <c:pt idx="55">
                  <c:v>218.492</c:v>
                </c:pt>
                <c:pt idx="56">
                  <c:v>218.428</c:v>
                </c:pt>
                <c:pt idx="57">
                  <c:v>218.363</c:v>
                </c:pt>
                <c:pt idx="58">
                  <c:v>218.298</c:v>
                </c:pt>
                <c:pt idx="59">
                  <c:v>218.233</c:v>
                </c:pt>
                <c:pt idx="60">
                  <c:v>218.168</c:v>
                </c:pt>
                <c:pt idx="61">
                  <c:v>218.102</c:v>
                </c:pt>
                <c:pt idx="62">
                  <c:v>218.036</c:v>
                </c:pt>
                <c:pt idx="63">
                  <c:v>217.97</c:v>
                </c:pt>
                <c:pt idx="64">
                  <c:v>217.903</c:v>
                </c:pt>
                <c:pt idx="65">
                  <c:v>217.837</c:v>
                </c:pt>
                <c:pt idx="66">
                  <c:v>217.769</c:v>
                </c:pt>
                <c:pt idx="67">
                  <c:v>217.702</c:v>
                </c:pt>
                <c:pt idx="68">
                  <c:v>217.634</c:v>
                </c:pt>
                <c:pt idx="69">
                  <c:v>217.566</c:v>
                </c:pt>
                <c:pt idx="70">
                  <c:v>217.498</c:v>
                </c:pt>
                <c:pt idx="71">
                  <c:v>217.429</c:v>
                </c:pt>
                <c:pt idx="72">
                  <c:v>217.36</c:v>
                </c:pt>
                <c:pt idx="73">
                  <c:v>217.29</c:v>
                </c:pt>
                <c:pt idx="74">
                  <c:v>217.221</c:v>
                </c:pt>
                <c:pt idx="75">
                  <c:v>217.151</c:v>
                </c:pt>
                <c:pt idx="76">
                  <c:v>217.08</c:v>
                </c:pt>
                <c:pt idx="77">
                  <c:v>217.009</c:v>
                </c:pt>
                <c:pt idx="78">
                  <c:v>216.938</c:v>
                </c:pt>
                <c:pt idx="79">
                  <c:v>216.867</c:v>
                </c:pt>
                <c:pt idx="80">
                  <c:v>216.795</c:v>
                </c:pt>
                <c:pt idx="81">
                  <c:v>216.723</c:v>
                </c:pt>
                <c:pt idx="82">
                  <c:v>216.65</c:v>
                </c:pt>
                <c:pt idx="83">
                  <c:v>216.577</c:v>
                </c:pt>
                <c:pt idx="84">
                  <c:v>216.504</c:v>
                </c:pt>
                <c:pt idx="85">
                  <c:v>216.431</c:v>
                </c:pt>
                <c:pt idx="86">
                  <c:v>216.357</c:v>
                </c:pt>
                <c:pt idx="87">
                  <c:v>216.282</c:v>
                </c:pt>
                <c:pt idx="88">
                  <c:v>216.208</c:v>
                </c:pt>
                <c:pt idx="89">
                  <c:v>216.133</c:v>
                </c:pt>
                <c:pt idx="90">
                  <c:v>216.057</c:v>
                </c:pt>
                <c:pt idx="91">
                  <c:v>215.981</c:v>
                </c:pt>
                <c:pt idx="92">
                  <c:v>215.905</c:v>
                </c:pt>
                <c:pt idx="93">
                  <c:v>215.829</c:v>
                </c:pt>
                <c:pt idx="94">
                  <c:v>215.752</c:v>
                </c:pt>
                <c:pt idx="95">
                  <c:v>215.675</c:v>
                </c:pt>
                <c:pt idx="96">
                  <c:v>215.598</c:v>
                </c:pt>
                <c:pt idx="97">
                  <c:v>215.521</c:v>
                </c:pt>
                <c:pt idx="98">
                  <c:v>215.443</c:v>
                </c:pt>
                <c:pt idx="99">
                  <c:v>215.364</c:v>
                </c:pt>
                <c:pt idx="100">
                  <c:v>215.285</c:v>
                </c:pt>
                <c:pt idx="101">
                  <c:v>215.204</c:v>
                </c:pt>
                <c:pt idx="102">
                  <c:v>215.121</c:v>
                </c:pt>
                <c:pt idx="103">
                  <c:v>215.036</c:v>
                </c:pt>
                <c:pt idx="104">
                  <c:v>214.947</c:v>
                </c:pt>
                <c:pt idx="105">
                  <c:v>214.855</c:v>
                </c:pt>
                <c:pt idx="106">
                  <c:v>214.759</c:v>
                </c:pt>
                <c:pt idx="107">
                  <c:v>214.659</c:v>
                </c:pt>
                <c:pt idx="108">
                  <c:v>214.556</c:v>
                </c:pt>
                <c:pt idx="109">
                  <c:v>214.448</c:v>
                </c:pt>
                <c:pt idx="110">
                  <c:v>214.336</c:v>
                </c:pt>
                <c:pt idx="111">
                  <c:v>214.22</c:v>
                </c:pt>
                <c:pt idx="112">
                  <c:v>214.099</c:v>
                </c:pt>
                <c:pt idx="113">
                  <c:v>213.974</c:v>
                </c:pt>
                <c:pt idx="114">
                  <c:v>213.844</c:v>
                </c:pt>
                <c:pt idx="115">
                  <c:v>213.71</c:v>
                </c:pt>
                <c:pt idx="116">
                  <c:v>213.572</c:v>
                </c:pt>
                <c:pt idx="117">
                  <c:v>213.43</c:v>
                </c:pt>
                <c:pt idx="118">
                  <c:v>213.284</c:v>
                </c:pt>
                <c:pt idx="119">
                  <c:v>213.134</c:v>
                </c:pt>
                <c:pt idx="120">
                  <c:v>212.981</c:v>
                </c:pt>
                <c:pt idx="121">
                  <c:v>212.824</c:v>
                </c:pt>
                <c:pt idx="122">
                  <c:v>212.664</c:v>
                </c:pt>
                <c:pt idx="123">
                  <c:v>212.5</c:v>
                </c:pt>
                <c:pt idx="124">
                  <c:v>212.332</c:v>
                </c:pt>
                <c:pt idx="125">
                  <c:v>212.159</c:v>
                </c:pt>
                <c:pt idx="126">
                  <c:v>211.979</c:v>
                </c:pt>
                <c:pt idx="127">
                  <c:v>211.784</c:v>
                </c:pt>
                <c:pt idx="128">
                  <c:v>211.57</c:v>
                </c:pt>
                <c:pt idx="129">
                  <c:v>211.354</c:v>
                </c:pt>
                <c:pt idx="130">
                  <c:v>211.138</c:v>
                </c:pt>
                <c:pt idx="131">
                  <c:v>210.92</c:v>
                </c:pt>
                <c:pt idx="132">
                  <c:v>210.701</c:v>
                </c:pt>
                <c:pt idx="133">
                  <c:v>210.48</c:v>
                </c:pt>
                <c:pt idx="134">
                  <c:v>210.258</c:v>
                </c:pt>
                <c:pt idx="135">
                  <c:v>210.035</c:v>
                </c:pt>
                <c:pt idx="136">
                  <c:v>209.81</c:v>
                </c:pt>
                <c:pt idx="137">
                  <c:v>209.584</c:v>
                </c:pt>
                <c:pt idx="138">
                  <c:v>209.356</c:v>
                </c:pt>
                <c:pt idx="139">
                  <c:v>209.129</c:v>
                </c:pt>
                <c:pt idx="140">
                  <c:v>208.898</c:v>
                </c:pt>
                <c:pt idx="141">
                  <c:v>208.666</c:v>
                </c:pt>
                <c:pt idx="142">
                  <c:v>208.433</c:v>
                </c:pt>
                <c:pt idx="143">
                  <c:v>208.197</c:v>
                </c:pt>
                <c:pt idx="144">
                  <c:v>207.961</c:v>
                </c:pt>
                <c:pt idx="145">
                  <c:v>207.723</c:v>
                </c:pt>
                <c:pt idx="146">
                  <c:v>207.483</c:v>
                </c:pt>
                <c:pt idx="147">
                  <c:v>207.242</c:v>
                </c:pt>
                <c:pt idx="148">
                  <c:v>206.999</c:v>
                </c:pt>
                <c:pt idx="149">
                  <c:v>206.754</c:v>
                </c:pt>
                <c:pt idx="150">
                  <c:v>206.508</c:v>
                </c:pt>
                <c:pt idx="151">
                  <c:v>206.26</c:v>
                </c:pt>
                <c:pt idx="152">
                  <c:v>206.011</c:v>
                </c:pt>
                <c:pt idx="153">
                  <c:v>205.759</c:v>
                </c:pt>
                <c:pt idx="154">
                  <c:v>205.506</c:v>
                </c:pt>
                <c:pt idx="155">
                  <c:v>205.251</c:v>
                </c:pt>
                <c:pt idx="156">
                  <c:v>204.995</c:v>
                </c:pt>
                <c:pt idx="157">
                  <c:v>204.736</c:v>
                </c:pt>
                <c:pt idx="158">
                  <c:v>204.476</c:v>
                </c:pt>
                <c:pt idx="159">
                  <c:v>204.213</c:v>
                </c:pt>
                <c:pt idx="160">
                  <c:v>203.949</c:v>
                </c:pt>
                <c:pt idx="161">
                  <c:v>203.683</c:v>
                </c:pt>
                <c:pt idx="162">
                  <c:v>203.415</c:v>
                </c:pt>
                <c:pt idx="163">
                  <c:v>203.145</c:v>
                </c:pt>
                <c:pt idx="164">
                  <c:v>202.873</c:v>
                </c:pt>
                <c:pt idx="165">
                  <c:v>202.598</c:v>
                </c:pt>
                <c:pt idx="166">
                  <c:v>202.322</c:v>
                </c:pt>
                <c:pt idx="167">
                  <c:v>202.044</c:v>
                </c:pt>
                <c:pt idx="168">
                  <c:v>201.763</c:v>
                </c:pt>
                <c:pt idx="169">
                  <c:v>201.48</c:v>
                </c:pt>
                <c:pt idx="170">
                  <c:v>201.195</c:v>
                </c:pt>
                <c:pt idx="171">
                  <c:v>200.908</c:v>
                </c:pt>
                <c:pt idx="172">
                  <c:v>200.618</c:v>
                </c:pt>
                <c:pt idx="173">
                  <c:v>200.326</c:v>
                </c:pt>
                <c:pt idx="174">
                  <c:v>200.032</c:v>
                </c:pt>
                <c:pt idx="175">
                  <c:v>199.735</c:v>
                </c:pt>
                <c:pt idx="176">
                  <c:v>199.435</c:v>
                </c:pt>
                <c:pt idx="177">
                  <c:v>199.133</c:v>
                </c:pt>
                <c:pt idx="178">
                  <c:v>198.829</c:v>
                </c:pt>
                <c:pt idx="179">
                  <c:v>198.522</c:v>
                </c:pt>
                <c:pt idx="180">
                  <c:v>198.212</c:v>
                </c:pt>
                <c:pt idx="181">
                  <c:v>197.899</c:v>
                </c:pt>
                <c:pt idx="182">
                  <c:v>197.584</c:v>
                </c:pt>
                <c:pt idx="183">
                  <c:v>197.266</c:v>
                </c:pt>
                <c:pt idx="184">
                  <c:v>196.945</c:v>
                </c:pt>
                <c:pt idx="185">
                  <c:v>196.621</c:v>
                </c:pt>
                <c:pt idx="186">
                  <c:v>196.294</c:v>
                </c:pt>
                <c:pt idx="187">
                  <c:v>195.963</c:v>
                </c:pt>
                <c:pt idx="188">
                  <c:v>195.63</c:v>
                </c:pt>
                <c:pt idx="189">
                  <c:v>195.294</c:v>
                </c:pt>
                <c:pt idx="190">
                  <c:v>194.954</c:v>
                </c:pt>
                <c:pt idx="191">
                  <c:v>194.611</c:v>
                </c:pt>
                <c:pt idx="192">
                  <c:v>194.264</c:v>
                </c:pt>
                <c:pt idx="193">
                  <c:v>193.914</c:v>
                </c:pt>
                <c:pt idx="194">
                  <c:v>193.56</c:v>
                </c:pt>
                <c:pt idx="195">
                  <c:v>193.203</c:v>
                </c:pt>
                <c:pt idx="196">
                  <c:v>192.842</c:v>
                </c:pt>
                <c:pt idx="197">
                  <c:v>192.477</c:v>
                </c:pt>
                <c:pt idx="198">
                  <c:v>192.108</c:v>
                </c:pt>
                <c:pt idx="199">
                  <c:v>191.735</c:v>
                </c:pt>
                <c:pt idx="200">
                  <c:v>191.358</c:v>
                </c:pt>
                <c:pt idx="201">
                  <c:v>190.977</c:v>
                </c:pt>
                <c:pt idx="202">
                  <c:v>190.591</c:v>
                </c:pt>
                <c:pt idx="203">
                  <c:v>190.201</c:v>
                </c:pt>
                <c:pt idx="204">
                  <c:v>189.806</c:v>
                </c:pt>
                <c:pt idx="205">
                  <c:v>189.407</c:v>
                </c:pt>
                <c:pt idx="206">
                  <c:v>189.002</c:v>
                </c:pt>
                <c:pt idx="207">
                  <c:v>188.593</c:v>
                </c:pt>
                <c:pt idx="208">
                  <c:v>188.179</c:v>
                </c:pt>
                <c:pt idx="209">
                  <c:v>187.759</c:v>
                </c:pt>
                <c:pt idx="210">
                  <c:v>187.334</c:v>
                </c:pt>
                <c:pt idx="211">
                  <c:v>186.904</c:v>
                </c:pt>
                <c:pt idx="212">
                  <c:v>186.467</c:v>
                </c:pt>
                <c:pt idx="213">
                  <c:v>186.025</c:v>
                </c:pt>
                <c:pt idx="214">
                  <c:v>185.577</c:v>
                </c:pt>
                <c:pt idx="215">
                  <c:v>185.122</c:v>
                </c:pt>
                <c:pt idx="216">
                  <c:v>184.661</c:v>
                </c:pt>
                <c:pt idx="217">
                  <c:v>184.193</c:v>
                </c:pt>
                <c:pt idx="218">
                  <c:v>183.718</c:v>
                </c:pt>
                <c:pt idx="219">
                  <c:v>183.236</c:v>
                </c:pt>
                <c:pt idx="220">
                  <c:v>182.746</c:v>
                </c:pt>
                <c:pt idx="221">
                  <c:v>182.249</c:v>
                </c:pt>
                <c:pt idx="222">
                  <c:v>181.744</c:v>
                </c:pt>
                <c:pt idx="223">
                  <c:v>181.23</c:v>
                </c:pt>
                <c:pt idx="224">
                  <c:v>180.708</c:v>
                </c:pt>
                <c:pt idx="225">
                  <c:v>180.179</c:v>
                </c:pt>
                <c:pt idx="226">
                  <c:v>179.639</c:v>
                </c:pt>
                <c:pt idx="227">
                  <c:v>179.089</c:v>
                </c:pt>
                <c:pt idx="228">
                  <c:v>178.529</c:v>
                </c:pt>
                <c:pt idx="229">
                  <c:v>177.959</c:v>
                </c:pt>
                <c:pt idx="230">
                  <c:v>177.378</c:v>
                </c:pt>
                <c:pt idx="231">
                  <c:v>176.786</c:v>
                </c:pt>
                <c:pt idx="232">
                  <c:v>176.182</c:v>
                </c:pt>
                <c:pt idx="233">
                  <c:v>175.566</c:v>
                </c:pt>
                <c:pt idx="234">
                  <c:v>174.937</c:v>
                </c:pt>
                <c:pt idx="235">
                  <c:v>174.294</c:v>
                </c:pt>
                <c:pt idx="236">
                  <c:v>173.638</c:v>
                </c:pt>
                <c:pt idx="237">
                  <c:v>172.967</c:v>
                </c:pt>
                <c:pt idx="238">
                  <c:v>172.28</c:v>
                </c:pt>
                <c:pt idx="239">
                  <c:v>171.577</c:v>
                </c:pt>
                <c:pt idx="240">
                  <c:v>170.857</c:v>
                </c:pt>
                <c:pt idx="241">
                  <c:v>170.12</c:v>
                </c:pt>
                <c:pt idx="242">
                  <c:v>169.364</c:v>
                </c:pt>
                <c:pt idx="243">
                  <c:v>168.588</c:v>
                </c:pt>
                <c:pt idx="244">
                  <c:v>167.791</c:v>
                </c:pt>
                <c:pt idx="245">
                  <c:v>166.972</c:v>
                </c:pt>
                <c:pt idx="246">
                  <c:v>166.131</c:v>
                </c:pt>
                <c:pt idx="247">
                  <c:v>165.264</c:v>
                </c:pt>
                <c:pt idx="248">
                  <c:v>164.371</c:v>
                </c:pt>
                <c:pt idx="249">
                  <c:v>163.45</c:v>
                </c:pt>
                <c:pt idx="250">
                  <c:v>162.498</c:v>
                </c:pt>
                <c:pt idx="251">
                  <c:v>161.513</c:v>
                </c:pt>
                <c:pt idx="252">
                  <c:v>160.486</c:v>
                </c:pt>
                <c:pt idx="253">
                  <c:v>159.412</c:v>
                </c:pt>
                <c:pt idx="254">
                  <c:v>158.278</c:v>
                </c:pt>
                <c:pt idx="255">
                  <c:v>157.062</c:v>
                </c:pt>
                <c:pt idx="256">
                  <c:v>155.728</c:v>
                </c:pt>
                <c:pt idx="257">
                  <c:v>154.214</c:v>
                </c:pt>
                <c:pt idx="258">
                  <c:v>152.396</c:v>
                </c:pt>
                <c:pt idx="259">
                  <c:v>150.066</c:v>
                </c:pt>
                <c:pt idx="260">
                  <c:v>146.877</c:v>
                </c:pt>
                <c:pt idx="261">
                  <c:v>142.348</c:v>
                </c:pt>
                <c:pt idx="262">
                  <c:v>136.144</c:v>
                </c:pt>
                <c:pt idx="263">
                  <c:v>128.552</c:v>
                </c:pt>
                <c:pt idx="264">
                  <c:v>120.513</c:v>
                </c:pt>
                <c:pt idx="265">
                  <c:v>112.943</c:v>
                </c:pt>
                <c:pt idx="266">
                  <c:v>106.292</c:v>
                </c:pt>
                <c:pt idx="267">
                  <c:v>100.639</c:v>
                </c:pt>
                <c:pt idx="268">
                  <c:v>95.9003</c:v>
                </c:pt>
                <c:pt idx="269">
                  <c:v>91.9492</c:v>
                </c:pt>
                <c:pt idx="270">
                  <c:v>88.6614</c:v>
                </c:pt>
                <c:pt idx="271">
                  <c:v>85.9312</c:v>
                </c:pt>
                <c:pt idx="272">
                  <c:v>83.6693</c:v>
                </c:pt>
                <c:pt idx="273">
                  <c:v>81.80379999999998</c:v>
                </c:pt>
              </c:numCache>
            </c:numRef>
          </c:yVal>
          <c:smooth val="0"/>
          <c:extLst xmlns:c16r2="http://schemas.microsoft.com/office/drawing/2015/06/chart">
            <c:ext xmlns:c16="http://schemas.microsoft.com/office/drawing/2014/chart" uri="{C3380CC4-5D6E-409C-BE32-E72D297353CC}">
              <c16:uniqueId val="{00000000-CC5C-4C7E-AC77-CFC03B99C893}"/>
            </c:ext>
          </c:extLst>
        </c:ser>
        <c:ser>
          <c:idx val="1"/>
          <c:order val="1"/>
          <c:spPr>
            <a:ln w="19050">
              <a:noFill/>
            </a:ln>
          </c:spPr>
          <c:marker>
            <c:symbol val="circle"/>
            <c:size val="4"/>
            <c:spPr>
              <a:solidFill>
                <a:srgbClr val="9A2827"/>
              </a:solidFill>
              <a:ln w="9525" cap="flat" cmpd="sng" algn="ctr">
                <a:solidFill>
                  <a:srgbClr val="9A2827"/>
                </a:solidFill>
                <a:round/>
              </a:ln>
              <a:effectLst/>
            </c:spPr>
          </c:marker>
          <c:xVal>
            <c:numRef>
              <c:f>s1s2!$B$224:$B$274</c:f>
              <c:numCache>
                <c:formatCode>General</c:formatCode>
                <c:ptCount val="51"/>
                <c:pt idx="0">
                  <c:v>50.5908</c:v>
                </c:pt>
                <c:pt idx="1">
                  <c:v>49.5908</c:v>
                </c:pt>
                <c:pt idx="2">
                  <c:v>48.5908</c:v>
                </c:pt>
                <c:pt idx="3">
                  <c:v>47.5908</c:v>
                </c:pt>
                <c:pt idx="4">
                  <c:v>46.5908</c:v>
                </c:pt>
                <c:pt idx="5">
                  <c:v>45.5908</c:v>
                </c:pt>
                <c:pt idx="6">
                  <c:v>44.5908</c:v>
                </c:pt>
                <c:pt idx="7">
                  <c:v>43.5908</c:v>
                </c:pt>
                <c:pt idx="8">
                  <c:v>42.5908</c:v>
                </c:pt>
                <c:pt idx="9">
                  <c:v>41.5908</c:v>
                </c:pt>
                <c:pt idx="10">
                  <c:v>40.5908</c:v>
                </c:pt>
                <c:pt idx="11">
                  <c:v>39.5908</c:v>
                </c:pt>
                <c:pt idx="12">
                  <c:v>38.5908</c:v>
                </c:pt>
                <c:pt idx="13">
                  <c:v>37.5908</c:v>
                </c:pt>
                <c:pt idx="14">
                  <c:v>36.5908</c:v>
                </c:pt>
                <c:pt idx="15">
                  <c:v>35.5908</c:v>
                </c:pt>
                <c:pt idx="16">
                  <c:v>34.5908</c:v>
                </c:pt>
                <c:pt idx="17">
                  <c:v>33.5908</c:v>
                </c:pt>
                <c:pt idx="18">
                  <c:v>32.5908</c:v>
                </c:pt>
                <c:pt idx="19">
                  <c:v>31.59080000000001</c:v>
                </c:pt>
                <c:pt idx="20">
                  <c:v>30.59080000000001</c:v>
                </c:pt>
                <c:pt idx="21">
                  <c:v>29.59080000000001</c:v>
                </c:pt>
                <c:pt idx="22">
                  <c:v>28.59080000000001</c:v>
                </c:pt>
                <c:pt idx="23">
                  <c:v>27.59080000000001</c:v>
                </c:pt>
                <c:pt idx="24">
                  <c:v>26.59080000000001</c:v>
                </c:pt>
                <c:pt idx="25">
                  <c:v>25.59080000000001</c:v>
                </c:pt>
                <c:pt idx="26">
                  <c:v>24.59080000000001</c:v>
                </c:pt>
                <c:pt idx="27">
                  <c:v>23.59080000000001</c:v>
                </c:pt>
                <c:pt idx="28">
                  <c:v>22.59080000000001</c:v>
                </c:pt>
                <c:pt idx="29">
                  <c:v>21.59080000000001</c:v>
                </c:pt>
                <c:pt idx="30">
                  <c:v>20.59080000000001</c:v>
                </c:pt>
                <c:pt idx="31">
                  <c:v>19.59080000000001</c:v>
                </c:pt>
                <c:pt idx="32">
                  <c:v>18.59080000000001</c:v>
                </c:pt>
                <c:pt idx="33">
                  <c:v>17.59080000000001</c:v>
                </c:pt>
                <c:pt idx="34">
                  <c:v>16.59080000000001</c:v>
                </c:pt>
                <c:pt idx="35">
                  <c:v>15.5908</c:v>
                </c:pt>
                <c:pt idx="36">
                  <c:v>14.5908</c:v>
                </c:pt>
                <c:pt idx="37">
                  <c:v>13.5908</c:v>
                </c:pt>
                <c:pt idx="38">
                  <c:v>12.5908</c:v>
                </c:pt>
                <c:pt idx="39">
                  <c:v>11.5908</c:v>
                </c:pt>
                <c:pt idx="40">
                  <c:v>10.5908</c:v>
                </c:pt>
                <c:pt idx="41">
                  <c:v>9.59078</c:v>
                </c:pt>
                <c:pt idx="42">
                  <c:v>8.59078</c:v>
                </c:pt>
                <c:pt idx="43">
                  <c:v>7.59078</c:v>
                </c:pt>
                <c:pt idx="44">
                  <c:v>6.59078</c:v>
                </c:pt>
                <c:pt idx="45">
                  <c:v>5.59078</c:v>
                </c:pt>
                <c:pt idx="46">
                  <c:v>4.59078</c:v>
                </c:pt>
                <c:pt idx="47">
                  <c:v>3.59078</c:v>
                </c:pt>
                <c:pt idx="48">
                  <c:v>2.59078</c:v>
                </c:pt>
                <c:pt idx="49">
                  <c:v>1.59078</c:v>
                </c:pt>
                <c:pt idx="50">
                  <c:v>0.590778</c:v>
                </c:pt>
              </c:numCache>
            </c:numRef>
          </c:xVal>
          <c:yVal>
            <c:numRef>
              <c:f>s1s2!$C$224:$C$274</c:f>
              <c:numCache>
                <c:formatCode>General</c:formatCode>
                <c:ptCount val="51"/>
                <c:pt idx="0">
                  <c:v>181.23</c:v>
                </c:pt>
                <c:pt idx="1">
                  <c:v>180.708</c:v>
                </c:pt>
                <c:pt idx="2">
                  <c:v>180.179</c:v>
                </c:pt>
                <c:pt idx="3">
                  <c:v>179.639</c:v>
                </c:pt>
                <c:pt idx="4">
                  <c:v>179.089</c:v>
                </c:pt>
                <c:pt idx="5">
                  <c:v>178.529</c:v>
                </c:pt>
                <c:pt idx="6">
                  <c:v>177.959</c:v>
                </c:pt>
                <c:pt idx="7">
                  <c:v>177.378</c:v>
                </c:pt>
                <c:pt idx="8">
                  <c:v>176.786</c:v>
                </c:pt>
                <c:pt idx="9">
                  <c:v>176.182</c:v>
                </c:pt>
                <c:pt idx="10">
                  <c:v>175.566</c:v>
                </c:pt>
                <c:pt idx="11">
                  <c:v>174.937</c:v>
                </c:pt>
                <c:pt idx="12">
                  <c:v>174.294</c:v>
                </c:pt>
                <c:pt idx="13">
                  <c:v>173.638</c:v>
                </c:pt>
                <c:pt idx="14">
                  <c:v>172.967</c:v>
                </c:pt>
                <c:pt idx="15">
                  <c:v>172.28</c:v>
                </c:pt>
                <c:pt idx="16">
                  <c:v>171.577</c:v>
                </c:pt>
                <c:pt idx="17">
                  <c:v>170.857</c:v>
                </c:pt>
                <c:pt idx="18">
                  <c:v>170.12</c:v>
                </c:pt>
                <c:pt idx="19">
                  <c:v>169.364</c:v>
                </c:pt>
                <c:pt idx="20">
                  <c:v>168.588</c:v>
                </c:pt>
                <c:pt idx="21">
                  <c:v>167.791</c:v>
                </c:pt>
                <c:pt idx="22">
                  <c:v>166.972</c:v>
                </c:pt>
                <c:pt idx="23">
                  <c:v>166.131</c:v>
                </c:pt>
                <c:pt idx="24">
                  <c:v>165.264</c:v>
                </c:pt>
                <c:pt idx="25">
                  <c:v>164.371</c:v>
                </c:pt>
                <c:pt idx="26">
                  <c:v>163.45</c:v>
                </c:pt>
                <c:pt idx="27">
                  <c:v>162.498</c:v>
                </c:pt>
                <c:pt idx="28">
                  <c:v>161.513</c:v>
                </c:pt>
                <c:pt idx="29">
                  <c:v>160.486</c:v>
                </c:pt>
                <c:pt idx="30">
                  <c:v>159.412</c:v>
                </c:pt>
                <c:pt idx="31">
                  <c:v>158.278</c:v>
                </c:pt>
                <c:pt idx="32">
                  <c:v>157.062</c:v>
                </c:pt>
                <c:pt idx="33">
                  <c:v>155.728</c:v>
                </c:pt>
                <c:pt idx="34">
                  <c:v>154.214</c:v>
                </c:pt>
                <c:pt idx="35">
                  <c:v>152.396</c:v>
                </c:pt>
                <c:pt idx="36">
                  <c:v>150.066</c:v>
                </c:pt>
                <c:pt idx="37">
                  <c:v>146.877</c:v>
                </c:pt>
                <c:pt idx="38">
                  <c:v>142.348</c:v>
                </c:pt>
                <c:pt idx="39">
                  <c:v>136.144</c:v>
                </c:pt>
                <c:pt idx="40">
                  <c:v>128.552</c:v>
                </c:pt>
                <c:pt idx="41">
                  <c:v>120.513</c:v>
                </c:pt>
                <c:pt idx="42">
                  <c:v>112.943</c:v>
                </c:pt>
                <c:pt idx="43">
                  <c:v>106.292</c:v>
                </c:pt>
                <c:pt idx="44">
                  <c:v>100.639</c:v>
                </c:pt>
                <c:pt idx="45">
                  <c:v>95.9003</c:v>
                </c:pt>
                <c:pt idx="46">
                  <c:v>91.9492</c:v>
                </c:pt>
                <c:pt idx="47">
                  <c:v>88.6614</c:v>
                </c:pt>
                <c:pt idx="48">
                  <c:v>85.9312</c:v>
                </c:pt>
                <c:pt idx="49">
                  <c:v>83.6693</c:v>
                </c:pt>
                <c:pt idx="50">
                  <c:v>81.80379999999998</c:v>
                </c:pt>
              </c:numCache>
            </c:numRef>
          </c:yVal>
          <c:smooth val="0"/>
          <c:extLst xmlns:c16r2="http://schemas.microsoft.com/office/drawing/2015/06/chart">
            <c:ext xmlns:c16="http://schemas.microsoft.com/office/drawing/2014/chart" uri="{C3380CC4-5D6E-409C-BE32-E72D297353CC}">
              <c16:uniqueId val="{00000002-CC5C-4C7E-AC77-CFC03B99C893}"/>
            </c:ext>
          </c:extLst>
        </c:ser>
        <c:dLbls>
          <c:showLegendKey val="0"/>
          <c:showVal val="0"/>
          <c:showCatName val="0"/>
          <c:showSerName val="0"/>
          <c:showPercent val="0"/>
          <c:showBubbleSize val="0"/>
        </c:dLbls>
        <c:axId val="4478432"/>
        <c:axId val="110250464"/>
      </c:scatterChart>
      <c:valAx>
        <c:axId val="4478432"/>
        <c:scaling>
          <c:orientation val="minMax"/>
          <c:max val="50.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DI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0" vert="horz"/>
          <a:lstStyle/>
          <a:p>
            <a:pPr>
              <a:defRPr sz="1400" b="0" i="0" u="none" strike="noStrike" baseline="0">
                <a:solidFill>
                  <a:srgbClr val="808080"/>
                </a:solidFill>
                <a:latin typeface="Calibri"/>
                <a:ea typeface="Calibri"/>
                <a:cs typeface="Calibri"/>
              </a:defRPr>
            </a:pPr>
            <a:endParaRPr lang="en-US"/>
          </a:p>
        </c:txPr>
        <c:crossAx val="110250464"/>
        <c:crosses val="autoZero"/>
        <c:crossBetween val="midCat"/>
      </c:valAx>
      <c:valAx>
        <c:axId val="11025046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APD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1400" b="0" i="0" u="none" strike="noStrike" kern="1200" baseline="0">
                <a:solidFill>
                  <a:schemeClr val="dk1">
                    <a:lumMod val="50000"/>
                    <a:lumOff val="50000"/>
                  </a:schemeClr>
                </a:solidFill>
                <a:latin typeface="+mn-lt"/>
                <a:ea typeface="+mn-ea"/>
                <a:cs typeface="+mn-cs"/>
              </a:defRPr>
            </a:pPr>
            <a:endParaRPr lang="en-US"/>
          </a:p>
        </c:txPr>
        <c:crossAx val="4478432"/>
        <c:crosses val="autoZero"/>
        <c:crossBetween val="midCat"/>
      </c:valAx>
      <c:spPr>
        <a:noFill/>
        <a:ln w="25400">
          <a:noFill/>
        </a:ln>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r>
              <a:rPr lang="en-US" sz="2400" b="1" baseline="0" dirty="0" err="1">
                <a:latin typeface="Times New Roman" charset="0"/>
                <a:ea typeface="Times New Roman" charset="0"/>
                <a:cs typeface="Times New Roman" charset="0"/>
              </a:rPr>
              <a:t>G</a:t>
            </a:r>
            <a:r>
              <a:rPr lang="en-US" sz="2400" b="1" baseline="-25000" dirty="0" err="1">
                <a:latin typeface="Times New Roman" charset="0"/>
                <a:ea typeface="Times New Roman" charset="0"/>
                <a:cs typeface="Times New Roman" charset="0"/>
              </a:rPr>
              <a:t>Na</a:t>
            </a:r>
            <a:r>
              <a:rPr lang="en-US" sz="2400" b="1" baseline="0" dirty="0">
                <a:latin typeface="Times New Roman" charset="0"/>
                <a:ea typeface="Times New Roman" charset="0"/>
                <a:cs typeface="Times New Roman" charset="0"/>
              </a:rPr>
              <a:t> 100%</a:t>
            </a:r>
            <a:endParaRPr lang="en-US" sz="2400" b="1" dirty="0">
              <a:latin typeface="Times New Roman" charset="0"/>
              <a:ea typeface="Times New Roman" charset="0"/>
              <a:cs typeface="Times New Roman" charset="0"/>
            </a:endParaRPr>
          </a:p>
        </c:rich>
      </c:tx>
      <c:layout/>
      <c:overlay val="0"/>
      <c:spPr>
        <a:noFill/>
        <a:ln w="25400">
          <a:noFill/>
        </a:ln>
      </c:spPr>
    </c:title>
    <c:autoTitleDeleted val="0"/>
    <c:plotArea>
      <c:layout/>
      <c:scatterChart>
        <c:scatterStyle val="lineMarker"/>
        <c:varyColors val="0"/>
        <c:ser>
          <c:idx val="0"/>
          <c:order val="0"/>
          <c:spPr>
            <a:ln w="19050">
              <a:noFill/>
            </a:ln>
          </c:spPr>
          <c:marker>
            <c:symbol val="circle"/>
            <c:size val="4"/>
            <c:spPr>
              <a:solidFill>
                <a:srgbClr val="9A2827"/>
              </a:solidFill>
              <a:ln w="0" cap="flat" cmpd="sng" algn="ctr">
                <a:solidFill>
                  <a:srgbClr val="9A2827"/>
                </a:solidFill>
                <a:round/>
              </a:ln>
              <a:effectLst/>
            </c:spPr>
          </c:marker>
          <c:xVal>
            <c:numRef>
              <c:f>s1s2!$B$1:$B$274</c:f>
              <c:numCache>
                <c:formatCode>General</c:formatCode>
                <c:ptCount val="274"/>
                <c:pt idx="0">
                  <c:v>273.591</c:v>
                </c:pt>
                <c:pt idx="1">
                  <c:v>272.591</c:v>
                </c:pt>
                <c:pt idx="2">
                  <c:v>271.591</c:v>
                </c:pt>
                <c:pt idx="3">
                  <c:v>270.591</c:v>
                </c:pt>
                <c:pt idx="4">
                  <c:v>269.591</c:v>
                </c:pt>
                <c:pt idx="5">
                  <c:v>268.591</c:v>
                </c:pt>
                <c:pt idx="6">
                  <c:v>267.591</c:v>
                </c:pt>
                <c:pt idx="7">
                  <c:v>266.591</c:v>
                </c:pt>
                <c:pt idx="8">
                  <c:v>265.591</c:v>
                </c:pt>
                <c:pt idx="9">
                  <c:v>264.591</c:v>
                </c:pt>
                <c:pt idx="10">
                  <c:v>263.591</c:v>
                </c:pt>
                <c:pt idx="11">
                  <c:v>262.591</c:v>
                </c:pt>
                <c:pt idx="12">
                  <c:v>261.591</c:v>
                </c:pt>
                <c:pt idx="13">
                  <c:v>260.591</c:v>
                </c:pt>
                <c:pt idx="14">
                  <c:v>259.591</c:v>
                </c:pt>
                <c:pt idx="15">
                  <c:v>258.591</c:v>
                </c:pt>
                <c:pt idx="16">
                  <c:v>257.591</c:v>
                </c:pt>
                <c:pt idx="17">
                  <c:v>256.591</c:v>
                </c:pt>
                <c:pt idx="18">
                  <c:v>255.591</c:v>
                </c:pt>
                <c:pt idx="19">
                  <c:v>254.591</c:v>
                </c:pt>
                <c:pt idx="20">
                  <c:v>253.591</c:v>
                </c:pt>
                <c:pt idx="21">
                  <c:v>252.591</c:v>
                </c:pt>
                <c:pt idx="22">
                  <c:v>251.591</c:v>
                </c:pt>
                <c:pt idx="23">
                  <c:v>250.591</c:v>
                </c:pt>
                <c:pt idx="24">
                  <c:v>249.591</c:v>
                </c:pt>
                <c:pt idx="25">
                  <c:v>248.591</c:v>
                </c:pt>
                <c:pt idx="26">
                  <c:v>247.591</c:v>
                </c:pt>
                <c:pt idx="27">
                  <c:v>246.591</c:v>
                </c:pt>
                <c:pt idx="28">
                  <c:v>245.591</c:v>
                </c:pt>
                <c:pt idx="29">
                  <c:v>244.591</c:v>
                </c:pt>
                <c:pt idx="30">
                  <c:v>243.591</c:v>
                </c:pt>
                <c:pt idx="31">
                  <c:v>242.591</c:v>
                </c:pt>
                <c:pt idx="32">
                  <c:v>241.591</c:v>
                </c:pt>
                <c:pt idx="33">
                  <c:v>240.591</c:v>
                </c:pt>
                <c:pt idx="34">
                  <c:v>239.591</c:v>
                </c:pt>
                <c:pt idx="35">
                  <c:v>238.591</c:v>
                </c:pt>
                <c:pt idx="36">
                  <c:v>237.591</c:v>
                </c:pt>
                <c:pt idx="37">
                  <c:v>236.591</c:v>
                </c:pt>
                <c:pt idx="38">
                  <c:v>235.591</c:v>
                </c:pt>
                <c:pt idx="39">
                  <c:v>234.591</c:v>
                </c:pt>
                <c:pt idx="40">
                  <c:v>233.591</c:v>
                </c:pt>
                <c:pt idx="41">
                  <c:v>232.591</c:v>
                </c:pt>
                <c:pt idx="42">
                  <c:v>231.591</c:v>
                </c:pt>
                <c:pt idx="43">
                  <c:v>230.591</c:v>
                </c:pt>
                <c:pt idx="44">
                  <c:v>229.591</c:v>
                </c:pt>
                <c:pt idx="45">
                  <c:v>228.591</c:v>
                </c:pt>
                <c:pt idx="46">
                  <c:v>227.591</c:v>
                </c:pt>
                <c:pt idx="47">
                  <c:v>226.591</c:v>
                </c:pt>
                <c:pt idx="48">
                  <c:v>225.591</c:v>
                </c:pt>
                <c:pt idx="49">
                  <c:v>224.591</c:v>
                </c:pt>
                <c:pt idx="50">
                  <c:v>223.591</c:v>
                </c:pt>
                <c:pt idx="51">
                  <c:v>222.591</c:v>
                </c:pt>
                <c:pt idx="52">
                  <c:v>221.591</c:v>
                </c:pt>
                <c:pt idx="53">
                  <c:v>220.591</c:v>
                </c:pt>
                <c:pt idx="54">
                  <c:v>219.591</c:v>
                </c:pt>
                <c:pt idx="55">
                  <c:v>218.591</c:v>
                </c:pt>
                <c:pt idx="56">
                  <c:v>217.591</c:v>
                </c:pt>
                <c:pt idx="57">
                  <c:v>216.591</c:v>
                </c:pt>
                <c:pt idx="58">
                  <c:v>215.591</c:v>
                </c:pt>
                <c:pt idx="59">
                  <c:v>214.591</c:v>
                </c:pt>
                <c:pt idx="60">
                  <c:v>213.591</c:v>
                </c:pt>
                <c:pt idx="61">
                  <c:v>212.591</c:v>
                </c:pt>
                <c:pt idx="62">
                  <c:v>211.591</c:v>
                </c:pt>
                <c:pt idx="63">
                  <c:v>210.591</c:v>
                </c:pt>
                <c:pt idx="64">
                  <c:v>209.591</c:v>
                </c:pt>
                <c:pt idx="65">
                  <c:v>208.591</c:v>
                </c:pt>
                <c:pt idx="66">
                  <c:v>207.591</c:v>
                </c:pt>
                <c:pt idx="67">
                  <c:v>206.591</c:v>
                </c:pt>
                <c:pt idx="68">
                  <c:v>205.591</c:v>
                </c:pt>
                <c:pt idx="69">
                  <c:v>204.591</c:v>
                </c:pt>
                <c:pt idx="70">
                  <c:v>203.591</c:v>
                </c:pt>
                <c:pt idx="71">
                  <c:v>202.591</c:v>
                </c:pt>
                <c:pt idx="72">
                  <c:v>201.591</c:v>
                </c:pt>
                <c:pt idx="73">
                  <c:v>200.591</c:v>
                </c:pt>
                <c:pt idx="74">
                  <c:v>199.591</c:v>
                </c:pt>
                <c:pt idx="75">
                  <c:v>198.591</c:v>
                </c:pt>
                <c:pt idx="76">
                  <c:v>197.591</c:v>
                </c:pt>
                <c:pt idx="77">
                  <c:v>196.591</c:v>
                </c:pt>
                <c:pt idx="78">
                  <c:v>195.591</c:v>
                </c:pt>
                <c:pt idx="79">
                  <c:v>194.591</c:v>
                </c:pt>
                <c:pt idx="80">
                  <c:v>193.591</c:v>
                </c:pt>
                <c:pt idx="81">
                  <c:v>192.591</c:v>
                </c:pt>
                <c:pt idx="82">
                  <c:v>191.591</c:v>
                </c:pt>
                <c:pt idx="83">
                  <c:v>190.591</c:v>
                </c:pt>
                <c:pt idx="84">
                  <c:v>189.591</c:v>
                </c:pt>
                <c:pt idx="85">
                  <c:v>188.591</c:v>
                </c:pt>
                <c:pt idx="86">
                  <c:v>187.591</c:v>
                </c:pt>
                <c:pt idx="87">
                  <c:v>186.591</c:v>
                </c:pt>
                <c:pt idx="88">
                  <c:v>185.591</c:v>
                </c:pt>
                <c:pt idx="89">
                  <c:v>184.591</c:v>
                </c:pt>
                <c:pt idx="90">
                  <c:v>183.591</c:v>
                </c:pt>
                <c:pt idx="91">
                  <c:v>182.591</c:v>
                </c:pt>
                <c:pt idx="92">
                  <c:v>181.591</c:v>
                </c:pt>
                <c:pt idx="93">
                  <c:v>180.591</c:v>
                </c:pt>
                <c:pt idx="94">
                  <c:v>179.591</c:v>
                </c:pt>
                <c:pt idx="95">
                  <c:v>178.591</c:v>
                </c:pt>
                <c:pt idx="96">
                  <c:v>177.591</c:v>
                </c:pt>
                <c:pt idx="97">
                  <c:v>176.591</c:v>
                </c:pt>
                <c:pt idx="98">
                  <c:v>175.591</c:v>
                </c:pt>
                <c:pt idx="99">
                  <c:v>174.591</c:v>
                </c:pt>
                <c:pt idx="100">
                  <c:v>173.591</c:v>
                </c:pt>
                <c:pt idx="101">
                  <c:v>172.591</c:v>
                </c:pt>
                <c:pt idx="102">
                  <c:v>171.591</c:v>
                </c:pt>
                <c:pt idx="103">
                  <c:v>170.591</c:v>
                </c:pt>
                <c:pt idx="104">
                  <c:v>169.591</c:v>
                </c:pt>
                <c:pt idx="105">
                  <c:v>168.591</c:v>
                </c:pt>
                <c:pt idx="106">
                  <c:v>167.591</c:v>
                </c:pt>
                <c:pt idx="107">
                  <c:v>166.591</c:v>
                </c:pt>
                <c:pt idx="108">
                  <c:v>165.591</c:v>
                </c:pt>
                <c:pt idx="109">
                  <c:v>164.591</c:v>
                </c:pt>
                <c:pt idx="110">
                  <c:v>163.591</c:v>
                </c:pt>
                <c:pt idx="111">
                  <c:v>162.591</c:v>
                </c:pt>
                <c:pt idx="112">
                  <c:v>161.591</c:v>
                </c:pt>
                <c:pt idx="113">
                  <c:v>160.591</c:v>
                </c:pt>
                <c:pt idx="114">
                  <c:v>159.591</c:v>
                </c:pt>
                <c:pt idx="115">
                  <c:v>158.591</c:v>
                </c:pt>
                <c:pt idx="116">
                  <c:v>157.591</c:v>
                </c:pt>
                <c:pt idx="117">
                  <c:v>156.591</c:v>
                </c:pt>
                <c:pt idx="118">
                  <c:v>155.591</c:v>
                </c:pt>
                <c:pt idx="119">
                  <c:v>154.591</c:v>
                </c:pt>
                <c:pt idx="120">
                  <c:v>153.591</c:v>
                </c:pt>
                <c:pt idx="121">
                  <c:v>152.591</c:v>
                </c:pt>
                <c:pt idx="122">
                  <c:v>151.591</c:v>
                </c:pt>
                <c:pt idx="123">
                  <c:v>150.591</c:v>
                </c:pt>
                <c:pt idx="124">
                  <c:v>149.591</c:v>
                </c:pt>
                <c:pt idx="125">
                  <c:v>148.591</c:v>
                </c:pt>
                <c:pt idx="126">
                  <c:v>147.591</c:v>
                </c:pt>
                <c:pt idx="127">
                  <c:v>146.591</c:v>
                </c:pt>
                <c:pt idx="128">
                  <c:v>145.591</c:v>
                </c:pt>
                <c:pt idx="129">
                  <c:v>144.591</c:v>
                </c:pt>
                <c:pt idx="130">
                  <c:v>143.591</c:v>
                </c:pt>
                <c:pt idx="131">
                  <c:v>142.591</c:v>
                </c:pt>
                <c:pt idx="132">
                  <c:v>141.591</c:v>
                </c:pt>
                <c:pt idx="133">
                  <c:v>140.591</c:v>
                </c:pt>
                <c:pt idx="134">
                  <c:v>139.591</c:v>
                </c:pt>
                <c:pt idx="135">
                  <c:v>138.591</c:v>
                </c:pt>
                <c:pt idx="136">
                  <c:v>137.591</c:v>
                </c:pt>
                <c:pt idx="137">
                  <c:v>136.591</c:v>
                </c:pt>
                <c:pt idx="138">
                  <c:v>135.591</c:v>
                </c:pt>
                <c:pt idx="139">
                  <c:v>134.591</c:v>
                </c:pt>
                <c:pt idx="140">
                  <c:v>133.591</c:v>
                </c:pt>
                <c:pt idx="141">
                  <c:v>132.591</c:v>
                </c:pt>
                <c:pt idx="142">
                  <c:v>131.591</c:v>
                </c:pt>
                <c:pt idx="143">
                  <c:v>130.591</c:v>
                </c:pt>
                <c:pt idx="144">
                  <c:v>129.591</c:v>
                </c:pt>
                <c:pt idx="145">
                  <c:v>128.591</c:v>
                </c:pt>
                <c:pt idx="146">
                  <c:v>127.591</c:v>
                </c:pt>
                <c:pt idx="147">
                  <c:v>126.591</c:v>
                </c:pt>
                <c:pt idx="148">
                  <c:v>125.591</c:v>
                </c:pt>
                <c:pt idx="149">
                  <c:v>124.591</c:v>
                </c:pt>
                <c:pt idx="150">
                  <c:v>123.591</c:v>
                </c:pt>
                <c:pt idx="151">
                  <c:v>122.591</c:v>
                </c:pt>
                <c:pt idx="152">
                  <c:v>121.591</c:v>
                </c:pt>
                <c:pt idx="153">
                  <c:v>120.591</c:v>
                </c:pt>
                <c:pt idx="154">
                  <c:v>119.591</c:v>
                </c:pt>
                <c:pt idx="155">
                  <c:v>118.591</c:v>
                </c:pt>
                <c:pt idx="156">
                  <c:v>117.591</c:v>
                </c:pt>
                <c:pt idx="157">
                  <c:v>116.591</c:v>
                </c:pt>
                <c:pt idx="158">
                  <c:v>115.591</c:v>
                </c:pt>
                <c:pt idx="159">
                  <c:v>114.591</c:v>
                </c:pt>
                <c:pt idx="160">
                  <c:v>113.591</c:v>
                </c:pt>
                <c:pt idx="161">
                  <c:v>112.591</c:v>
                </c:pt>
                <c:pt idx="162">
                  <c:v>111.591</c:v>
                </c:pt>
                <c:pt idx="163">
                  <c:v>110.591</c:v>
                </c:pt>
                <c:pt idx="164">
                  <c:v>109.591</c:v>
                </c:pt>
                <c:pt idx="165">
                  <c:v>108.591</c:v>
                </c:pt>
                <c:pt idx="166">
                  <c:v>107.591</c:v>
                </c:pt>
                <c:pt idx="167">
                  <c:v>106.591</c:v>
                </c:pt>
                <c:pt idx="168">
                  <c:v>105.591</c:v>
                </c:pt>
                <c:pt idx="169">
                  <c:v>104.591</c:v>
                </c:pt>
                <c:pt idx="170">
                  <c:v>103.591</c:v>
                </c:pt>
                <c:pt idx="171">
                  <c:v>102.591</c:v>
                </c:pt>
                <c:pt idx="172">
                  <c:v>101.591</c:v>
                </c:pt>
                <c:pt idx="173">
                  <c:v>100.591</c:v>
                </c:pt>
                <c:pt idx="174">
                  <c:v>99.5908</c:v>
                </c:pt>
                <c:pt idx="175">
                  <c:v>98.5908</c:v>
                </c:pt>
                <c:pt idx="176">
                  <c:v>97.5908</c:v>
                </c:pt>
                <c:pt idx="177">
                  <c:v>96.5908</c:v>
                </c:pt>
                <c:pt idx="178">
                  <c:v>95.5908</c:v>
                </c:pt>
                <c:pt idx="179">
                  <c:v>94.5908</c:v>
                </c:pt>
                <c:pt idx="180">
                  <c:v>93.5908</c:v>
                </c:pt>
                <c:pt idx="181">
                  <c:v>92.5908</c:v>
                </c:pt>
                <c:pt idx="182">
                  <c:v>91.5908</c:v>
                </c:pt>
                <c:pt idx="183">
                  <c:v>90.5908</c:v>
                </c:pt>
                <c:pt idx="184">
                  <c:v>89.5908</c:v>
                </c:pt>
                <c:pt idx="185">
                  <c:v>88.5908</c:v>
                </c:pt>
                <c:pt idx="186">
                  <c:v>87.5908</c:v>
                </c:pt>
                <c:pt idx="187">
                  <c:v>86.5908</c:v>
                </c:pt>
                <c:pt idx="188">
                  <c:v>85.5908</c:v>
                </c:pt>
                <c:pt idx="189">
                  <c:v>84.5908</c:v>
                </c:pt>
                <c:pt idx="190">
                  <c:v>83.5908</c:v>
                </c:pt>
                <c:pt idx="191">
                  <c:v>82.5908</c:v>
                </c:pt>
                <c:pt idx="192">
                  <c:v>81.5908</c:v>
                </c:pt>
                <c:pt idx="193">
                  <c:v>80.5908</c:v>
                </c:pt>
                <c:pt idx="194">
                  <c:v>79.5908</c:v>
                </c:pt>
                <c:pt idx="195">
                  <c:v>78.5908</c:v>
                </c:pt>
                <c:pt idx="196">
                  <c:v>77.5908</c:v>
                </c:pt>
                <c:pt idx="197">
                  <c:v>76.5908</c:v>
                </c:pt>
                <c:pt idx="198">
                  <c:v>75.5908</c:v>
                </c:pt>
                <c:pt idx="199">
                  <c:v>74.5908</c:v>
                </c:pt>
                <c:pt idx="200">
                  <c:v>73.5908</c:v>
                </c:pt>
                <c:pt idx="201">
                  <c:v>72.5908</c:v>
                </c:pt>
                <c:pt idx="202">
                  <c:v>71.5908</c:v>
                </c:pt>
                <c:pt idx="203">
                  <c:v>70.5908</c:v>
                </c:pt>
                <c:pt idx="204">
                  <c:v>69.5908</c:v>
                </c:pt>
                <c:pt idx="205">
                  <c:v>68.5908</c:v>
                </c:pt>
                <c:pt idx="206">
                  <c:v>67.5908</c:v>
                </c:pt>
                <c:pt idx="207">
                  <c:v>66.5908</c:v>
                </c:pt>
                <c:pt idx="208">
                  <c:v>65.5908</c:v>
                </c:pt>
                <c:pt idx="209">
                  <c:v>64.5908</c:v>
                </c:pt>
                <c:pt idx="210">
                  <c:v>63.5908</c:v>
                </c:pt>
                <c:pt idx="211">
                  <c:v>62.5908</c:v>
                </c:pt>
                <c:pt idx="212">
                  <c:v>61.5908</c:v>
                </c:pt>
                <c:pt idx="213">
                  <c:v>60.5908</c:v>
                </c:pt>
                <c:pt idx="214">
                  <c:v>59.5908</c:v>
                </c:pt>
                <c:pt idx="215">
                  <c:v>58.5908</c:v>
                </c:pt>
                <c:pt idx="216">
                  <c:v>57.5908</c:v>
                </c:pt>
                <c:pt idx="217">
                  <c:v>56.5908</c:v>
                </c:pt>
                <c:pt idx="218">
                  <c:v>55.5908</c:v>
                </c:pt>
                <c:pt idx="219">
                  <c:v>54.5908</c:v>
                </c:pt>
                <c:pt idx="220">
                  <c:v>53.5908</c:v>
                </c:pt>
                <c:pt idx="221">
                  <c:v>52.5908</c:v>
                </c:pt>
                <c:pt idx="222">
                  <c:v>51.5908</c:v>
                </c:pt>
                <c:pt idx="223">
                  <c:v>50.5908</c:v>
                </c:pt>
                <c:pt idx="224">
                  <c:v>49.5908</c:v>
                </c:pt>
                <c:pt idx="225">
                  <c:v>48.5908</c:v>
                </c:pt>
                <c:pt idx="226">
                  <c:v>47.5908</c:v>
                </c:pt>
                <c:pt idx="227">
                  <c:v>46.5908</c:v>
                </c:pt>
                <c:pt idx="228">
                  <c:v>45.5908</c:v>
                </c:pt>
                <c:pt idx="229">
                  <c:v>44.5908</c:v>
                </c:pt>
                <c:pt idx="230">
                  <c:v>43.5908</c:v>
                </c:pt>
                <c:pt idx="231">
                  <c:v>42.5908</c:v>
                </c:pt>
                <c:pt idx="232">
                  <c:v>41.5908</c:v>
                </c:pt>
                <c:pt idx="233">
                  <c:v>40.5908</c:v>
                </c:pt>
                <c:pt idx="234">
                  <c:v>39.5908</c:v>
                </c:pt>
                <c:pt idx="235">
                  <c:v>38.5908</c:v>
                </c:pt>
                <c:pt idx="236">
                  <c:v>37.5908</c:v>
                </c:pt>
                <c:pt idx="237">
                  <c:v>36.5908</c:v>
                </c:pt>
                <c:pt idx="238">
                  <c:v>35.5908</c:v>
                </c:pt>
                <c:pt idx="239">
                  <c:v>34.5908</c:v>
                </c:pt>
                <c:pt idx="240">
                  <c:v>33.5908</c:v>
                </c:pt>
                <c:pt idx="241">
                  <c:v>32.5908</c:v>
                </c:pt>
                <c:pt idx="242">
                  <c:v>31.59080000000001</c:v>
                </c:pt>
                <c:pt idx="243">
                  <c:v>30.59080000000001</c:v>
                </c:pt>
                <c:pt idx="244">
                  <c:v>29.59080000000001</c:v>
                </c:pt>
                <c:pt idx="245">
                  <c:v>28.59080000000001</c:v>
                </c:pt>
                <c:pt idx="246">
                  <c:v>27.59080000000001</c:v>
                </c:pt>
                <c:pt idx="247">
                  <c:v>26.59080000000001</c:v>
                </c:pt>
                <c:pt idx="248">
                  <c:v>25.59080000000001</c:v>
                </c:pt>
                <c:pt idx="249">
                  <c:v>24.59080000000001</c:v>
                </c:pt>
                <c:pt idx="250">
                  <c:v>23.59080000000001</c:v>
                </c:pt>
                <c:pt idx="251">
                  <c:v>22.59080000000001</c:v>
                </c:pt>
                <c:pt idx="252">
                  <c:v>21.59080000000001</c:v>
                </c:pt>
                <c:pt idx="253">
                  <c:v>20.59080000000001</c:v>
                </c:pt>
                <c:pt idx="254">
                  <c:v>19.59080000000001</c:v>
                </c:pt>
                <c:pt idx="255">
                  <c:v>18.59080000000001</c:v>
                </c:pt>
                <c:pt idx="256">
                  <c:v>17.59080000000001</c:v>
                </c:pt>
                <c:pt idx="257">
                  <c:v>16.59080000000001</c:v>
                </c:pt>
                <c:pt idx="258">
                  <c:v>15.5908</c:v>
                </c:pt>
                <c:pt idx="259">
                  <c:v>14.5908</c:v>
                </c:pt>
                <c:pt idx="260">
                  <c:v>13.5908</c:v>
                </c:pt>
                <c:pt idx="261">
                  <c:v>12.5908</c:v>
                </c:pt>
                <c:pt idx="262">
                  <c:v>11.5908</c:v>
                </c:pt>
                <c:pt idx="263">
                  <c:v>10.5908</c:v>
                </c:pt>
                <c:pt idx="264">
                  <c:v>9.59078</c:v>
                </c:pt>
                <c:pt idx="265">
                  <c:v>8.59078</c:v>
                </c:pt>
                <c:pt idx="266">
                  <c:v>7.59078</c:v>
                </c:pt>
                <c:pt idx="267">
                  <c:v>6.59078</c:v>
                </c:pt>
                <c:pt idx="268">
                  <c:v>5.59078</c:v>
                </c:pt>
                <c:pt idx="269">
                  <c:v>4.59078</c:v>
                </c:pt>
                <c:pt idx="270">
                  <c:v>3.59078</c:v>
                </c:pt>
                <c:pt idx="271">
                  <c:v>2.59078</c:v>
                </c:pt>
                <c:pt idx="272">
                  <c:v>1.59078</c:v>
                </c:pt>
                <c:pt idx="273">
                  <c:v>0.590778</c:v>
                </c:pt>
              </c:numCache>
            </c:numRef>
          </c:xVal>
          <c:yVal>
            <c:numRef>
              <c:f>s1s2!$C$1:$C$274</c:f>
              <c:numCache>
                <c:formatCode>General</c:formatCode>
                <c:ptCount val="274"/>
                <c:pt idx="0">
                  <c:v>221.684</c:v>
                </c:pt>
                <c:pt idx="1">
                  <c:v>221.631</c:v>
                </c:pt>
                <c:pt idx="2">
                  <c:v>221.577</c:v>
                </c:pt>
                <c:pt idx="3">
                  <c:v>221.524</c:v>
                </c:pt>
                <c:pt idx="4">
                  <c:v>221.47</c:v>
                </c:pt>
                <c:pt idx="5">
                  <c:v>221.416</c:v>
                </c:pt>
                <c:pt idx="6">
                  <c:v>221.362</c:v>
                </c:pt>
                <c:pt idx="7">
                  <c:v>221.308</c:v>
                </c:pt>
                <c:pt idx="8">
                  <c:v>221.254</c:v>
                </c:pt>
                <c:pt idx="9">
                  <c:v>221.199</c:v>
                </c:pt>
                <c:pt idx="10">
                  <c:v>221.145</c:v>
                </c:pt>
                <c:pt idx="11">
                  <c:v>221.09</c:v>
                </c:pt>
                <c:pt idx="12">
                  <c:v>221.035</c:v>
                </c:pt>
                <c:pt idx="13">
                  <c:v>220.98</c:v>
                </c:pt>
                <c:pt idx="14">
                  <c:v>220.925</c:v>
                </c:pt>
                <c:pt idx="15">
                  <c:v>220.869</c:v>
                </c:pt>
                <c:pt idx="16">
                  <c:v>220.814</c:v>
                </c:pt>
                <c:pt idx="17">
                  <c:v>220.758</c:v>
                </c:pt>
                <c:pt idx="18">
                  <c:v>220.702</c:v>
                </c:pt>
                <c:pt idx="19">
                  <c:v>220.646</c:v>
                </c:pt>
                <c:pt idx="20">
                  <c:v>220.59</c:v>
                </c:pt>
                <c:pt idx="21">
                  <c:v>220.533</c:v>
                </c:pt>
                <c:pt idx="22">
                  <c:v>220.477</c:v>
                </c:pt>
                <c:pt idx="23">
                  <c:v>220.42</c:v>
                </c:pt>
                <c:pt idx="24">
                  <c:v>220.363</c:v>
                </c:pt>
                <c:pt idx="25">
                  <c:v>220.306</c:v>
                </c:pt>
                <c:pt idx="26">
                  <c:v>220.248</c:v>
                </c:pt>
                <c:pt idx="27">
                  <c:v>220.191</c:v>
                </c:pt>
                <c:pt idx="28">
                  <c:v>220.133</c:v>
                </c:pt>
                <c:pt idx="29">
                  <c:v>220.075</c:v>
                </c:pt>
                <c:pt idx="30">
                  <c:v>220.017</c:v>
                </c:pt>
                <c:pt idx="31">
                  <c:v>219.959</c:v>
                </c:pt>
                <c:pt idx="32">
                  <c:v>219.9</c:v>
                </c:pt>
                <c:pt idx="33">
                  <c:v>219.841</c:v>
                </c:pt>
                <c:pt idx="34">
                  <c:v>219.782</c:v>
                </c:pt>
                <c:pt idx="35">
                  <c:v>219.723</c:v>
                </c:pt>
                <c:pt idx="36">
                  <c:v>219.664</c:v>
                </c:pt>
                <c:pt idx="37">
                  <c:v>219.604</c:v>
                </c:pt>
                <c:pt idx="38">
                  <c:v>219.545</c:v>
                </c:pt>
                <c:pt idx="39">
                  <c:v>219.484</c:v>
                </c:pt>
                <c:pt idx="40">
                  <c:v>219.424</c:v>
                </c:pt>
                <c:pt idx="41">
                  <c:v>219.364</c:v>
                </c:pt>
                <c:pt idx="42">
                  <c:v>219.303</c:v>
                </c:pt>
                <c:pt idx="43">
                  <c:v>219.242</c:v>
                </c:pt>
                <c:pt idx="44">
                  <c:v>219.181</c:v>
                </c:pt>
                <c:pt idx="45">
                  <c:v>219.12</c:v>
                </c:pt>
                <c:pt idx="46">
                  <c:v>219.058</c:v>
                </c:pt>
                <c:pt idx="47">
                  <c:v>218.996</c:v>
                </c:pt>
                <c:pt idx="48">
                  <c:v>218.934</c:v>
                </c:pt>
                <c:pt idx="49">
                  <c:v>218.871</c:v>
                </c:pt>
                <c:pt idx="50">
                  <c:v>218.809</c:v>
                </c:pt>
                <c:pt idx="51">
                  <c:v>218.746</c:v>
                </c:pt>
                <c:pt idx="52">
                  <c:v>218.683</c:v>
                </c:pt>
                <c:pt idx="53">
                  <c:v>218.619</c:v>
                </c:pt>
                <c:pt idx="54">
                  <c:v>218.556</c:v>
                </c:pt>
                <c:pt idx="55">
                  <c:v>218.492</c:v>
                </c:pt>
                <c:pt idx="56">
                  <c:v>218.428</c:v>
                </c:pt>
                <c:pt idx="57">
                  <c:v>218.363</c:v>
                </c:pt>
                <c:pt idx="58">
                  <c:v>218.298</c:v>
                </c:pt>
                <c:pt idx="59">
                  <c:v>218.233</c:v>
                </c:pt>
                <c:pt idx="60">
                  <c:v>218.168</c:v>
                </c:pt>
                <c:pt idx="61">
                  <c:v>218.102</c:v>
                </c:pt>
                <c:pt idx="62">
                  <c:v>218.036</c:v>
                </c:pt>
                <c:pt idx="63">
                  <c:v>217.97</c:v>
                </c:pt>
                <c:pt idx="64">
                  <c:v>217.903</c:v>
                </c:pt>
                <c:pt idx="65">
                  <c:v>217.837</c:v>
                </c:pt>
                <c:pt idx="66">
                  <c:v>217.769</c:v>
                </c:pt>
                <c:pt idx="67">
                  <c:v>217.702</c:v>
                </c:pt>
                <c:pt idx="68">
                  <c:v>217.634</c:v>
                </c:pt>
                <c:pt idx="69">
                  <c:v>217.566</c:v>
                </c:pt>
                <c:pt idx="70">
                  <c:v>217.498</c:v>
                </c:pt>
                <c:pt idx="71">
                  <c:v>217.429</c:v>
                </c:pt>
                <c:pt idx="72">
                  <c:v>217.36</c:v>
                </c:pt>
                <c:pt idx="73">
                  <c:v>217.29</c:v>
                </c:pt>
                <c:pt idx="74">
                  <c:v>217.221</c:v>
                </c:pt>
                <c:pt idx="75">
                  <c:v>217.151</c:v>
                </c:pt>
                <c:pt idx="76">
                  <c:v>217.08</c:v>
                </c:pt>
                <c:pt idx="77">
                  <c:v>217.009</c:v>
                </c:pt>
                <c:pt idx="78">
                  <c:v>216.938</c:v>
                </c:pt>
                <c:pt idx="79">
                  <c:v>216.867</c:v>
                </c:pt>
                <c:pt idx="80">
                  <c:v>216.795</c:v>
                </c:pt>
                <c:pt idx="81">
                  <c:v>216.723</c:v>
                </c:pt>
                <c:pt idx="82">
                  <c:v>216.65</c:v>
                </c:pt>
                <c:pt idx="83">
                  <c:v>216.577</c:v>
                </c:pt>
                <c:pt idx="84">
                  <c:v>216.504</c:v>
                </c:pt>
                <c:pt idx="85">
                  <c:v>216.431</c:v>
                </c:pt>
                <c:pt idx="86">
                  <c:v>216.357</c:v>
                </c:pt>
                <c:pt idx="87">
                  <c:v>216.282</c:v>
                </c:pt>
                <c:pt idx="88">
                  <c:v>216.208</c:v>
                </c:pt>
                <c:pt idx="89">
                  <c:v>216.133</c:v>
                </c:pt>
                <c:pt idx="90">
                  <c:v>216.057</c:v>
                </c:pt>
                <c:pt idx="91">
                  <c:v>215.981</c:v>
                </c:pt>
                <c:pt idx="92">
                  <c:v>215.905</c:v>
                </c:pt>
                <c:pt idx="93">
                  <c:v>215.829</c:v>
                </c:pt>
                <c:pt idx="94">
                  <c:v>215.752</c:v>
                </c:pt>
                <c:pt idx="95">
                  <c:v>215.675</c:v>
                </c:pt>
                <c:pt idx="96">
                  <c:v>215.598</c:v>
                </c:pt>
                <c:pt idx="97">
                  <c:v>215.521</c:v>
                </c:pt>
                <c:pt idx="98">
                  <c:v>215.443</c:v>
                </c:pt>
                <c:pt idx="99">
                  <c:v>215.364</c:v>
                </c:pt>
                <c:pt idx="100">
                  <c:v>215.285</c:v>
                </c:pt>
                <c:pt idx="101">
                  <c:v>215.204</c:v>
                </c:pt>
                <c:pt idx="102">
                  <c:v>215.121</c:v>
                </c:pt>
                <c:pt idx="103">
                  <c:v>215.036</c:v>
                </c:pt>
                <c:pt idx="104">
                  <c:v>214.947</c:v>
                </c:pt>
                <c:pt idx="105">
                  <c:v>214.855</c:v>
                </c:pt>
                <c:pt idx="106">
                  <c:v>214.759</c:v>
                </c:pt>
                <c:pt idx="107">
                  <c:v>214.659</c:v>
                </c:pt>
                <c:pt idx="108">
                  <c:v>214.556</c:v>
                </c:pt>
                <c:pt idx="109">
                  <c:v>214.448</c:v>
                </c:pt>
                <c:pt idx="110">
                  <c:v>214.336</c:v>
                </c:pt>
                <c:pt idx="111">
                  <c:v>214.22</c:v>
                </c:pt>
                <c:pt idx="112">
                  <c:v>214.099</c:v>
                </c:pt>
                <c:pt idx="113">
                  <c:v>213.974</c:v>
                </c:pt>
                <c:pt idx="114">
                  <c:v>213.844</c:v>
                </c:pt>
                <c:pt idx="115">
                  <c:v>213.71</c:v>
                </c:pt>
                <c:pt idx="116">
                  <c:v>213.572</c:v>
                </c:pt>
                <c:pt idx="117">
                  <c:v>213.43</c:v>
                </c:pt>
                <c:pt idx="118">
                  <c:v>213.284</c:v>
                </c:pt>
                <c:pt idx="119">
                  <c:v>213.134</c:v>
                </c:pt>
                <c:pt idx="120">
                  <c:v>212.981</c:v>
                </c:pt>
                <c:pt idx="121">
                  <c:v>212.824</c:v>
                </c:pt>
                <c:pt idx="122">
                  <c:v>212.664</c:v>
                </c:pt>
                <c:pt idx="123">
                  <c:v>212.5</c:v>
                </c:pt>
                <c:pt idx="124">
                  <c:v>212.332</c:v>
                </c:pt>
                <c:pt idx="125">
                  <c:v>212.159</c:v>
                </c:pt>
                <c:pt idx="126">
                  <c:v>211.979</c:v>
                </c:pt>
                <c:pt idx="127">
                  <c:v>211.784</c:v>
                </c:pt>
                <c:pt idx="128">
                  <c:v>211.57</c:v>
                </c:pt>
                <c:pt idx="129">
                  <c:v>211.354</c:v>
                </c:pt>
                <c:pt idx="130">
                  <c:v>211.138</c:v>
                </c:pt>
                <c:pt idx="131">
                  <c:v>210.92</c:v>
                </c:pt>
                <c:pt idx="132">
                  <c:v>210.701</c:v>
                </c:pt>
                <c:pt idx="133">
                  <c:v>210.48</c:v>
                </c:pt>
                <c:pt idx="134">
                  <c:v>210.258</c:v>
                </c:pt>
                <c:pt idx="135">
                  <c:v>210.035</c:v>
                </c:pt>
                <c:pt idx="136">
                  <c:v>209.81</c:v>
                </c:pt>
                <c:pt idx="137">
                  <c:v>209.584</c:v>
                </c:pt>
                <c:pt idx="138">
                  <c:v>209.356</c:v>
                </c:pt>
                <c:pt idx="139">
                  <c:v>209.129</c:v>
                </c:pt>
                <c:pt idx="140">
                  <c:v>208.898</c:v>
                </c:pt>
                <c:pt idx="141">
                  <c:v>208.666</c:v>
                </c:pt>
                <c:pt idx="142">
                  <c:v>208.433</c:v>
                </c:pt>
                <c:pt idx="143">
                  <c:v>208.197</c:v>
                </c:pt>
                <c:pt idx="144">
                  <c:v>207.961</c:v>
                </c:pt>
                <c:pt idx="145">
                  <c:v>207.723</c:v>
                </c:pt>
                <c:pt idx="146">
                  <c:v>207.483</c:v>
                </c:pt>
                <c:pt idx="147">
                  <c:v>207.242</c:v>
                </c:pt>
                <c:pt idx="148">
                  <c:v>206.999</c:v>
                </c:pt>
                <c:pt idx="149">
                  <c:v>206.754</c:v>
                </c:pt>
                <c:pt idx="150">
                  <c:v>206.508</c:v>
                </c:pt>
                <c:pt idx="151">
                  <c:v>206.26</c:v>
                </c:pt>
                <c:pt idx="152">
                  <c:v>206.011</c:v>
                </c:pt>
                <c:pt idx="153">
                  <c:v>205.759</c:v>
                </c:pt>
                <c:pt idx="154">
                  <c:v>205.506</c:v>
                </c:pt>
                <c:pt idx="155">
                  <c:v>205.251</c:v>
                </c:pt>
                <c:pt idx="156">
                  <c:v>204.995</c:v>
                </c:pt>
                <c:pt idx="157">
                  <c:v>204.736</c:v>
                </c:pt>
                <c:pt idx="158">
                  <c:v>204.476</c:v>
                </c:pt>
                <c:pt idx="159">
                  <c:v>204.213</c:v>
                </c:pt>
                <c:pt idx="160">
                  <c:v>203.949</c:v>
                </c:pt>
                <c:pt idx="161">
                  <c:v>203.683</c:v>
                </c:pt>
                <c:pt idx="162">
                  <c:v>203.415</c:v>
                </c:pt>
                <c:pt idx="163">
                  <c:v>203.145</c:v>
                </c:pt>
                <c:pt idx="164">
                  <c:v>202.873</c:v>
                </c:pt>
                <c:pt idx="165">
                  <c:v>202.598</c:v>
                </c:pt>
                <c:pt idx="166">
                  <c:v>202.322</c:v>
                </c:pt>
                <c:pt idx="167">
                  <c:v>202.044</c:v>
                </c:pt>
                <c:pt idx="168">
                  <c:v>201.763</c:v>
                </c:pt>
                <c:pt idx="169">
                  <c:v>201.48</c:v>
                </c:pt>
                <c:pt idx="170">
                  <c:v>201.195</c:v>
                </c:pt>
                <c:pt idx="171">
                  <c:v>200.908</c:v>
                </c:pt>
                <c:pt idx="172">
                  <c:v>200.618</c:v>
                </c:pt>
                <c:pt idx="173">
                  <c:v>200.326</c:v>
                </c:pt>
                <c:pt idx="174">
                  <c:v>200.032</c:v>
                </c:pt>
                <c:pt idx="175">
                  <c:v>199.735</c:v>
                </c:pt>
                <c:pt idx="176">
                  <c:v>199.435</c:v>
                </c:pt>
                <c:pt idx="177">
                  <c:v>199.133</c:v>
                </c:pt>
                <c:pt idx="178">
                  <c:v>198.829</c:v>
                </c:pt>
                <c:pt idx="179">
                  <c:v>198.522</c:v>
                </c:pt>
                <c:pt idx="180">
                  <c:v>198.212</c:v>
                </c:pt>
                <c:pt idx="181">
                  <c:v>197.899</c:v>
                </c:pt>
                <c:pt idx="182">
                  <c:v>197.584</c:v>
                </c:pt>
                <c:pt idx="183">
                  <c:v>197.266</c:v>
                </c:pt>
                <c:pt idx="184">
                  <c:v>196.945</c:v>
                </c:pt>
                <c:pt idx="185">
                  <c:v>196.621</c:v>
                </c:pt>
                <c:pt idx="186">
                  <c:v>196.294</c:v>
                </c:pt>
                <c:pt idx="187">
                  <c:v>195.963</c:v>
                </c:pt>
                <c:pt idx="188">
                  <c:v>195.63</c:v>
                </c:pt>
                <c:pt idx="189">
                  <c:v>195.294</c:v>
                </c:pt>
                <c:pt idx="190">
                  <c:v>194.954</c:v>
                </c:pt>
                <c:pt idx="191">
                  <c:v>194.611</c:v>
                </c:pt>
                <c:pt idx="192">
                  <c:v>194.264</c:v>
                </c:pt>
                <c:pt idx="193">
                  <c:v>193.914</c:v>
                </c:pt>
                <c:pt idx="194">
                  <c:v>193.56</c:v>
                </c:pt>
                <c:pt idx="195">
                  <c:v>193.203</c:v>
                </c:pt>
                <c:pt idx="196">
                  <c:v>192.842</c:v>
                </c:pt>
                <c:pt idx="197">
                  <c:v>192.477</c:v>
                </c:pt>
                <c:pt idx="198">
                  <c:v>192.108</c:v>
                </c:pt>
                <c:pt idx="199">
                  <c:v>191.735</c:v>
                </c:pt>
                <c:pt idx="200">
                  <c:v>191.358</c:v>
                </c:pt>
                <c:pt idx="201">
                  <c:v>190.977</c:v>
                </c:pt>
                <c:pt idx="202">
                  <c:v>190.591</c:v>
                </c:pt>
                <c:pt idx="203">
                  <c:v>190.201</c:v>
                </c:pt>
                <c:pt idx="204">
                  <c:v>189.806</c:v>
                </c:pt>
                <c:pt idx="205">
                  <c:v>189.407</c:v>
                </c:pt>
                <c:pt idx="206">
                  <c:v>189.002</c:v>
                </c:pt>
                <c:pt idx="207">
                  <c:v>188.593</c:v>
                </c:pt>
                <c:pt idx="208">
                  <c:v>188.179</c:v>
                </c:pt>
                <c:pt idx="209">
                  <c:v>187.759</c:v>
                </c:pt>
                <c:pt idx="210">
                  <c:v>187.334</c:v>
                </c:pt>
                <c:pt idx="211">
                  <c:v>186.904</c:v>
                </c:pt>
                <c:pt idx="212">
                  <c:v>186.467</c:v>
                </c:pt>
                <c:pt idx="213">
                  <c:v>186.025</c:v>
                </c:pt>
                <c:pt idx="214">
                  <c:v>185.577</c:v>
                </c:pt>
                <c:pt idx="215">
                  <c:v>185.122</c:v>
                </c:pt>
                <c:pt idx="216">
                  <c:v>184.661</c:v>
                </c:pt>
                <c:pt idx="217">
                  <c:v>184.193</c:v>
                </c:pt>
                <c:pt idx="218">
                  <c:v>183.718</c:v>
                </c:pt>
                <c:pt idx="219">
                  <c:v>183.236</c:v>
                </c:pt>
                <c:pt idx="220">
                  <c:v>182.746</c:v>
                </c:pt>
                <c:pt idx="221">
                  <c:v>182.249</c:v>
                </c:pt>
                <c:pt idx="222">
                  <c:v>181.744</c:v>
                </c:pt>
                <c:pt idx="223">
                  <c:v>181.23</c:v>
                </c:pt>
                <c:pt idx="224">
                  <c:v>180.708</c:v>
                </c:pt>
                <c:pt idx="225">
                  <c:v>180.179</c:v>
                </c:pt>
                <c:pt idx="226">
                  <c:v>179.639</c:v>
                </c:pt>
                <c:pt idx="227">
                  <c:v>179.089</c:v>
                </c:pt>
                <c:pt idx="228">
                  <c:v>178.529</c:v>
                </c:pt>
                <c:pt idx="229">
                  <c:v>177.959</c:v>
                </c:pt>
                <c:pt idx="230">
                  <c:v>177.378</c:v>
                </c:pt>
                <c:pt idx="231">
                  <c:v>176.786</c:v>
                </c:pt>
                <c:pt idx="232">
                  <c:v>176.182</c:v>
                </c:pt>
                <c:pt idx="233">
                  <c:v>175.566</c:v>
                </c:pt>
                <c:pt idx="234">
                  <c:v>174.937</c:v>
                </c:pt>
                <c:pt idx="235">
                  <c:v>174.294</c:v>
                </c:pt>
                <c:pt idx="236">
                  <c:v>173.638</c:v>
                </c:pt>
                <c:pt idx="237">
                  <c:v>172.967</c:v>
                </c:pt>
                <c:pt idx="238">
                  <c:v>172.28</c:v>
                </c:pt>
                <c:pt idx="239">
                  <c:v>171.577</c:v>
                </c:pt>
                <c:pt idx="240">
                  <c:v>170.857</c:v>
                </c:pt>
                <c:pt idx="241">
                  <c:v>170.12</c:v>
                </c:pt>
                <c:pt idx="242">
                  <c:v>169.364</c:v>
                </c:pt>
                <c:pt idx="243">
                  <c:v>168.588</c:v>
                </c:pt>
                <c:pt idx="244">
                  <c:v>167.791</c:v>
                </c:pt>
                <c:pt idx="245">
                  <c:v>166.972</c:v>
                </c:pt>
                <c:pt idx="246">
                  <c:v>166.131</c:v>
                </c:pt>
                <c:pt idx="247">
                  <c:v>165.264</c:v>
                </c:pt>
                <c:pt idx="248">
                  <c:v>164.371</c:v>
                </c:pt>
                <c:pt idx="249">
                  <c:v>163.45</c:v>
                </c:pt>
                <c:pt idx="250">
                  <c:v>162.498</c:v>
                </c:pt>
                <c:pt idx="251">
                  <c:v>161.513</c:v>
                </c:pt>
                <c:pt idx="252">
                  <c:v>160.486</c:v>
                </c:pt>
                <c:pt idx="253">
                  <c:v>159.412</c:v>
                </c:pt>
                <c:pt idx="254">
                  <c:v>158.278</c:v>
                </c:pt>
                <c:pt idx="255">
                  <c:v>157.062</c:v>
                </c:pt>
                <c:pt idx="256">
                  <c:v>155.728</c:v>
                </c:pt>
                <c:pt idx="257">
                  <c:v>154.214</c:v>
                </c:pt>
                <c:pt idx="258">
                  <c:v>152.396</c:v>
                </c:pt>
                <c:pt idx="259">
                  <c:v>150.066</c:v>
                </c:pt>
                <c:pt idx="260">
                  <c:v>146.877</c:v>
                </c:pt>
                <c:pt idx="261">
                  <c:v>142.348</c:v>
                </c:pt>
                <c:pt idx="262">
                  <c:v>136.144</c:v>
                </c:pt>
                <c:pt idx="263">
                  <c:v>128.552</c:v>
                </c:pt>
                <c:pt idx="264">
                  <c:v>120.513</c:v>
                </c:pt>
                <c:pt idx="265">
                  <c:v>112.943</c:v>
                </c:pt>
                <c:pt idx="266">
                  <c:v>106.292</c:v>
                </c:pt>
                <c:pt idx="267">
                  <c:v>100.639</c:v>
                </c:pt>
                <c:pt idx="268">
                  <c:v>95.9003</c:v>
                </c:pt>
                <c:pt idx="269">
                  <c:v>91.9492</c:v>
                </c:pt>
                <c:pt idx="270">
                  <c:v>88.6614</c:v>
                </c:pt>
                <c:pt idx="271">
                  <c:v>85.9312</c:v>
                </c:pt>
                <c:pt idx="272">
                  <c:v>83.6693</c:v>
                </c:pt>
                <c:pt idx="273">
                  <c:v>81.80379999999998</c:v>
                </c:pt>
              </c:numCache>
            </c:numRef>
          </c:yVal>
          <c:smooth val="0"/>
          <c:extLst xmlns:c16r2="http://schemas.microsoft.com/office/drawing/2015/06/chart">
            <c:ext xmlns:c16="http://schemas.microsoft.com/office/drawing/2014/chart" uri="{C3380CC4-5D6E-409C-BE32-E72D297353CC}">
              <c16:uniqueId val="{00000000-4C51-4002-B880-506D55E1E99B}"/>
            </c:ext>
          </c:extLst>
        </c:ser>
        <c:ser>
          <c:idx val="1"/>
          <c:order val="1"/>
          <c:spPr>
            <a:ln w="19050">
              <a:noFill/>
            </a:ln>
          </c:spPr>
          <c:marker>
            <c:symbol val="circle"/>
            <c:size val="4"/>
            <c:spPr>
              <a:solidFill>
                <a:srgbClr val="9A2827"/>
              </a:solidFill>
              <a:ln w="9525" cap="flat" cmpd="sng" algn="ctr">
                <a:solidFill>
                  <a:srgbClr val="9A2827"/>
                </a:solidFill>
                <a:round/>
              </a:ln>
              <a:effectLst/>
            </c:spPr>
          </c:marker>
          <c:xVal>
            <c:numRef>
              <c:f>s1s2!$B$224:$B$274</c:f>
              <c:numCache>
                <c:formatCode>General</c:formatCode>
                <c:ptCount val="51"/>
                <c:pt idx="0">
                  <c:v>50.5908</c:v>
                </c:pt>
                <c:pt idx="1">
                  <c:v>49.5908</c:v>
                </c:pt>
                <c:pt idx="2">
                  <c:v>48.5908</c:v>
                </c:pt>
                <c:pt idx="3">
                  <c:v>47.5908</c:v>
                </c:pt>
                <c:pt idx="4">
                  <c:v>46.5908</c:v>
                </c:pt>
                <c:pt idx="5">
                  <c:v>45.5908</c:v>
                </c:pt>
                <c:pt idx="6">
                  <c:v>44.5908</c:v>
                </c:pt>
                <c:pt idx="7">
                  <c:v>43.5908</c:v>
                </c:pt>
                <c:pt idx="8">
                  <c:v>42.5908</c:v>
                </c:pt>
                <c:pt idx="9">
                  <c:v>41.5908</c:v>
                </c:pt>
                <c:pt idx="10">
                  <c:v>40.5908</c:v>
                </c:pt>
                <c:pt idx="11">
                  <c:v>39.5908</c:v>
                </c:pt>
                <c:pt idx="12">
                  <c:v>38.5908</c:v>
                </c:pt>
                <c:pt idx="13">
                  <c:v>37.5908</c:v>
                </c:pt>
                <c:pt idx="14">
                  <c:v>36.5908</c:v>
                </c:pt>
                <c:pt idx="15">
                  <c:v>35.5908</c:v>
                </c:pt>
                <c:pt idx="16">
                  <c:v>34.5908</c:v>
                </c:pt>
                <c:pt idx="17">
                  <c:v>33.5908</c:v>
                </c:pt>
                <c:pt idx="18">
                  <c:v>32.5908</c:v>
                </c:pt>
                <c:pt idx="19">
                  <c:v>31.59080000000001</c:v>
                </c:pt>
                <c:pt idx="20">
                  <c:v>30.59080000000001</c:v>
                </c:pt>
                <c:pt idx="21">
                  <c:v>29.59080000000001</c:v>
                </c:pt>
                <c:pt idx="22">
                  <c:v>28.59080000000001</c:v>
                </c:pt>
                <c:pt idx="23">
                  <c:v>27.59080000000001</c:v>
                </c:pt>
                <c:pt idx="24">
                  <c:v>26.59080000000001</c:v>
                </c:pt>
                <c:pt idx="25">
                  <c:v>25.59080000000001</c:v>
                </c:pt>
                <c:pt idx="26">
                  <c:v>24.59080000000001</c:v>
                </c:pt>
                <c:pt idx="27">
                  <c:v>23.59080000000001</c:v>
                </c:pt>
                <c:pt idx="28">
                  <c:v>22.59080000000001</c:v>
                </c:pt>
                <c:pt idx="29">
                  <c:v>21.59080000000001</c:v>
                </c:pt>
                <c:pt idx="30">
                  <c:v>20.59080000000001</c:v>
                </c:pt>
                <c:pt idx="31">
                  <c:v>19.59080000000001</c:v>
                </c:pt>
                <c:pt idx="32">
                  <c:v>18.59080000000001</c:v>
                </c:pt>
                <c:pt idx="33">
                  <c:v>17.59080000000001</c:v>
                </c:pt>
                <c:pt idx="34">
                  <c:v>16.59080000000001</c:v>
                </c:pt>
                <c:pt idx="35">
                  <c:v>15.5908</c:v>
                </c:pt>
                <c:pt idx="36">
                  <c:v>14.5908</c:v>
                </c:pt>
                <c:pt idx="37">
                  <c:v>13.5908</c:v>
                </c:pt>
                <c:pt idx="38">
                  <c:v>12.5908</c:v>
                </c:pt>
                <c:pt idx="39">
                  <c:v>11.5908</c:v>
                </c:pt>
                <c:pt idx="40">
                  <c:v>10.5908</c:v>
                </c:pt>
                <c:pt idx="41">
                  <c:v>9.59078</c:v>
                </c:pt>
                <c:pt idx="42">
                  <c:v>8.59078</c:v>
                </c:pt>
                <c:pt idx="43">
                  <c:v>7.59078</c:v>
                </c:pt>
                <c:pt idx="44">
                  <c:v>6.59078</c:v>
                </c:pt>
                <c:pt idx="45">
                  <c:v>5.59078</c:v>
                </c:pt>
                <c:pt idx="46">
                  <c:v>4.59078</c:v>
                </c:pt>
                <c:pt idx="47">
                  <c:v>3.59078</c:v>
                </c:pt>
                <c:pt idx="48">
                  <c:v>2.59078</c:v>
                </c:pt>
                <c:pt idx="49">
                  <c:v>1.59078</c:v>
                </c:pt>
                <c:pt idx="50">
                  <c:v>0.590778</c:v>
                </c:pt>
              </c:numCache>
            </c:numRef>
          </c:xVal>
          <c:yVal>
            <c:numRef>
              <c:f>s1s2!$C$224:$C$274</c:f>
              <c:numCache>
                <c:formatCode>General</c:formatCode>
                <c:ptCount val="51"/>
                <c:pt idx="0">
                  <c:v>181.23</c:v>
                </c:pt>
                <c:pt idx="1">
                  <c:v>180.708</c:v>
                </c:pt>
                <c:pt idx="2">
                  <c:v>180.179</c:v>
                </c:pt>
                <c:pt idx="3">
                  <c:v>179.639</c:v>
                </c:pt>
                <c:pt idx="4">
                  <c:v>179.089</c:v>
                </c:pt>
                <c:pt idx="5">
                  <c:v>178.529</c:v>
                </c:pt>
                <c:pt idx="6">
                  <c:v>177.959</c:v>
                </c:pt>
                <c:pt idx="7">
                  <c:v>177.378</c:v>
                </c:pt>
                <c:pt idx="8">
                  <c:v>176.786</c:v>
                </c:pt>
                <c:pt idx="9">
                  <c:v>176.182</c:v>
                </c:pt>
                <c:pt idx="10">
                  <c:v>175.566</c:v>
                </c:pt>
                <c:pt idx="11">
                  <c:v>174.937</c:v>
                </c:pt>
                <c:pt idx="12">
                  <c:v>174.294</c:v>
                </c:pt>
                <c:pt idx="13">
                  <c:v>173.638</c:v>
                </c:pt>
                <c:pt idx="14">
                  <c:v>172.967</c:v>
                </c:pt>
                <c:pt idx="15">
                  <c:v>172.28</c:v>
                </c:pt>
                <c:pt idx="16">
                  <c:v>171.577</c:v>
                </c:pt>
                <c:pt idx="17">
                  <c:v>170.857</c:v>
                </c:pt>
                <c:pt idx="18">
                  <c:v>170.12</c:v>
                </c:pt>
                <c:pt idx="19">
                  <c:v>169.364</c:v>
                </c:pt>
                <c:pt idx="20">
                  <c:v>168.588</c:v>
                </c:pt>
                <c:pt idx="21">
                  <c:v>167.791</c:v>
                </c:pt>
                <c:pt idx="22">
                  <c:v>166.972</c:v>
                </c:pt>
                <c:pt idx="23">
                  <c:v>166.131</c:v>
                </c:pt>
                <c:pt idx="24">
                  <c:v>165.264</c:v>
                </c:pt>
                <c:pt idx="25">
                  <c:v>164.371</c:v>
                </c:pt>
                <c:pt idx="26">
                  <c:v>163.45</c:v>
                </c:pt>
                <c:pt idx="27">
                  <c:v>162.498</c:v>
                </c:pt>
                <c:pt idx="28">
                  <c:v>161.513</c:v>
                </c:pt>
                <c:pt idx="29">
                  <c:v>160.486</c:v>
                </c:pt>
                <c:pt idx="30">
                  <c:v>159.412</c:v>
                </c:pt>
                <c:pt idx="31">
                  <c:v>158.278</c:v>
                </c:pt>
                <c:pt idx="32">
                  <c:v>157.062</c:v>
                </c:pt>
                <c:pt idx="33">
                  <c:v>155.728</c:v>
                </c:pt>
                <c:pt idx="34">
                  <c:v>154.214</c:v>
                </c:pt>
                <c:pt idx="35">
                  <c:v>152.396</c:v>
                </c:pt>
                <c:pt idx="36">
                  <c:v>150.066</c:v>
                </c:pt>
                <c:pt idx="37">
                  <c:v>146.877</c:v>
                </c:pt>
                <c:pt idx="38">
                  <c:v>142.348</c:v>
                </c:pt>
                <c:pt idx="39">
                  <c:v>136.144</c:v>
                </c:pt>
                <c:pt idx="40">
                  <c:v>128.552</c:v>
                </c:pt>
                <c:pt idx="41">
                  <c:v>120.513</c:v>
                </c:pt>
                <c:pt idx="42">
                  <c:v>112.943</c:v>
                </c:pt>
                <c:pt idx="43">
                  <c:v>106.292</c:v>
                </c:pt>
                <c:pt idx="44">
                  <c:v>100.639</c:v>
                </c:pt>
                <c:pt idx="45">
                  <c:v>95.9003</c:v>
                </c:pt>
                <c:pt idx="46">
                  <c:v>91.9492</c:v>
                </c:pt>
                <c:pt idx="47">
                  <c:v>88.6614</c:v>
                </c:pt>
                <c:pt idx="48">
                  <c:v>85.9312</c:v>
                </c:pt>
                <c:pt idx="49">
                  <c:v>83.6693</c:v>
                </c:pt>
                <c:pt idx="50">
                  <c:v>81.80379999999998</c:v>
                </c:pt>
              </c:numCache>
            </c:numRef>
          </c:yVal>
          <c:smooth val="0"/>
          <c:extLst xmlns:c16r2="http://schemas.microsoft.com/office/drawing/2015/06/chart">
            <c:ext xmlns:c16="http://schemas.microsoft.com/office/drawing/2014/chart" uri="{C3380CC4-5D6E-409C-BE32-E72D297353CC}">
              <c16:uniqueId val="{00000002-4C51-4002-B880-506D55E1E99B}"/>
            </c:ext>
          </c:extLst>
        </c:ser>
        <c:dLbls>
          <c:showLegendKey val="0"/>
          <c:showVal val="0"/>
          <c:showCatName val="0"/>
          <c:showSerName val="0"/>
          <c:showPercent val="0"/>
          <c:showBubbleSize val="0"/>
        </c:dLbls>
        <c:axId val="13144576"/>
        <c:axId val="112379584"/>
      </c:scatterChart>
      <c:valAx>
        <c:axId val="13144576"/>
        <c:scaling>
          <c:orientation val="minMax"/>
          <c:max val="50.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DI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0" vert="horz"/>
          <a:lstStyle/>
          <a:p>
            <a:pPr>
              <a:defRPr sz="1400" b="0" i="0" u="none" strike="noStrike" baseline="0">
                <a:solidFill>
                  <a:srgbClr val="808080"/>
                </a:solidFill>
                <a:latin typeface="Calibri"/>
                <a:ea typeface="Calibri"/>
                <a:cs typeface="Calibri"/>
              </a:defRPr>
            </a:pPr>
            <a:endParaRPr lang="en-US"/>
          </a:p>
        </c:txPr>
        <c:crossAx val="112379584"/>
        <c:crosses val="autoZero"/>
        <c:crossBetween val="midCat"/>
      </c:valAx>
      <c:valAx>
        <c:axId val="11237958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APD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1400" b="0" i="0" u="none" strike="noStrike" kern="1200" baseline="0">
                <a:solidFill>
                  <a:schemeClr val="dk1">
                    <a:lumMod val="50000"/>
                    <a:lumOff val="50000"/>
                  </a:schemeClr>
                </a:solidFill>
                <a:latin typeface="+mn-lt"/>
                <a:ea typeface="+mn-ea"/>
                <a:cs typeface="+mn-cs"/>
              </a:defRPr>
            </a:pPr>
            <a:endParaRPr lang="en-US"/>
          </a:p>
        </c:txPr>
        <c:crossAx val="13144576"/>
        <c:crosses val="autoZero"/>
        <c:crossBetween val="midCat"/>
      </c:valAx>
      <c:spPr>
        <a:noFill/>
        <a:ln w="25400">
          <a:noFill/>
        </a:ln>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70" baseline="0">
                <a:solidFill>
                  <a:schemeClr val="dk1">
                    <a:lumMod val="50000"/>
                    <a:lumOff val="50000"/>
                  </a:schemeClr>
                </a:solidFill>
                <a:latin typeface="+mn-lt"/>
                <a:ea typeface="+mn-ea"/>
                <a:cs typeface="+mn-cs"/>
              </a:defRPr>
            </a:pPr>
            <a:r>
              <a:rPr lang="en-US" sz="2400" b="1" dirty="0" err="1">
                <a:latin typeface="Times New Roman" charset="0"/>
                <a:ea typeface="Times New Roman" charset="0"/>
                <a:cs typeface="Times New Roman" charset="0"/>
              </a:rPr>
              <a:t>G</a:t>
            </a:r>
            <a:r>
              <a:rPr lang="en-US" sz="2400" b="1" baseline="-25000" dirty="0" err="1">
                <a:latin typeface="Times New Roman" charset="0"/>
                <a:ea typeface="Times New Roman" charset="0"/>
                <a:cs typeface="Times New Roman" charset="0"/>
              </a:rPr>
              <a:t>Na</a:t>
            </a:r>
            <a:r>
              <a:rPr lang="en-US" sz="2400" b="1" dirty="0">
                <a:latin typeface="Times New Roman" charset="0"/>
                <a:ea typeface="Times New Roman" charset="0"/>
                <a:cs typeface="Times New Roman" charset="0"/>
              </a:rPr>
              <a:t> 150%</a:t>
            </a:r>
          </a:p>
        </c:rich>
      </c:tx>
      <c:layout/>
      <c:overlay val="0"/>
      <c:spPr>
        <a:noFill/>
        <a:ln w="25400">
          <a:noFill/>
        </a:ln>
      </c:spPr>
    </c:title>
    <c:autoTitleDeleted val="0"/>
    <c:plotArea>
      <c:layout/>
      <c:scatterChart>
        <c:scatterStyle val="lineMarker"/>
        <c:varyColors val="0"/>
        <c:ser>
          <c:idx val="0"/>
          <c:order val="0"/>
          <c:spPr>
            <a:ln w="19050">
              <a:noFill/>
            </a:ln>
          </c:spPr>
          <c:marker>
            <c:symbol val="circle"/>
            <c:size val="4"/>
            <c:spPr>
              <a:solidFill>
                <a:srgbClr val="9A2827"/>
              </a:solidFill>
              <a:ln w="0" cap="flat" cmpd="sng" algn="ctr">
                <a:solidFill>
                  <a:srgbClr val="9A2827"/>
                </a:solidFill>
                <a:round/>
              </a:ln>
              <a:effectLst/>
            </c:spPr>
          </c:marker>
          <c:xVal>
            <c:numRef>
              <c:f>s1s2_na150!$B$1:$B$277</c:f>
              <c:numCache>
                <c:formatCode>General</c:formatCode>
                <c:ptCount val="277"/>
                <c:pt idx="0">
                  <c:v>276.283999999999</c:v>
                </c:pt>
                <c:pt idx="1">
                  <c:v>275.283999999999</c:v>
                </c:pt>
                <c:pt idx="2">
                  <c:v>274.283999999999</c:v>
                </c:pt>
                <c:pt idx="3">
                  <c:v>273.283999999999</c:v>
                </c:pt>
                <c:pt idx="4">
                  <c:v>272.283999999999</c:v>
                </c:pt>
                <c:pt idx="5">
                  <c:v>271.283999999999</c:v>
                </c:pt>
                <c:pt idx="6">
                  <c:v>270.283999999999</c:v>
                </c:pt>
                <c:pt idx="7">
                  <c:v>269.283999999999</c:v>
                </c:pt>
                <c:pt idx="8">
                  <c:v>268.283999999999</c:v>
                </c:pt>
                <c:pt idx="9">
                  <c:v>267.283999999999</c:v>
                </c:pt>
                <c:pt idx="10">
                  <c:v>266.283999999999</c:v>
                </c:pt>
                <c:pt idx="11">
                  <c:v>265.283999999999</c:v>
                </c:pt>
                <c:pt idx="12">
                  <c:v>264.283999999999</c:v>
                </c:pt>
                <c:pt idx="13">
                  <c:v>263.283999999999</c:v>
                </c:pt>
                <c:pt idx="14">
                  <c:v>262.283999999999</c:v>
                </c:pt>
                <c:pt idx="15">
                  <c:v>261.283999999999</c:v>
                </c:pt>
                <c:pt idx="16">
                  <c:v>260.283999999999</c:v>
                </c:pt>
                <c:pt idx="17">
                  <c:v>259.283999999999</c:v>
                </c:pt>
                <c:pt idx="18">
                  <c:v>258.283999999999</c:v>
                </c:pt>
                <c:pt idx="19">
                  <c:v>257.283999999999</c:v>
                </c:pt>
                <c:pt idx="20">
                  <c:v>256.283999999999</c:v>
                </c:pt>
                <c:pt idx="21">
                  <c:v>255.284</c:v>
                </c:pt>
                <c:pt idx="22">
                  <c:v>254.284</c:v>
                </c:pt>
                <c:pt idx="23">
                  <c:v>253.284</c:v>
                </c:pt>
                <c:pt idx="24">
                  <c:v>252.284</c:v>
                </c:pt>
                <c:pt idx="25">
                  <c:v>251.284</c:v>
                </c:pt>
                <c:pt idx="26">
                  <c:v>250.284</c:v>
                </c:pt>
                <c:pt idx="27">
                  <c:v>249.284</c:v>
                </c:pt>
                <c:pt idx="28">
                  <c:v>248.284</c:v>
                </c:pt>
                <c:pt idx="29">
                  <c:v>247.284</c:v>
                </c:pt>
                <c:pt idx="30">
                  <c:v>246.284</c:v>
                </c:pt>
                <c:pt idx="31">
                  <c:v>245.284</c:v>
                </c:pt>
                <c:pt idx="32">
                  <c:v>244.284</c:v>
                </c:pt>
                <c:pt idx="33">
                  <c:v>243.284</c:v>
                </c:pt>
                <c:pt idx="34">
                  <c:v>242.284</c:v>
                </c:pt>
                <c:pt idx="35">
                  <c:v>241.284</c:v>
                </c:pt>
                <c:pt idx="36">
                  <c:v>240.284</c:v>
                </c:pt>
                <c:pt idx="37">
                  <c:v>239.284</c:v>
                </c:pt>
                <c:pt idx="38">
                  <c:v>238.284</c:v>
                </c:pt>
                <c:pt idx="39">
                  <c:v>237.284</c:v>
                </c:pt>
                <c:pt idx="40">
                  <c:v>236.284</c:v>
                </c:pt>
                <c:pt idx="41">
                  <c:v>235.284</c:v>
                </c:pt>
                <c:pt idx="42">
                  <c:v>234.284</c:v>
                </c:pt>
                <c:pt idx="43">
                  <c:v>233.284</c:v>
                </c:pt>
                <c:pt idx="44">
                  <c:v>232.284</c:v>
                </c:pt>
                <c:pt idx="45">
                  <c:v>231.284</c:v>
                </c:pt>
                <c:pt idx="46">
                  <c:v>230.284</c:v>
                </c:pt>
                <c:pt idx="47">
                  <c:v>229.284</c:v>
                </c:pt>
                <c:pt idx="48">
                  <c:v>228.284</c:v>
                </c:pt>
                <c:pt idx="49">
                  <c:v>227.284</c:v>
                </c:pt>
                <c:pt idx="50">
                  <c:v>226.284</c:v>
                </c:pt>
                <c:pt idx="51">
                  <c:v>225.284</c:v>
                </c:pt>
                <c:pt idx="52">
                  <c:v>224.284</c:v>
                </c:pt>
                <c:pt idx="53">
                  <c:v>223.284</c:v>
                </c:pt>
                <c:pt idx="54">
                  <c:v>222.284</c:v>
                </c:pt>
                <c:pt idx="55">
                  <c:v>221.284</c:v>
                </c:pt>
                <c:pt idx="56">
                  <c:v>220.284</c:v>
                </c:pt>
                <c:pt idx="57">
                  <c:v>219.284</c:v>
                </c:pt>
                <c:pt idx="58">
                  <c:v>218.284</c:v>
                </c:pt>
                <c:pt idx="59">
                  <c:v>217.284</c:v>
                </c:pt>
                <c:pt idx="60">
                  <c:v>216.284</c:v>
                </c:pt>
                <c:pt idx="61">
                  <c:v>215.284</c:v>
                </c:pt>
                <c:pt idx="62">
                  <c:v>214.284</c:v>
                </c:pt>
                <c:pt idx="63">
                  <c:v>213.284</c:v>
                </c:pt>
                <c:pt idx="64">
                  <c:v>212.284</c:v>
                </c:pt>
                <c:pt idx="65">
                  <c:v>211.284</c:v>
                </c:pt>
                <c:pt idx="66">
                  <c:v>210.284</c:v>
                </c:pt>
                <c:pt idx="67">
                  <c:v>209.284</c:v>
                </c:pt>
                <c:pt idx="68">
                  <c:v>208.284</c:v>
                </c:pt>
                <c:pt idx="69">
                  <c:v>207.284</c:v>
                </c:pt>
                <c:pt idx="70">
                  <c:v>206.284</c:v>
                </c:pt>
                <c:pt idx="71">
                  <c:v>205.284</c:v>
                </c:pt>
                <c:pt idx="72">
                  <c:v>204.284</c:v>
                </c:pt>
                <c:pt idx="73">
                  <c:v>203.284</c:v>
                </c:pt>
                <c:pt idx="74">
                  <c:v>202.284</c:v>
                </c:pt>
                <c:pt idx="75">
                  <c:v>201.284</c:v>
                </c:pt>
                <c:pt idx="76">
                  <c:v>200.284</c:v>
                </c:pt>
                <c:pt idx="77">
                  <c:v>199.284</c:v>
                </c:pt>
                <c:pt idx="78">
                  <c:v>198.284</c:v>
                </c:pt>
                <c:pt idx="79">
                  <c:v>197.284</c:v>
                </c:pt>
                <c:pt idx="80">
                  <c:v>196.284</c:v>
                </c:pt>
                <c:pt idx="81">
                  <c:v>195.284</c:v>
                </c:pt>
                <c:pt idx="82">
                  <c:v>194.284</c:v>
                </c:pt>
                <c:pt idx="83">
                  <c:v>193.284</c:v>
                </c:pt>
                <c:pt idx="84">
                  <c:v>192.284</c:v>
                </c:pt>
                <c:pt idx="85">
                  <c:v>191.284</c:v>
                </c:pt>
                <c:pt idx="86">
                  <c:v>190.284</c:v>
                </c:pt>
                <c:pt idx="87">
                  <c:v>189.284</c:v>
                </c:pt>
                <c:pt idx="88">
                  <c:v>188.284</c:v>
                </c:pt>
                <c:pt idx="89">
                  <c:v>187.284</c:v>
                </c:pt>
                <c:pt idx="90">
                  <c:v>186.284</c:v>
                </c:pt>
                <c:pt idx="91">
                  <c:v>185.284</c:v>
                </c:pt>
                <c:pt idx="92">
                  <c:v>184.284</c:v>
                </c:pt>
                <c:pt idx="93">
                  <c:v>183.284</c:v>
                </c:pt>
                <c:pt idx="94">
                  <c:v>182.284</c:v>
                </c:pt>
                <c:pt idx="95">
                  <c:v>181.284</c:v>
                </c:pt>
                <c:pt idx="96">
                  <c:v>180.284</c:v>
                </c:pt>
                <c:pt idx="97">
                  <c:v>179.284</c:v>
                </c:pt>
                <c:pt idx="98">
                  <c:v>178.284</c:v>
                </c:pt>
                <c:pt idx="99">
                  <c:v>177.284</c:v>
                </c:pt>
                <c:pt idx="100">
                  <c:v>176.284</c:v>
                </c:pt>
                <c:pt idx="101">
                  <c:v>175.284</c:v>
                </c:pt>
                <c:pt idx="102">
                  <c:v>174.284</c:v>
                </c:pt>
                <c:pt idx="103">
                  <c:v>173.284</c:v>
                </c:pt>
                <c:pt idx="104">
                  <c:v>172.284</c:v>
                </c:pt>
                <c:pt idx="105">
                  <c:v>171.284</c:v>
                </c:pt>
                <c:pt idx="106">
                  <c:v>170.284</c:v>
                </c:pt>
                <c:pt idx="107">
                  <c:v>169.284</c:v>
                </c:pt>
                <c:pt idx="108">
                  <c:v>168.284</c:v>
                </c:pt>
                <c:pt idx="109">
                  <c:v>167.284</c:v>
                </c:pt>
                <c:pt idx="110">
                  <c:v>166.284</c:v>
                </c:pt>
                <c:pt idx="111">
                  <c:v>165.284</c:v>
                </c:pt>
                <c:pt idx="112">
                  <c:v>164.284</c:v>
                </c:pt>
                <c:pt idx="113">
                  <c:v>163.284</c:v>
                </c:pt>
                <c:pt idx="114">
                  <c:v>162.284</c:v>
                </c:pt>
                <c:pt idx="115">
                  <c:v>161.284</c:v>
                </c:pt>
                <c:pt idx="116">
                  <c:v>160.284</c:v>
                </c:pt>
                <c:pt idx="117">
                  <c:v>159.284</c:v>
                </c:pt>
                <c:pt idx="118">
                  <c:v>158.284</c:v>
                </c:pt>
                <c:pt idx="119">
                  <c:v>157.284</c:v>
                </c:pt>
                <c:pt idx="120">
                  <c:v>156.284</c:v>
                </c:pt>
                <c:pt idx="121">
                  <c:v>155.284</c:v>
                </c:pt>
                <c:pt idx="122">
                  <c:v>154.284</c:v>
                </c:pt>
                <c:pt idx="123">
                  <c:v>153.284</c:v>
                </c:pt>
                <c:pt idx="124">
                  <c:v>152.284</c:v>
                </c:pt>
                <c:pt idx="125">
                  <c:v>151.284</c:v>
                </c:pt>
                <c:pt idx="126">
                  <c:v>150.284</c:v>
                </c:pt>
                <c:pt idx="127">
                  <c:v>149.284</c:v>
                </c:pt>
                <c:pt idx="128">
                  <c:v>148.284</c:v>
                </c:pt>
                <c:pt idx="129">
                  <c:v>147.284</c:v>
                </c:pt>
                <c:pt idx="130">
                  <c:v>146.284</c:v>
                </c:pt>
                <c:pt idx="131">
                  <c:v>145.284</c:v>
                </c:pt>
                <c:pt idx="132">
                  <c:v>144.284</c:v>
                </c:pt>
                <c:pt idx="133">
                  <c:v>143.284</c:v>
                </c:pt>
                <c:pt idx="134">
                  <c:v>142.284</c:v>
                </c:pt>
                <c:pt idx="135">
                  <c:v>141.284</c:v>
                </c:pt>
                <c:pt idx="136">
                  <c:v>140.284</c:v>
                </c:pt>
                <c:pt idx="137">
                  <c:v>139.284</c:v>
                </c:pt>
                <c:pt idx="138">
                  <c:v>138.284</c:v>
                </c:pt>
                <c:pt idx="139">
                  <c:v>137.284</c:v>
                </c:pt>
                <c:pt idx="140">
                  <c:v>136.284</c:v>
                </c:pt>
                <c:pt idx="141">
                  <c:v>135.284</c:v>
                </c:pt>
                <c:pt idx="142">
                  <c:v>134.284</c:v>
                </c:pt>
                <c:pt idx="143">
                  <c:v>133.284</c:v>
                </c:pt>
                <c:pt idx="144">
                  <c:v>132.284</c:v>
                </c:pt>
                <c:pt idx="145">
                  <c:v>131.284</c:v>
                </c:pt>
                <c:pt idx="146">
                  <c:v>130.284</c:v>
                </c:pt>
                <c:pt idx="147">
                  <c:v>129.284</c:v>
                </c:pt>
                <c:pt idx="148">
                  <c:v>128.284</c:v>
                </c:pt>
                <c:pt idx="149">
                  <c:v>127.284</c:v>
                </c:pt>
                <c:pt idx="150">
                  <c:v>126.284</c:v>
                </c:pt>
                <c:pt idx="151">
                  <c:v>125.284</c:v>
                </c:pt>
                <c:pt idx="152">
                  <c:v>124.284</c:v>
                </c:pt>
                <c:pt idx="153">
                  <c:v>123.284</c:v>
                </c:pt>
                <c:pt idx="154">
                  <c:v>122.284</c:v>
                </c:pt>
                <c:pt idx="155">
                  <c:v>121.284</c:v>
                </c:pt>
                <c:pt idx="156">
                  <c:v>120.284</c:v>
                </c:pt>
                <c:pt idx="157">
                  <c:v>119.284</c:v>
                </c:pt>
                <c:pt idx="158">
                  <c:v>118.284</c:v>
                </c:pt>
                <c:pt idx="159">
                  <c:v>117.284</c:v>
                </c:pt>
                <c:pt idx="160">
                  <c:v>116.284</c:v>
                </c:pt>
                <c:pt idx="161">
                  <c:v>115.284</c:v>
                </c:pt>
                <c:pt idx="162">
                  <c:v>114.284</c:v>
                </c:pt>
                <c:pt idx="163">
                  <c:v>113.284</c:v>
                </c:pt>
                <c:pt idx="164">
                  <c:v>112.284</c:v>
                </c:pt>
                <c:pt idx="165">
                  <c:v>111.284</c:v>
                </c:pt>
                <c:pt idx="166">
                  <c:v>110.284</c:v>
                </c:pt>
                <c:pt idx="167">
                  <c:v>109.284</c:v>
                </c:pt>
                <c:pt idx="168">
                  <c:v>108.284</c:v>
                </c:pt>
                <c:pt idx="169">
                  <c:v>107.284</c:v>
                </c:pt>
                <c:pt idx="170">
                  <c:v>106.284</c:v>
                </c:pt>
                <c:pt idx="171">
                  <c:v>105.284</c:v>
                </c:pt>
                <c:pt idx="172">
                  <c:v>104.284</c:v>
                </c:pt>
                <c:pt idx="173">
                  <c:v>103.284</c:v>
                </c:pt>
                <c:pt idx="174">
                  <c:v>102.284</c:v>
                </c:pt>
                <c:pt idx="175">
                  <c:v>101.284</c:v>
                </c:pt>
                <c:pt idx="176">
                  <c:v>100.284</c:v>
                </c:pt>
                <c:pt idx="177">
                  <c:v>99.2838</c:v>
                </c:pt>
                <c:pt idx="178">
                  <c:v>98.2838</c:v>
                </c:pt>
                <c:pt idx="179">
                  <c:v>97.2838</c:v>
                </c:pt>
                <c:pt idx="180">
                  <c:v>96.2838</c:v>
                </c:pt>
                <c:pt idx="181">
                  <c:v>95.2838</c:v>
                </c:pt>
                <c:pt idx="182">
                  <c:v>94.2838</c:v>
                </c:pt>
                <c:pt idx="183">
                  <c:v>93.2838</c:v>
                </c:pt>
                <c:pt idx="184">
                  <c:v>92.2838</c:v>
                </c:pt>
                <c:pt idx="185">
                  <c:v>91.2838</c:v>
                </c:pt>
                <c:pt idx="186">
                  <c:v>90.2838</c:v>
                </c:pt>
                <c:pt idx="187">
                  <c:v>89.2838</c:v>
                </c:pt>
                <c:pt idx="188">
                  <c:v>88.2838</c:v>
                </c:pt>
                <c:pt idx="189">
                  <c:v>87.2838</c:v>
                </c:pt>
                <c:pt idx="190">
                  <c:v>86.2838</c:v>
                </c:pt>
                <c:pt idx="191">
                  <c:v>85.2838</c:v>
                </c:pt>
                <c:pt idx="192">
                  <c:v>84.2838</c:v>
                </c:pt>
                <c:pt idx="193">
                  <c:v>83.2838</c:v>
                </c:pt>
                <c:pt idx="194">
                  <c:v>82.2838</c:v>
                </c:pt>
                <c:pt idx="195">
                  <c:v>81.2838</c:v>
                </c:pt>
                <c:pt idx="196">
                  <c:v>80.2838</c:v>
                </c:pt>
                <c:pt idx="197">
                  <c:v>79.2838</c:v>
                </c:pt>
                <c:pt idx="198">
                  <c:v>78.2838</c:v>
                </c:pt>
                <c:pt idx="199">
                  <c:v>77.2838</c:v>
                </c:pt>
                <c:pt idx="200">
                  <c:v>76.2838</c:v>
                </c:pt>
                <c:pt idx="201">
                  <c:v>75.2838</c:v>
                </c:pt>
                <c:pt idx="202">
                  <c:v>74.2838</c:v>
                </c:pt>
                <c:pt idx="203">
                  <c:v>73.2838</c:v>
                </c:pt>
                <c:pt idx="204">
                  <c:v>72.2838</c:v>
                </c:pt>
                <c:pt idx="205">
                  <c:v>71.2838</c:v>
                </c:pt>
                <c:pt idx="206">
                  <c:v>70.2838</c:v>
                </c:pt>
                <c:pt idx="207">
                  <c:v>69.2838</c:v>
                </c:pt>
                <c:pt idx="208">
                  <c:v>68.2838</c:v>
                </c:pt>
                <c:pt idx="209">
                  <c:v>67.2838</c:v>
                </c:pt>
                <c:pt idx="210">
                  <c:v>66.2838</c:v>
                </c:pt>
                <c:pt idx="211">
                  <c:v>65.2838</c:v>
                </c:pt>
                <c:pt idx="212">
                  <c:v>64.2838</c:v>
                </c:pt>
                <c:pt idx="213">
                  <c:v>63.28380000000001</c:v>
                </c:pt>
                <c:pt idx="214">
                  <c:v>62.28380000000001</c:v>
                </c:pt>
                <c:pt idx="215">
                  <c:v>61.28380000000001</c:v>
                </c:pt>
                <c:pt idx="216">
                  <c:v>60.28380000000001</c:v>
                </c:pt>
                <c:pt idx="217">
                  <c:v>59.28380000000001</c:v>
                </c:pt>
                <c:pt idx="218">
                  <c:v>58.28380000000001</c:v>
                </c:pt>
                <c:pt idx="219">
                  <c:v>57.28380000000001</c:v>
                </c:pt>
                <c:pt idx="220">
                  <c:v>56.28380000000001</c:v>
                </c:pt>
                <c:pt idx="221">
                  <c:v>55.28380000000001</c:v>
                </c:pt>
                <c:pt idx="222">
                  <c:v>54.28380000000001</c:v>
                </c:pt>
                <c:pt idx="223">
                  <c:v>53.28380000000001</c:v>
                </c:pt>
                <c:pt idx="224">
                  <c:v>52.28380000000001</c:v>
                </c:pt>
                <c:pt idx="225">
                  <c:v>51.28380000000001</c:v>
                </c:pt>
                <c:pt idx="226">
                  <c:v>50.28380000000001</c:v>
                </c:pt>
                <c:pt idx="227">
                  <c:v>49.28380000000001</c:v>
                </c:pt>
                <c:pt idx="228">
                  <c:v>48.28380000000001</c:v>
                </c:pt>
                <c:pt idx="229">
                  <c:v>47.28380000000001</c:v>
                </c:pt>
                <c:pt idx="230">
                  <c:v>46.28380000000001</c:v>
                </c:pt>
                <c:pt idx="231">
                  <c:v>45.28380000000001</c:v>
                </c:pt>
                <c:pt idx="232">
                  <c:v>44.28380000000001</c:v>
                </c:pt>
                <c:pt idx="233">
                  <c:v>43.28380000000001</c:v>
                </c:pt>
                <c:pt idx="234">
                  <c:v>42.28380000000001</c:v>
                </c:pt>
                <c:pt idx="235">
                  <c:v>41.28380000000001</c:v>
                </c:pt>
                <c:pt idx="236">
                  <c:v>40.28380000000001</c:v>
                </c:pt>
                <c:pt idx="237">
                  <c:v>39.28380000000001</c:v>
                </c:pt>
                <c:pt idx="238">
                  <c:v>38.28380000000001</c:v>
                </c:pt>
                <c:pt idx="239">
                  <c:v>37.28380000000001</c:v>
                </c:pt>
                <c:pt idx="240">
                  <c:v>36.28380000000001</c:v>
                </c:pt>
                <c:pt idx="241">
                  <c:v>35.28380000000001</c:v>
                </c:pt>
                <c:pt idx="242">
                  <c:v>34.28380000000001</c:v>
                </c:pt>
                <c:pt idx="243">
                  <c:v>33.28380000000001</c:v>
                </c:pt>
                <c:pt idx="244">
                  <c:v>32.28380000000001</c:v>
                </c:pt>
                <c:pt idx="245">
                  <c:v>31.2837999999999</c:v>
                </c:pt>
                <c:pt idx="246">
                  <c:v>30.2837999999999</c:v>
                </c:pt>
                <c:pt idx="247">
                  <c:v>29.2837999999999</c:v>
                </c:pt>
                <c:pt idx="248">
                  <c:v>28.2837999999999</c:v>
                </c:pt>
                <c:pt idx="249">
                  <c:v>27.2837999999999</c:v>
                </c:pt>
                <c:pt idx="250">
                  <c:v>26.2837999999999</c:v>
                </c:pt>
                <c:pt idx="251">
                  <c:v>25.2837999999999</c:v>
                </c:pt>
                <c:pt idx="252">
                  <c:v>24.2837999999999</c:v>
                </c:pt>
                <c:pt idx="253">
                  <c:v>23.2837999999999</c:v>
                </c:pt>
                <c:pt idx="254">
                  <c:v>22.2837999999999</c:v>
                </c:pt>
                <c:pt idx="255">
                  <c:v>21.2837999999999</c:v>
                </c:pt>
                <c:pt idx="256">
                  <c:v>20.2837999999999</c:v>
                </c:pt>
                <c:pt idx="257">
                  <c:v>19.2837999999999</c:v>
                </c:pt>
                <c:pt idx="258">
                  <c:v>18.2837999999999</c:v>
                </c:pt>
                <c:pt idx="259">
                  <c:v>17.2837999999999</c:v>
                </c:pt>
                <c:pt idx="260">
                  <c:v>16.2837999999999</c:v>
                </c:pt>
                <c:pt idx="261">
                  <c:v>15.2838</c:v>
                </c:pt>
                <c:pt idx="262">
                  <c:v>14.2838</c:v>
                </c:pt>
                <c:pt idx="263">
                  <c:v>13.2838</c:v>
                </c:pt>
                <c:pt idx="264">
                  <c:v>12.2838</c:v>
                </c:pt>
                <c:pt idx="265">
                  <c:v>11.2838</c:v>
                </c:pt>
                <c:pt idx="266">
                  <c:v>10.2838</c:v>
                </c:pt>
                <c:pt idx="267">
                  <c:v>9.283840000000001</c:v>
                </c:pt>
                <c:pt idx="268">
                  <c:v>8.283840000000001</c:v>
                </c:pt>
                <c:pt idx="269">
                  <c:v>7.28384</c:v>
                </c:pt>
                <c:pt idx="270">
                  <c:v>6.28384</c:v>
                </c:pt>
                <c:pt idx="271">
                  <c:v>5.28384</c:v>
                </c:pt>
                <c:pt idx="272">
                  <c:v>4.28384</c:v>
                </c:pt>
                <c:pt idx="273">
                  <c:v>3.28384</c:v>
                </c:pt>
                <c:pt idx="274">
                  <c:v>2.28384</c:v>
                </c:pt>
                <c:pt idx="275">
                  <c:v>1.28384</c:v>
                </c:pt>
                <c:pt idx="276">
                  <c:v>0.28384</c:v>
                </c:pt>
              </c:numCache>
            </c:numRef>
          </c:xVal>
          <c:yVal>
            <c:numRef>
              <c:f>s1s2_na150!$C$1:$C$277</c:f>
              <c:numCache>
                <c:formatCode>General</c:formatCode>
                <c:ptCount val="277"/>
                <c:pt idx="0">
                  <c:v>219.087</c:v>
                </c:pt>
                <c:pt idx="1">
                  <c:v>219.035</c:v>
                </c:pt>
                <c:pt idx="2">
                  <c:v>218.983</c:v>
                </c:pt>
                <c:pt idx="3">
                  <c:v>218.93</c:v>
                </c:pt>
                <c:pt idx="4">
                  <c:v>218.878</c:v>
                </c:pt>
                <c:pt idx="5">
                  <c:v>218.825</c:v>
                </c:pt>
                <c:pt idx="6">
                  <c:v>218.772</c:v>
                </c:pt>
                <c:pt idx="7">
                  <c:v>218.72</c:v>
                </c:pt>
                <c:pt idx="8">
                  <c:v>218.666</c:v>
                </c:pt>
                <c:pt idx="9">
                  <c:v>218.613</c:v>
                </c:pt>
                <c:pt idx="10">
                  <c:v>218.56</c:v>
                </c:pt>
                <c:pt idx="11">
                  <c:v>218.506</c:v>
                </c:pt>
                <c:pt idx="12">
                  <c:v>218.453</c:v>
                </c:pt>
                <c:pt idx="13">
                  <c:v>218.399</c:v>
                </c:pt>
                <c:pt idx="14">
                  <c:v>218.345</c:v>
                </c:pt>
                <c:pt idx="15">
                  <c:v>218.291</c:v>
                </c:pt>
                <c:pt idx="16">
                  <c:v>218.237</c:v>
                </c:pt>
                <c:pt idx="17">
                  <c:v>218.182</c:v>
                </c:pt>
                <c:pt idx="18">
                  <c:v>218.128</c:v>
                </c:pt>
                <c:pt idx="19">
                  <c:v>218.073</c:v>
                </c:pt>
                <c:pt idx="20">
                  <c:v>218.018</c:v>
                </c:pt>
                <c:pt idx="21">
                  <c:v>217.963</c:v>
                </c:pt>
                <c:pt idx="22">
                  <c:v>217.908</c:v>
                </c:pt>
                <c:pt idx="23">
                  <c:v>217.852</c:v>
                </c:pt>
                <c:pt idx="24">
                  <c:v>217.797</c:v>
                </c:pt>
                <c:pt idx="25">
                  <c:v>217.741</c:v>
                </c:pt>
                <c:pt idx="26">
                  <c:v>217.685</c:v>
                </c:pt>
                <c:pt idx="27">
                  <c:v>217.629</c:v>
                </c:pt>
                <c:pt idx="28">
                  <c:v>217.573</c:v>
                </c:pt>
                <c:pt idx="29">
                  <c:v>217.516</c:v>
                </c:pt>
                <c:pt idx="30">
                  <c:v>217.459</c:v>
                </c:pt>
                <c:pt idx="31">
                  <c:v>217.403</c:v>
                </c:pt>
                <c:pt idx="32">
                  <c:v>217.346</c:v>
                </c:pt>
                <c:pt idx="33">
                  <c:v>217.288</c:v>
                </c:pt>
                <c:pt idx="34">
                  <c:v>217.231</c:v>
                </c:pt>
                <c:pt idx="35">
                  <c:v>217.173</c:v>
                </c:pt>
                <c:pt idx="36">
                  <c:v>217.116</c:v>
                </c:pt>
                <c:pt idx="37">
                  <c:v>217.057</c:v>
                </c:pt>
                <c:pt idx="38">
                  <c:v>216.999</c:v>
                </c:pt>
                <c:pt idx="39">
                  <c:v>216.941</c:v>
                </c:pt>
                <c:pt idx="40">
                  <c:v>216.882</c:v>
                </c:pt>
                <c:pt idx="41">
                  <c:v>216.823</c:v>
                </c:pt>
                <c:pt idx="42">
                  <c:v>216.764</c:v>
                </c:pt>
                <c:pt idx="43">
                  <c:v>216.705</c:v>
                </c:pt>
                <c:pt idx="44">
                  <c:v>216.646</c:v>
                </c:pt>
                <c:pt idx="45">
                  <c:v>216.586</c:v>
                </c:pt>
                <c:pt idx="46">
                  <c:v>216.526</c:v>
                </c:pt>
                <c:pt idx="47">
                  <c:v>216.466</c:v>
                </c:pt>
                <c:pt idx="48">
                  <c:v>216.406</c:v>
                </c:pt>
                <c:pt idx="49">
                  <c:v>216.345</c:v>
                </c:pt>
                <c:pt idx="50">
                  <c:v>216.284</c:v>
                </c:pt>
                <c:pt idx="51">
                  <c:v>216.223</c:v>
                </c:pt>
                <c:pt idx="52">
                  <c:v>216.162</c:v>
                </c:pt>
                <c:pt idx="53">
                  <c:v>216.1</c:v>
                </c:pt>
                <c:pt idx="54">
                  <c:v>216.039</c:v>
                </c:pt>
                <c:pt idx="55">
                  <c:v>215.977</c:v>
                </c:pt>
                <c:pt idx="56">
                  <c:v>215.914</c:v>
                </c:pt>
                <c:pt idx="57">
                  <c:v>215.852</c:v>
                </c:pt>
                <c:pt idx="58">
                  <c:v>215.789</c:v>
                </c:pt>
                <c:pt idx="59">
                  <c:v>215.726</c:v>
                </c:pt>
                <c:pt idx="60">
                  <c:v>215.663</c:v>
                </c:pt>
                <c:pt idx="61">
                  <c:v>215.599</c:v>
                </c:pt>
                <c:pt idx="62">
                  <c:v>215.536</c:v>
                </c:pt>
                <c:pt idx="63">
                  <c:v>215.471</c:v>
                </c:pt>
                <c:pt idx="64">
                  <c:v>215.407</c:v>
                </c:pt>
                <c:pt idx="65">
                  <c:v>215.343</c:v>
                </c:pt>
                <c:pt idx="66">
                  <c:v>215.278</c:v>
                </c:pt>
                <c:pt idx="67">
                  <c:v>215.213</c:v>
                </c:pt>
                <c:pt idx="68">
                  <c:v>215.147</c:v>
                </c:pt>
                <c:pt idx="69">
                  <c:v>215.081</c:v>
                </c:pt>
                <c:pt idx="70">
                  <c:v>215.016</c:v>
                </c:pt>
                <c:pt idx="71">
                  <c:v>214.949</c:v>
                </c:pt>
                <c:pt idx="72">
                  <c:v>214.883</c:v>
                </c:pt>
                <c:pt idx="73">
                  <c:v>214.816</c:v>
                </c:pt>
                <c:pt idx="74">
                  <c:v>214.749</c:v>
                </c:pt>
                <c:pt idx="75">
                  <c:v>214.681</c:v>
                </c:pt>
                <c:pt idx="76">
                  <c:v>214.614</c:v>
                </c:pt>
                <c:pt idx="77">
                  <c:v>214.546</c:v>
                </c:pt>
                <c:pt idx="78">
                  <c:v>214.477</c:v>
                </c:pt>
                <c:pt idx="79">
                  <c:v>214.409</c:v>
                </c:pt>
                <c:pt idx="80">
                  <c:v>214.34</c:v>
                </c:pt>
                <c:pt idx="81">
                  <c:v>214.271</c:v>
                </c:pt>
                <c:pt idx="82">
                  <c:v>214.201</c:v>
                </c:pt>
                <c:pt idx="83">
                  <c:v>214.132</c:v>
                </c:pt>
                <c:pt idx="84">
                  <c:v>214.062</c:v>
                </c:pt>
                <c:pt idx="85">
                  <c:v>213.991</c:v>
                </c:pt>
                <c:pt idx="86">
                  <c:v>213.921</c:v>
                </c:pt>
                <c:pt idx="87">
                  <c:v>213.85</c:v>
                </c:pt>
                <c:pt idx="88">
                  <c:v>213.779</c:v>
                </c:pt>
                <c:pt idx="89">
                  <c:v>213.708</c:v>
                </c:pt>
                <c:pt idx="90">
                  <c:v>213.636</c:v>
                </c:pt>
                <c:pt idx="91">
                  <c:v>213.564</c:v>
                </c:pt>
                <c:pt idx="92">
                  <c:v>213.492</c:v>
                </c:pt>
                <c:pt idx="93">
                  <c:v>213.42</c:v>
                </c:pt>
                <c:pt idx="94">
                  <c:v>213.347</c:v>
                </c:pt>
                <c:pt idx="95">
                  <c:v>213.275</c:v>
                </c:pt>
                <c:pt idx="96">
                  <c:v>213.202</c:v>
                </c:pt>
                <c:pt idx="97">
                  <c:v>213.129</c:v>
                </c:pt>
                <c:pt idx="98">
                  <c:v>213.056</c:v>
                </c:pt>
                <c:pt idx="99">
                  <c:v>212.983</c:v>
                </c:pt>
                <c:pt idx="100">
                  <c:v>212.91</c:v>
                </c:pt>
                <c:pt idx="101">
                  <c:v>212.837</c:v>
                </c:pt>
                <c:pt idx="102">
                  <c:v>212.764</c:v>
                </c:pt>
                <c:pt idx="103">
                  <c:v>212.692</c:v>
                </c:pt>
                <c:pt idx="104">
                  <c:v>212.619</c:v>
                </c:pt>
                <c:pt idx="105">
                  <c:v>212.547</c:v>
                </c:pt>
                <c:pt idx="106">
                  <c:v>212.474</c:v>
                </c:pt>
                <c:pt idx="107">
                  <c:v>212.4</c:v>
                </c:pt>
                <c:pt idx="108">
                  <c:v>212.324</c:v>
                </c:pt>
                <c:pt idx="109">
                  <c:v>212.245</c:v>
                </c:pt>
                <c:pt idx="110">
                  <c:v>212.164</c:v>
                </c:pt>
                <c:pt idx="111">
                  <c:v>212.079</c:v>
                </c:pt>
                <c:pt idx="112">
                  <c:v>211.989</c:v>
                </c:pt>
                <c:pt idx="113">
                  <c:v>211.895</c:v>
                </c:pt>
                <c:pt idx="114">
                  <c:v>211.796</c:v>
                </c:pt>
                <c:pt idx="115">
                  <c:v>211.693</c:v>
                </c:pt>
                <c:pt idx="116">
                  <c:v>211.584</c:v>
                </c:pt>
                <c:pt idx="117">
                  <c:v>211.47</c:v>
                </c:pt>
                <c:pt idx="118">
                  <c:v>211.35</c:v>
                </c:pt>
                <c:pt idx="119">
                  <c:v>211.225</c:v>
                </c:pt>
                <c:pt idx="120">
                  <c:v>211.094</c:v>
                </c:pt>
                <c:pt idx="121">
                  <c:v>210.956</c:v>
                </c:pt>
                <c:pt idx="122">
                  <c:v>210.813</c:v>
                </c:pt>
                <c:pt idx="123">
                  <c:v>210.664</c:v>
                </c:pt>
                <c:pt idx="124">
                  <c:v>210.509</c:v>
                </c:pt>
                <c:pt idx="125">
                  <c:v>210.347</c:v>
                </c:pt>
                <c:pt idx="126">
                  <c:v>210.18</c:v>
                </c:pt>
                <c:pt idx="127">
                  <c:v>210.007</c:v>
                </c:pt>
                <c:pt idx="128">
                  <c:v>209.829</c:v>
                </c:pt>
                <c:pt idx="129">
                  <c:v>209.645</c:v>
                </c:pt>
                <c:pt idx="130">
                  <c:v>209.458</c:v>
                </c:pt>
                <c:pt idx="131">
                  <c:v>209.268</c:v>
                </c:pt>
                <c:pt idx="132">
                  <c:v>209.076</c:v>
                </c:pt>
                <c:pt idx="133">
                  <c:v>208.883</c:v>
                </c:pt>
                <c:pt idx="134">
                  <c:v>208.69</c:v>
                </c:pt>
                <c:pt idx="135">
                  <c:v>208.491</c:v>
                </c:pt>
                <c:pt idx="136">
                  <c:v>208.276</c:v>
                </c:pt>
                <c:pt idx="137">
                  <c:v>208.057</c:v>
                </c:pt>
                <c:pt idx="138">
                  <c:v>207.836</c:v>
                </c:pt>
                <c:pt idx="139">
                  <c:v>207.614</c:v>
                </c:pt>
                <c:pt idx="140">
                  <c:v>207.391</c:v>
                </c:pt>
                <c:pt idx="141">
                  <c:v>207.166</c:v>
                </c:pt>
                <c:pt idx="142">
                  <c:v>206.939</c:v>
                </c:pt>
                <c:pt idx="143">
                  <c:v>206.711</c:v>
                </c:pt>
                <c:pt idx="144">
                  <c:v>206.482</c:v>
                </c:pt>
                <c:pt idx="145">
                  <c:v>206.251</c:v>
                </c:pt>
                <c:pt idx="146">
                  <c:v>206.019</c:v>
                </c:pt>
                <c:pt idx="147">
                  <c:v>205.785</c:v>
                </c:pt>
                <c:pt idx="148">
                  <c:v>205.55</c:v>
                </c:pt>
                <c:pt idx="149">
                  <c:v>205.313</c:v>
                </c:pt>
                <c:pt idx="150">
                  <c:v>205.074</c:v>
                </c:pt>
                <c:pt idx="151">
                  <c:v>204.834</c:v>
                </c:pt>
                <c:pt idx="152">
                  <c:v>204.592</c:v>
                </c:pt>
                <c:pt idx="153">
                  <c:v>204.349</c:v>
                </c:pt>
                <c:pt idx="154">
                  <c:v>204.104</c:v>
                </c:pt>
                <c:pt idx="155">
                  <c:v>203.857</c:v>
                </c:pt>
                <c:pt idx="156">
                  <c:v>203.608</c:v>
                </c:pt>
                <c:pt idx="157">
                  <c:v>203.357</c:v>
                </c:pt>
                <c:pt idx="158">
                  <c:v>203.105</c:v>
                </c:pt>
                <c:pt idx="159">
                  <c:v>202.851</c:v>
                </c:pt>
                <c:pt idx="160">
                  <c:v>202.595</c:v>
                </c:pt>
                <c:pt idx="161">
                  <c:v>202.338</c:v>
                </c:pt>
                <c:pt idx="162">
                  <c:v>202.078</c:v>
                </c:pt>
                <c:pt idx="163">
                  <c:v>201.816</c:v>
                </c:pt>
                <c:pt idx="164">
                  <c:v>201.553</c:v>
                </c:pt>
                <c:pt idx="165">
                  <c:v>201.287</c:v>
                </c:pt>
                <c:pt idx="166">
                  <c:v>201.02</c:v>
                </c:pt>
                <c:pt idx="167">
                  <c:v>200.75</c:v>
                </c:pt>
                <c:pt idx="168">
                  <c:v>200.479</c:v>
                </c:pt>
                <c:pt idx="169">
                  <c:v>200.205</c:v>
                </c:pt>
                <c:pt idx="170">
                  <c:v>199.929</c:v>
                </c:pt>
                <c:pt idx="171">
                  <c:v>199.651</c:v>
                </c:pt>
                <c:pt idx="172">
                  <c:v>199.37</c:v>
                </c:pt>
                <c:pt idx="173">
                  <c:v>199.088</c:v>
                </c:pt>
                <c:pt idx="174">
                  <c:v>198.803</c:v>
                </c:pt>
                <c:pt idx="175">
                  <c:v>198.516</c:v>
                </c:pt>
                <c:pt idx="176">
                  <c:v>198.226</c:v>
                </c:pt>
                <c:pt idx="177">
                  <c:v>197.935</c:v>
                </c:pt>
                <c:pt idx="178">
                  <c:v>197.641</c:v>
                </c:pt>
                <c:pt idx="179">
                  <c:v>197.344</c:v>
                </c:pt>
                <c:pt idx="180">
                  <c:v>197.044</c:v>
                </c:pt>
                <c:pt idx="181">
                  <c:v>196.742</c:v>
                </c:pt>
                <c:pt idx="182">
                  <c:v>196.437</c:v>
                </c:pt>
                <c:pt idx="183">
                  <c:v>196.129</c:v>
                </c:pt>
                <c:pt idx="184">
                  <c:v>195.819</c:v>
                </c:pt>
                <c:pt idx="185">
                  <c:v>195.505</c:v>
                </c:pt>
                <c:pt idx="186">
                  <c:v>195.189</c:v>
                </c:pt>
                <c:pt idx="187">
                  <c:v>194.87</c:v>
                </c:pt>
                <c:pt idx="188">
                  <c:v>194.548</c:v>
                </c:pt>
                <c:pt idx="189">
                  <c:v>194.223</c:v>
                </c:pt>
                <c:pt idx="190">
                  <c:v>193.895</c:v>
                </c:pt>
                <c:pt idx="191">
                  <c:v>193.563</c:v>
                </c:pt>
                <c:pt idx="192">
                  <c:v>193.229</c:v>
                </c:pt>
                <c:pt idx="193">
                  <c:v>192.891</c:v>
                </c:pt>
                <c:pt idx="194">
                  <c:v>192.549</c:v>
                </c:pt>
                <c:pt idx="195">
                  <c:v>192.204</c:v>
                </c:pt>
                <c:pt idx="196">
                  <c:v>191.856</c:v>
                </c:pt>
                <c:pt idx="197">
                  <c:v>191.503</c:v>
                </c:pt>
                <c:pt idx="198">
                  <c:v>191.147</c:v>
                </c:pt>
                <c:pt idx="199">
                  <c:v>190.788</c:v>
                </c:pt>
                <c:pt idx="200">
                  <c:v>190.424</c:v>
                </c:pt>
                <c:pt idx="201">
                  <c:v>190.056</c:v>
                </c:pt>
                <c:pt idx="202">
                  <c:v>189.684</c:v>
                </c:pt>
                <c:pt idx="203">
                  <c:v>189.308</c:v>
                </c:pt>
                <c:pt idx="204">
                  <c:v>188.928</c:v>
                </c:pt>
                <c:pt idx="205">
                  <c:v>188.543</c:v>
                </c:pt>
                <c:pt idx="206">
                  <c:v>188.153</c:v>
                </c:pt>
                <c:pt idx="207">
                  <c:v>187.759</c:v>
                </c:pt>
                <c:pt idx="208">
                  <c:v>187.36</c:v>
                </c:pt>
                <c:pt idx="209">
                  <c:v>186.956</c:v>
                </c:pt>
                <c:pt idx="210">
                  <c:v>186.547</c:v>
                </c:pt>
                <c:pt idx="211">
                  <c:v>186.133</c:v>
                </c:pt>
                <c:pt idx="212">
                  <c:v>185.713</c:v>
                </c:pt>
                <c:pt idx="213">
                  <c:v>185.288</c:v>
                </c:pt>
                <c:pt idx="214">
                  <c:v>184.857</c:v>
                </c:pt>
                <c:pt idx="215">
                  <c:v>184.42</c:v>
                </c:pt>
                <c:pt idx="216">
                  <c:v>183.977</c:v>
                </c:pt>
                <c:pt idx="217">
                  <c:v>183.527</c:v>
                </c:pt>
                <c:pt idx="218">
                  <c:v>183.071</c:v>
                </c:pt>
                <c:pt idx="219">
                  <c:v>182.609</c:v>
                </c:pt>
                <c:pt idx="220">
                  <c:v>182.139</c:v>
                </c:pt>
                <c:pt idx="221">
                  <c:v>181.662</c:v>
                </c:pt>
                <c:pt idx="222">
                  <c:v>181.178</c:v>
                </c:pt>
                <c:pt idx="223">
                  <c:v>180.686</c:v>
                </c:pt>
                <c:pt idx="224">
                  <c:v>180.186</c:v>
                </c:pt>
                <c:pt idx="225">
                  <c:v>179.678</c:v>
                </c:pt>
                <c:pt idx="226">
                  <c:v>179.162</c:v>
                </c:pt>
                <c:pt idx="227">
                  <c:v>178.636</c:v>
                </c:pt>
                <c:pt idx="228">
                  <c:v>178.101</c:v>
                </c:pt>
                <c:pt idx="229">
                  <c:v>177.557</c:v>
                </c:pt>
                <c:pt idx="230">
                  <c:v>177.002</c:v>
                </c:pt>
                <c:pt idx="231">
                  <c:v>176.437</c:v>
                </c:pt>
                <c:pt idx="232">
                  <c:v>175.861</c:v>
                </c:pt>
                <c:pt idx="233">
                  <c:v>175.274</c:v>
                </c:pt>
                <c:pt idx="234">
                  <c:v>174.675</c:v>
                </c:pt>
                <c:pt idx="235">
                  <c:v>174.064</c:v>
                </c:pt>
                <c:pt idx="236">
                  <c:v>173.439</c:v>
                </c:pt>
                <c:pt idx="237">
                  <c:v>172.801</c:v>
                </c:pt>
                <c:pt idx="238">
                  <c:v>172.15</c:v>
                </c:pt>
                <c:pt idx="239">
                  <c:v>171.483</c:v>
                </c:pt>
                <c:pt idx="240">
                  <c:v>170.8</c:v>
                </c:pt>
                <c:pt idx="241">
                  <c:v>170.102</c:v>
                </c:pt>
                <c:pt idx="242">
                  <c:v>169.387</c:v>
                </c:pt>
                <c:pt idx="243">
                  <c:v>168.653</c:v>
                </c:pt>
                <c:pt idx="244">
                  <c:v>167.9</c:v>
                </c:pt>
                <c:pt idx="245">
                  <c:v>167.127</c:v>
                </c:pt>
                <c:pt idx="246">
                  <c:v>166.332</c:v>
                </c:pt>
                <c:pt idx="247">
                  <c:v>165.515</c:v>
                </c:pt>
                <c:pt idx="248">
                  <c:v>164.674</c:v>
                </c:pt>
                <c:pt idx="249">
                  <c:v>163.807</c:v>
                </c:pt>
                <c:pt idx="250">
                  <c:v>162.912</c:v>
                </c:pt>
                <c:pt idx="251">
                  <c:v>161.988</c:v>
                </c:pt>
                <c:pt idx="252">
                  <c:v>161.031</c:v>
                </c:pt>
                <c:pt idx="253">
                  <c:v>160.038</c:v>
                </c:pt>
                <c:pt idx="254">
                  <c:v>159.003</c:v>
                </c:pt>
                <c:pt idx="255">
                  <c:v>157.918</c:v>
                </c:pt>
                <c:pt idx="256">
                  <c:v>156.774</c:v>
                </c:pt>
                <c:pt idx="257">
                  <c:v>155.552</c:v>
                </c:pt>
                <c:pt idx="258">
                  <c:v>154.22</c:v>
                </c:pt>
                <c:pt idx="259">
                  <c:v>152.729</c:v>
                </c:pt>
                <c:pt idx="260">
                  <c:v>150.992</c:v>
                </c:pt>
                <c:pt idx="261">
                  <c:v>148.862</c:v>
                </c:pt>
                <c:pt idx="262">
                  <c:v>146.097</c:v>
                </c:pt>
                <c:pt idx="263">
                  <c:v>142.343</c:v>
                </c:pt>
                <c:pt idx="264">
                  <c:v>137.254</c:v>
                </c:pt>
                <c:pt idx="265">
                  <c:v>130.779</c:v>
                </c:pt>
                <c:pt idx="266">
                  <c:v>123.43</c:v>
                </c:pt>
                <c:pt idx="267">
                  <c:v>116.02</c:v>
                </c:pt>
                <c:pt idx="268">
                  <c:v>109.175</c:v>
                </c:pt>
                <c:pt idx="269">
                  <c:v>103.166</c:v>
                </c:pt>
                <c:pt idx="270">
                  <c:v>98.0263</c:v>
                </c:pt>
                <c:pt idx="271">
                  <c:v>93.68559999999998</c:v>
                </c:pt>
                <c:pt idx="272">
                  <c:v>90.0461</c:v>
                </c:pt>
                <c:pt idx="273">
                  <c:v>87.007</c:v>
                </c:pt>
                <c:pt idx="274">
                  <c:v>84.4786</c:v>
                </c:pt>
                <c:pt idx="275">
                  <c:v>82.38509999999998</c:v>
                </c:pt>
                <c:pt idx="276">
                  <c:v>80.6614</c:v>
                </c:pt>
              </c:numCache>
            </c:numRef>
          </c:yVal>
          <c:smooth val="0"/>
          <c:extLst xmlns:c16r2="http://schemas.microsoft.com/office/drawing/2015/06/chart">
            <c:ext xmlns:c16="http://schemas.microsoft.com/office/drawing/2014/chart" uri="{C3380CC4-5D6E-409C-BE32-E72D297353CC}">
              <c16:uniqueId val="{00000000-29BB-46D6-BE8F-B254EFC82091}"/>
            </c:ext>
          </c:extLst>
        </c:ser>
        <c:ser>
          <c:idx val="1"/>
          <c:order val="1"/>
          <c:spPr>
            <a:ln w="19050">
              <a:noFill/>
            </a:ln>
          </c:spPr>
          <c:marker>
            <c:symbol val="circle"/>
            <c:size val="4"/>
            <c:spPr>
              <a:solidFill>
                <a:srgbClr val="9A2827"/>
              </a:solidFill>
              <a:ln w="9525" cap="flat" cmpd="sng" algn="ctr">
                <a:solidFill>
                  <a:srgbClr val="9A2827"/>
                </a:solidFill>
                <a:round/>
              </a:ln>
              <a:effectLst/>
            </c:spPr>
          </c:marker>
          <c:xVal>
            <c:numRef>
              <c:f>s1s2_na150!$B$227:$B$277</c:f>
              <c:numCache>
                <c:formatCode>General</c:formatCode>
                <c:ptCount val="51"/>
                <c:pt idx="0">
                  <c:v>50.28380000000001</c:v>
                </c:pt>
                <c:pt idx="1">
                  <c:v>49.28380000000001</c:v>
                </c:pt>
                <c:pt idx="2">
                  <c:v>48.28380000000001</c:v>
                </c:pt>
                <c:pt idx="3">
                  <c:v>47.28380000000001</c:v>
                </c:pt>
                <c:pt idx="4">
                  <c:v>46.28380000000001</c:v>
                </c:pt>
                <c:pt idx="5">
                  <c:v>45.28380000000001</c:v>
                </c:pt>
                <c:pt idx="6">
                  <c:v>44.28380000000001</c:v>
                </c:pt>
                <c:pt idx="7">
                  <c:v>43.28380000000001</c:v>
                </c:pt>
                <c:pt idx="8">
                  <c:v>42.28380000000001</c:v>
                </c:pt>
                <c:pt idx="9">
                  <c:v>41.28380000000001</c:v>
                </c:pt>
                <c:pt idx="10">
                  <c:v>40.28380000000001</c:v>
                </c:pt>
                <c:pt idx="11">
                  <c:v>39.28380000000001</c:v>
                </c:pt>
                <c:pt idx="12">
                  <c:v>38.28380000000001</c:v>
                </c:pt>
                <c:pt idx="13">
                  <c:v>37.28380000000001</c:v>
                </c:pt>
                <c:pt idx="14">
                  <c:v>36.28380000000001</c:v>
                </c:pt>
                <c:pt idx="15">
                  <c:v>35.28380000000001</c:v>
                </c:pt>
                <c:pt idx="16">
                  <c:v>34.28380000000001</c:v>
                </c:pt>
                <c:pt idx="17">
                  <c:v>33.28380000000001</c:v>
                </c:pt>
                <c:pt idx="18">
                  <c:v>32.28380000000001</c:v>
                </c:pt>
                <c:pt idx="19">
                  <c:v>31.2837999999999</c:v>
                </c:pt>
                <c:pt idx="20">
                  <c:v>30.2837999999999</c:v>
                </c:pt>
                <c:pt idx="21">
                  <c:v>29.2837999999999</c:v>
                </c:pt>
                <c:pt idx="22">
                  <c:v>28.2837999999999</c:v>
                </c:pt>
                <c:pt idx="23">
                  <c:v>27.2837999999999</c:v>
                </c:pt>
                <c:pt idx="24">
                  <c:v>26.2837999999999</c:v>
                </c:pt>
                <c:pt idx="25">
                  <c:v>25.2837999999999</c:v>
                </c:pt>
                <c:pt idx="26">
                  <c:v>24.2837999999999</c:v>
                </c:pt>
                <c:pt idx="27">
                  <c:v>23.2837999999999</c:v>
                </c:pt>
                <c:pt idx="28">
                  <c:v>22.2837999999999</c:v>
                </c:pt>
                <c:pt idx="29">
                  <c:v>21.2837999999999</c:v>
                </c:pt>
                <c:pt idx="30">
                  <c:v>20.2837999999999</c:v>
                </c:pt>
                <c:pt idx="31">
                  <c:v>19.2837999999999</c:v>
                </c:pt>
                <c:pt idx="32">
                  <c:v>18.2837999999999</c:v>
                </c:pt>
                <c:pt idx="33">
                  <c:v>17.2837999999999</c:v>
                </c:pt>
                <c:pt idx="34">
                  <c:v>16.2837999999999</c:v>
                </c:pt>
                <c:pt idx="35">
                  <c:v>15.2838</c:v>
                </c:pt>
                <c:pt idx="36">
                  <c:v>14.2838</c:v>
                </c:pt>
                <c:pt idx="37">
                  <c:v>13.2838</c:v>
                </c:pt>
                <c:pt idx="38">
                  <c:v>12.2838</c:v>
                </c:pt>
                <c:pt idx="39">
                  <c:v>11.2838</c:v>
                </c:pt>
                <c:pt idx="40">
                  <c:v>10.2838</c:v>
                </c:pt>
                <c:pt idx="41">
                  <c:v>9.283840000000001</c:v>
                </c:pt>
                <c:pt idx="42">
                  <c:v>8.283840000000001</c:v>
                </c:pt>
                <c:pt idx="43">
                  <c:v>7.28384</c:v>
                </c:pt>
                <c:pt idx="44">
                  <c:v>6.28384</c:v>
                </c:pt>
                <c:pt idx="45">
                  <c:v>5.28384</c:v>
                </c:pt>
                <c:pt idx="46">
                  <c:v>4.28384</c:v>
                </c:pt>
                <c:pt idx="47">
                  <c:v>3.28384</c:v>
                </c:pt>
                <c:pt idx="48">
                  <c:v>2.28384</c:v>
                </c:pt>
                <c:pt idx="49">
                  <c:v>1.28384</c:v>
                </c:pt>
                <c:pt idx="50">
                  <c:v>0.28384</c:v>
                </c:pt>
              </c:numCache>
            </c:numRef>
          </c:xVal>
          <c:yVal>
            <c:numRef>
              <c:f>s1s2_na150!$C$227:$C$277</c:f>
              <c:numCache>
                <c:formatCode>General</c:formatCode>
                <c:ptCount val="51"/>
                <c:pt idx="0">
                  <c:v>179.162</c:v>
                </c:pt>
                <c:pt idx="1">
                  <c:v>178.636</c:v>
                </c:pt>
                <c:pt idx="2">
                  <c:v>178.101</c:v>
                </c:pt>
                <c:pt idx="3">
                  <c:v>177.557</c:v>
                </c:pt>
                <c:pt idx="4">
                  <c:v>177.002</c:v>
                </c:pt>
                <c:pt idx="5">
                  <c:v>176.437</c:v>
                </c:pt>
                <c:pt idx="6">
                  <c:v>175.861</c:v>
                </c:pt>
                <c:pt idx="7">
                  <c:v>175.274</c:v>
                </c:pt>
                <c:pt idx="8">
                  <c:v>174.675</c:v>
                </c:pt>
                <c:pt idx="9">
                  <c:v>174.064</c:v>
                </c:pt>
                <c:pt idx="10">
                  <c:v>173.439</c:v>
                </c:pt>
                <c:pt idx="11">
                  <c:v>172.801</c:v>
                </c:pt>
                <c:pt idx="12">
                  <c:v>172.15</c:v>
                </c:pt>
                <c:pt idx="13">
                  <c:v>171.483</c:v>
                </c:pt>
                <c:pt idx="14">
                  <c:v>170.8</c:v>
                </c:pt>
                <c:pt idx="15">
                  <c:v>170.102</c:v>
                </c:pt>
                <c:pt idx="16">
                  <c:v>169.387</c:v>
                </c:pt>
                <c:pt idx="17">
                  <c:v>168.653</c:v>
                </c:pt>
                <c:pt idx="18">
                  <c:v>167.9</c:v>
                </c:pt>
                <c:pt idx="19">
                  <c:v>167.127</c:v>
                </c:pt>
                <c:pt idx="20">
                  <c:v>166.332</c:v>
                </c:pt>
                <c:pt idx="21">
                  <c:v>165.515</c:v>
                </c:pt>
                <c:pt idx="22">
                  <c:v>164.674</c:v>
                </c:pt>
                <c:pt idx="23">
                  <c:v>163.807</c:v>
                </c:pt>
                <c:pt idx="24">
                  <c:v>162.912</c:v>
                </c:pt>
                <c:pt idx="25">
                  <c:v>161.988</c:v>
                </c:pt>
                <c:pt idx="26">
                  <c:v>161.031</c:v>
                </c:pt>
                <c:pt idx="27">
                  <c:v>160.038</c:v>
                </c:pt>
                <c:pt idx="28">
                  <c:v>159.003</c:v>
                </c:pt>
                <c:pt idx="29">
                  <c:v>157.918</c:v>
                </c:pt>
                <c:pt idx="30">
                  <c:v>156.774</c:v>
                </c:pt>
                <c:pt idx="31">
                  <c:v>155.552</c:v>
                </c:pt>
                <c:pt idx="32">
                  <c:v>154.22</c:v>
                </c:pt>
                <c:pt idx="33">
                  <c:v>152.729</c:v>
                </c:pt>
                <c:pt idx="34">
                  <c:v>150.992</c:v>
                </c:pt>
                <c:pt idx="35">
                  <c:v>148.862</c:v>
                </c:pt>
                <c:pt idx="36">
                  <c:v>146.097</c:v>
                </c:pt>
                <c:pt idx="37">
                  <c:v>142.343</c:v>
                </c:pt>
                <c:pt idx="38">
                  <c:v>137.254</c:v>
                </c:pt>
                <c:pt idx="39">
                  <c:v>130.779</c:v>
                </c:pt>
                <c:pt idx="40">
                  <c:v>123.43</c:v>
                </c:pt>
                <c:pt idx="41">
                  <c:v>116.02</c:v>
                </c:pt>
                <c:pt idx="42">
                  <c:v>109.175</c:v>
                </c:pt>
                <c:pt idx="43">
                  <c:v>103.166</c:v>
                </c:pt>
                <c:pt idx="44">
                  <c:v>98.0263</c:v>
                </c:pt>
                <c:pt idx="45">
                  <c:v>93.68559999999998</c:v>
                </c:pt>
                <c:pt idx="46">
                  <c:v>90.0461</c:v>
                </c:pt>
                <c:pt idx="47">
                  <c:v>87.007</c:v>
                </c:pt>
                <c:pt idx="48">
                  <c:v>84.4786</c:v>
                </c:pt>
                <c:pt idx="49">
                  <c:v>82.38509999999998</c:v>
                </c:pt>
                <c:pt idx="50">
                  <c:v>80.6614</c:v>
                </c:pt>
              </c:numCache>
            </c:numRef>
          </c:yVal>
          <c:smooth val="0"/>
          <c:extLst xmlns:c16r2="http://schemas.microsoft.com/office/drawing/2015/06/chart">
            <c:ext xmlns:c16="http://schemas.microsoft.com/office/drawing/2014/chart" uri="{C3380CC4-5D6E-409C-BE32-E72D297353CC}">
              <c16:uniqueId val="{00000002-29BB-46D6-BE8F-B254EFC82091}"/>
            </c:ext>
          </c:extLst>
        </c:ser>
        <c:dLbls>
          <c:showLegendKey val="0"/>
          <c:showVal val="0"/>
          <c:showCatName val="0"/>
          <c:showSerName val="0"/>
          <c:showPercent val="0"/>
          <c:showBubbleSize val="0"/>
        </c:dLbls>
        <c:axId val="133736832"/>
        <c:axId val="133181360"/>
      </c:scatterChart>
      <c:valAx>
        <c:axId val="133736832"/>
        <c:scaling>
          <c:orientation val="minMax"/>
          <c:max val="50.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DI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0" vert="horz"/>
          <a:lstStyle/>
          <a:p>
            <a:pPr>
              <a:defRPr sz="1400" b="0" i="0" u="none" strike="noStrike" baseline="0">
                <a:solidFill>
                  <a:srgbClr val="808080"/>
                </a:solidFill>
                <a:latin typeface="Calibri"/>
                <a:ea typeface="Calibri"/>
                <a:cs typeface="Calibri"/>
              </a:defRPr>
            </a:pPr>
            <a:endParaRPr lang="en-US"/>
          </a:p>
        </c:txPr>
        <c:crossAx val="133181360"/>
        <c:crosses val="autoZero"/>
        <c:crossBetween val="midCat"/>
      </c:valAx>
      <c:valAx>
        <c:axId val="13318136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APD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1400" b="0" i="0" u="none" strike="noStrike" kern="1200" baseline="0">
                <a:solidFill>
                  <a:schemeClr val="dk1">
                    <a:lumMod val="50000"/>
                    <a:lumOff val="50000"/>
                  </a:schemeClr>
                </a:solidFill>
                <a:latin typeface="+mn-lt"/>
                <a:ea typeface="+mn-ea"/>
                <a:cs typeface="+mn-cs"/>
              </a:defRPr>
            </a:pPr>
            <a:endParaRPr lang="en-US"/>
          </a:p>
        </c:txPr>
        <c:crossAx val="133736832"/>
        <c:crosses val="autoZero"/>
        <c:crossBetween val="midCat"/>
      </c:valAx>
      <c:spPr>
        <a:noFill/>
        <a:ln w="25400">
          <a:noFill/>
        </a:ln>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70" baseline="0">
                <a:solidFill>
                  <a:schemeClr val="dk1">
                    <a:lumMod val="50000"/>
                    <a:lumOff val="50000"/>
                  </a:schemeClr>
                </a:solidFill>
                <a:latin typeface="+mn-lt"/>
                <a:ea typeface="+mn-ea"/>
                <a:cs typeface="+mn-cs"/>
              </a:defRPr>
            </a:pPr>
            <a:r>
              <a:rPr lang="en-US" sz="2400" b="1" dirty="0" err="1">
                <a:latin typeface="Times New Roman" charset="0"/>
                <a:ea typeface="Times New Roman" charset="0"/>
                <a:cs typeface="Times New Roman" charset="0"/>
              </a:rPr>
              <a:t>G</a:t>
            </a:r>
            <a:r>
              <a:rPr lang="en-US" sz="2400" b="1" baseline="-25000" dirty="0" err="1">
                <a:latin typeface="Times New Roman" charset="0"/>
                <a:ea typeface="Times New Roman" charset="0"/>
                <a:cs typeface="Times New Roman" charset="0"/>
              </a:rPr>
              <a:t>Na</a:t>
            </a:r>
            <a:r>
              <a:rPr lang="en-US" sz="2400" b="1" baseline="0" dirty="0">
                <a:latin typeface="Times New Roman" charset="0"/>
                <a:ea typeface="Times New Roman" charset="0"/>
                <a:cs typeface="Times New Roman" charset="0"/>
              </a:rPr>
              <a:t> 50%</a:t>
            </a:r>
            <a:endParaRPr lang="en-US" sz="2400" b="1" dirty="0">
              <a:latin typeface="Times New Roman" charset="0"/>
              <a:ea typeface="Times New Roman" charset="0"/>
              <a:cs typeface="Times New Roman" charset="0"/>
            </a:endParaRPr>
          </a:p>
        </c:rich>
      </c:tx>
      <c:layout/>
      <c:overlay val="0"/>
      <c:spPr>
        <a:noFill/>
        <a:ln w="25400">
          <a:noFill/>
        </a:ln>
      </c:spPr>
    </c:title>
    <c:autoTitleDeleted val="0"/>
    <c:plotArea>
      <c:layout/>
      <c:scatterChart>
        <c:scatterStyle val="lineMarker"/>
        <c:varyColors val="0"/>
        <c:ser>
          <c:idx val="0"/>
          <c:order val="0"/>
          <c:spPr>
            <a:ln w="19050">
              <a:noFill/>
            </a:ln>
          </c:spPr>
          <c:marker>
            <c:symbol val="circle"/>
            <c:size val="4"/>
            <c:spPr>
              <a:solidFill>
                <a:srgbClr val="962626"/>
              </a:solidFill>
              <a:ln w="9525" cap="flat" cmpd="sng" algn="ctr">
                <a:solidFill>
                  <a:srgbClr val="962626"/>
                </a:solidFill>
                <a:round/>
              </a:ln>
              <a:effectLst/>
            </c:spPr>
          </c:marker>
          <c:xVal>
            <c:numRef>
              <c:f>'na50'!$B$1:$B$269</c:f>
              <c:numCache>
                <c:formatCode>General</c:formatCode>
                <c:ptCount val="269"/>
                <c:pt idx="0">
                  <c:v>268.658</c:v>
                </c:pt>
                <c:pt idx="1">
                  <c:v>267.658</c:v>
                </c:pt>
                <c:pt idx="2">
                  <c:v>266.658</c:v>
                </c:pt>
                <c:pt idx="3">
                  <c:v>265.658</c:v>
                </c:pt>
                <c:pt idx="4">
                  <c:v>264.658</c:v>
                </c:pt>
                <c:pt idx="5">
                  <c:v>263.658</c:v>
                </c:pt>
                <c:pt idx="6">
                  <c:v>262.658</c:v>
                </c:pt>
                <c:pt idx="7">
                  <c:v>261.658</c:v>
                </c:pt>
                <c:pt idx="8">
                  <c:v>260.658</c:v>
                </c:pt>
                <c:pt idx="9">
                  <c:v>259.658</c:v>
                </c:pt>
                <c:pt idx="10">
                  <c:v>258.658</c:v>
                </c:pt>
                <c:pt idx="11">
                  <c:v>257.658</c:v>
                </c:pt>
                <c:pt idx="12">
                  <c:v>256.658</c:v>
                </c:pt>
                <c:pt idx="13">
                  <c:v>255.658</c:v>
                </c:pt>
                <c:pt idx="14">
                  <c:v>254.658</c:v>
                </c:pt>
                <c:pt idx="15">
                  <c:v>253.658</c:v>
                </c:pt>
                <c:pt idx="16">
                  <c:v>252.658</c:v>
                </c:pt>
                <c:pt idx="17">
                  <c:v>251.658</c:v>
                </c:pt>
                <c:pt idx="18">
                  <c:v>250.658</c:v>
                </c:pt>
                <c:pt idx="19">
                  <c:v>249.658</c:v>
                </c:pt>
                <c:pt idx="20">
                  <c:v>248.658</c:v>
                </c:pt>
                <c:pt idx="21">
                  <c:v>247.658</c:v>
                </c:pt>
                <c:pt idx="22">
                  <c:v>246.658</c:v>
                </c:pt>
                <c:pt idx="23">
                  <c:v>245.658</c:v>
                </c:pt>
                <c:pt idx="24">
                  <c:v>244.658</c:v>
                </c:pt>
                <c:pt idx="25">
                  <c:v>243.658</c:v>
                </c:pt>
                <c:pt idx="26">
                  <c:v>242.658</c:v>
                </c:pt>
                <c:pt idx="27">
                  <c:v>241.658</c:v>
                </c:pt>
                <c:pt idx="28">
                  <c:v>240.658</c:v>
                </c:pt>
                <c:pt idx="29">
                  <c:v>239.658</c:v>
                </c:pt>
                <c:pt idx="30">
                  <c:v>238.658</c:v>
                </c:pt>
                <c:pt idx="31">
                  <c:v>237.658</c:v>
                </c:pt>
                <c:pt idx="32">
                  <c:v>236.658</c:v>
                </c:pt>
                <c:pt idx="33">
                  <c:v>235.658</c:v>
                </c:pt>
                <c:pt idx="34">
                  <c:v>234.658</c:v>
                </c:pt>
                <c:pt idx="35">
                  <c:v>233.658</c:v>
                </c:pt>
                <c:pt idx="36">
                  <c:v>232.658</c:v>
                </c:pt>
                <c:pt idx="37">
                  <c:v>231.658</c:v>
                </c:pt>
                <c:pt idx="38">
                  <c:v>230.658</c:v>
                </c:pt>
                <c:pt idx="39">
                  <c:v>229.658</c:v>
                </c:pt>
                <c:pt idx="40">
                  <c:v>228.658</c:v>
                </c:pt>
                <c:pt idx="41">
                  <c:v>227.658</c:v>
                </c:pt>
                <c:pt idx="42">
                  <c:v>226.658</c:v>
                </c:pt>
                <c:pt idx="43">
                  <c:v>225.658</c:v>
                </c:pt>
                <c:pt idx="44">
                  <c:v>224.658</c:v>
                </c:pt>
                <c:pt idx="45">
                  <c:v>223.658</c:v>
                </c:pt>
                <c:pt idx="46">
                  <c:v>222.658</c:v>
                </c:pt>
                <c:pt idx="47">
                  <c:v>221.658</c:v>
                </c:pt>
                <c:pt idx="48">
                  <c:v>220.658</c:v>
                </c:pt>
                <c:pt idx="49">
                  <c:v>219.658</c:v>
                </c:pt>
                <c:pt idx="50">
                  <c:v>218.658</c:v>
                </c:pt>
                <c:pt idx="51">
                  <c:v>217.658</c:v>
                </c:pt>
                <c:pt idx="52">
                  <c:v>216.658</c:v>
                </c:pt>
                <c:pt idx="53">
                  <c:v>215.658</c:v>
                </c:pt>
                <c:pt idx="54">
                  <c:v>214.658</c:v>
                </c:pt>
                <c:pt idx="55">
                  <c:v>213.658</c:v>
                </c:pt>
                <c:pt idx="56">
                  <c:v>212.658</c:v>
                </c:pt>
                <c:pt idx="57">
                  <c:v>211.658</c:v>
                </c:pt>
                <c:pt idx="58">
                  <c:v>210.658</c:v>
                </c:pt>
                <c:pt idx="59">
                  <c:v>209.658</c:v>
                </c:pt>
                <c:pt idx="60">
                  <c:v>208.658</c:v>
                </c:pt>
                <c:pt idx="61">
                  <c:v>207.658</c:v>
                </c:pt>
                <c:pt idx="62">
                  <c:v>206.658</c:v>
                </c:pt>
                <c:pt idx="63">
                  <c:v>205.658</c:v>
                </c:pt>
                <c:pt idx="64">
                  <c:v>204.658</c:v>
                </c:pt>
                <c:pt idx="65">
                  <c:v>203.658</c:v>
                </c:pt>
                <c:pt idx="66">
                  <c:v>202.658</c:v>
                </c:pt>
                <c:pt idx="67">
                  <c:v>201.658</c:v>
                </c:pt>
                <c:pt idx="68">
                  <c:v>200.658</c:v>
                </c:pt>
                <c:pt idx="69">
                  <c:v>199.658</c:v>
                </c:pt>
                <c:pt idx="70">
                  <c:v>198.658</c:v>
                </c:pt>
                <c:pt idx="71">
                  <c:v>197.658</c:v>
                </c:pt>
                <c:pt idx="72">
                  <c:v>196.658</c:v>
                </c:pt>
                <c:pt idx="73">
                  <c:v>195.658</c:v>
                </c:pt>
                <c:pt idx="74">
                  <c:v>194.658</c:v>
                </c:pt>
                <c:pt idx="75">
                  <c:v>193.658</c:v>
                </c:pt>
                <c:pt idx="76">
                  <c:v>192.658</c:v>
                </c:pt>
                <c:pt idx="77">
                  <c:v>191.658</c:v>
                </c:pt>
                <c:pt idx="78">
                  <c:v>190.658</c:v>
                </c:pt>
                <c:pt idx="79">
                  <c:v>189.658</c:v>
                </c:pt>
                <c:pt idx="80">
                  <c:v>188.658</c:v>
                </c:pt>
                <c:pt idx="81">
                  <c:v>187.658</c:v>
                </c:pt>
                <c:pt idx="82">
                  <c:v>186.658</c:v>
                </c:pt>
                <c:pt idx="83">
                  <c:v>185.658</c:v>
                </c:pt>
                <c:pt idx="84">
                  <c:v>184.658</c:v>
                </c:pt>
                <c:pt idx="85">
                  <c:v>183.658</c:v>
                </c:pt>
                <c:pt idx="86">
                  <c:v>182.658</c:v>
                </c:pt>
                <c:pt idx="87">
                  <c:v>181.658</c:v>
                </c:pt>
                <c:pt idx="88">
                  <c:v>180.658</c:v>
                </c:pt>
                <c:pt idx="89">
                  <c:v>179.658</c:v>
                </c:pt>
                <c:pt idx="90">
                  <c:v>178.658</c:v>
                </c:pt>
                <c:pt idx="91">
                  <c:v>177.658</c:v>
                </c:pt>
                <c:pt idx="92">
                  <c:v>176.658</c:v>
                </c:pt>
                <c:pt idx="93">
                  <c:v>175.658</c:v>
                </c:pt>
                <c:pt idx="94">
                  <c:v>174.658</c:v>
                </c:pt>
                <c:pt idx="95">
                  <c:v>173.658</c:v>
                </c:pt>
                <c:pt idx="96">
                  <c:v>172.658</c:v>
                </c:pt>
                <c:pt idx="97">
                  <c:v>171.658</c:v>
                </c:pt>
                <c:pt idx="98">
                  <c:v>170.658</c:v>
                </c:pt>
                <c:pt idx="99">
                  <c:v>169.658</c:v>
                </c:pt>
                <c:pt idx="100">
                  <c:v>168.658</c:v>
                </c:pt>
                <c:pt idx="101">
                  <c:v>167.658</c:v>
                </c:pt>
                <c:pt idx="102">
                  <c:v>166.658</c:v>
                </c:pt>
                <c:pt idx="103">
                  <c:v>165.658</c:v>
                </c:pt>
                <c:pt idx="104">
                  <c:v>164.658</c:v>
                </c:pt>
                <c:pt idx="105">
                  <c:v>163.658</c:v>
                </c:pt>
                <c:pt idx="106">
                  <c:v>162.658</c:v>
                </c:pt>
                <c:pt idx="107">
                  <c:v>161.658</c:v>
                </c:pt>
                <c:pt idx="108">
                  <c:v>160.658</c:v>
                </c:pt>
                <c:pt idx="109">
                  <c:v>159.658</c:v>
                </c:pt>
                <c:pt idx="110">
                  <c:v>158.658</c:v>
                </c:pt>
                <c:pt idx="111">
                  <c:v>157.658</c:v>
                </c:pt>
                <c:pt idx="112">
                  <c:v>156.658</c:v>
                </c:pt>
                <c:pt idx="113">
                  <c:v>155.658</c:v>
                </c:pt>
                <c:pt idx="114">
                  <c:v>154.658</c:v>
                </c:pt>
                <c:pt idx="115">
                  <c:v>153.658</c:v>
                </c:pt>
                <c:pt idx="116">
                  <c:v>152.658</c:v>
                </c:pt>
                <c:pt idx="117">
                  <c:v>151.658</c:v>
                </c:pt>
                <c:pt idx="118">
                  <c:v>150.658</c:v>
                </c:pt>
                <c:pt idx="119">
                  <c:v>149.658</c:v>
                </c:pt>
                <c:pt idx="120">
                  <c:v>148.658</c:v>
                </c:pt>
                <c:pt idx="121">
                  <c:v>147.658</c:v>
                </c:pt>
                <c:pt idx="122">
                  <c:v>146.658</c:v>
                </c:pt>
                <c:pt idx="123">
                  <c:v>145.658</c:v>
                </c:pt>
                <c:pt idx="124">
                  <c:v>144.658</c:v>
                </c:pt>
                <c:pt idx="125">
                  <c:v>143.658</c:v>
                </c:pt>
                <c:pt idx="126">
                  <c:v>142.658</c:v>
                </c:pt>
                <c:pt idx="127">
                  <c:v>141.658</c:v>
                </c:pt>
                <c:pt idx="128">
                  <c:v>140.658</c:v>
                </c:pt>
                <c:pt idx="129">
                  <c:v>139.658</c:v>
                </c:pt>
                <c:pt idx="130">
                  <c:v>138.658</c:v>
                </c:pt>
                <c:pt idx="131">
                  <c:v>137.658</c:v>
                </c:pt>
                <c:pt idx="132">
                  <c:v>136.658</c:v>
                </c:pt>
                <c:pt idx="133">
                  <c:v>135.658</c:v>
                </c:pt>
                <c:pt idx="134">
                  <c:v>134.658</c:v>
                </c:pt>
                <c:pt idx="135">
                  <c:v>133.658</c:v>
                </c:pt>
                <c:pt idx="136">
                  <c:v>132.658</c:v>
                </c:pt>
                <c:pt idx="137">
                  <c:v>131.658</c:v>
                </c:pt>
                <c:pt idx="138">
                  <c:v>130.658</c:v>
                </c:pt>
                <c:pt idx="139">
                  <c:v>129.658</c:v>
                </c:pt>
                <c:pt idx="140">
                  <c:v>128.658</c:v>
                </c:pt>
                <c:pt idx="141">
                  <c:v>127.658</c:v>
                </c:pt>
                <c:pt idx="142">
                  <c:v>126.658</c:v>
                </c:pt>
                <c:pt idx="143">
                  <c:v>125.658</c:v>
                </c:pt>
                <c:pt idx="144">
                  <c:v>124.658</c:v>
                </c:pt>
                <c:pt idx="145">
                  <c:v>123.658</c:v>
                </c:pt>
                <c:pt idx="146">
                  <c:v>122.658</c:v>
                </c:pt>
                <c:pt idx="147">
                  <c:v>121.658</c:v>
                </c:pt>
                <c:pt idx="148">
                  <c:v>120.658</c:v>
                </c:pt>
                <c:pt idx="149">
                  <c:v>119.658</c:v>
                </c:pt>
                <c:pt idx="150">
                  <c:v>118.658</c:v>
                </c:pt>
                <c:pt idx="151">
                  <c:v>117.658</c:v>
                </c:pt>
                <c:pt idx="152">
                  <c:v>116.658</c:v>
                </c:pt>
                <c:pt idx="153">
                  <c:v>115.658</c:v>
                </c:pt>
                <c:pt idx="154">
                  <c:v>114.658</c:v>
                </c:pt>
                <c:pt idx="155">
                  <c:v>113.658</c:v>
                </c:pt>
                <c:pt idx="156">
                  <c:v>112.658</c:v>
                </c:pt>
                <c:pt idx="157">
                  <c:v>111.658</c:v>
                </c:pt>
                <c:pt idx="158">
                  <c:v>110.658</c:v>
                </c:pt>
                <c:pt idx="159">
                  <c:v>109.658</c:v>
                </c:pt>
                <c:pt idx="160">
                  <c:v>108.658</c:v>
                </c:pt>
                <c:pt idx="161">
                  <c:v>107.658</c:v>
                </c:pt>
                <c:pt idx="162">
                  <c:v>106.658</c:v>
                </c:pt>
                <c:pt idx="163">
                  <c:v>105.658</c:v>
                </c:pt>
                <c:pt idx="164">
                  <c:v>104.658</c:v>
                </c:pt>
                <c:pt idx="165">
                  <c:v>103.658</c:v>
                </c:pt>
                <c:pt idx="166">
                  <c:v>102.658</c:v>
                </c:pt>
                <c:pt idx="167">
                  <c:v>101.658</c:v>
                </c:pt>
                <c:pt idx="168">
                  <c:v>100.658</c:v>
                </c:pt>
                <c:pt idx="169">
                  <c:v>99.65779999999998</c:v>
                </c:pt>
                <c:pt idx="170">
                  <c:v>98.65779999999998</c:v>
                </c:pt>
                <c:pt idx="171">
                  <c:v>97.65779999999998</c:v>
                </c:pt>
                <c:pt idx="172">
                  <c:v>96.65779999999998</c:v>
                </c:pt>
                <c:pt idx="173">
                  <c:v>95.65779999999998</c:v>
                </c:pt>
                <c:pt idx="174">
                  <c:v>94.65779999999998</c:v>
                </c:pt>
                <c:pt idx="175">
                  <c:v>93.65779999999998</c:v>
                </c:pt>
                <c:pt idx="176">
                  <c:v>92.65779999999998</c:v>
                </c:pt>
                <c:pt idx="177">
                  <c:v>91.65779999999998</c:v>
                </c:pt>
                <c:pt idx="178">
                  <c:v>90.65779999999998</c:v>
                </c:pt>
                <c:pt idx="179">
                  <c:v>89.65779999999998</c:v>
                </c:pt>
                <c:pt idx="180">
                  <c:v>88.65779999999998</c:v>
                </c:pt>
                <c:pt idx="181">
                  <c:v>87.65779999999998</c:v>
                </c:pt>
                <c:pt idx="182">
                  <c:v>86.65779999999998</c:v>
                </c:pt>
                <c:pt idx="183">
                  <c:v>85.65779999999998</c:v>
                </c:pt>
                <c:pt idx="184">
                  <c:v>84.65779999999998</c:v>
                </c:pt>
                <c:pt idx="185">
                  <c:v>83.65779999999998</c:v>
                </c:pt>
                <c:pt idx="186">
                  <c:v>82.65779999999998</c:v>
                </c:pt>
                <c:pt idx="187">
                  <c:v>81.65779999999998</c:v>
                </c:pt>
                <c:pt idx="188">
                  <c:v>80.65779999999998</c:v>
                </c:pt>
                <c:pt idx="189">
                  <c:v>79.65779999999998</c:v>
                </c:pt>
                <c:pt idx="190">
                  <c:v>78.65779999999998</c:v>
                </c:pt>
                <c:pt idx="191">
                  <c:v>77.65779999999998</c:v>
                </c:pt>
                <c:pt idx="192">
                  <c:v>76.65779999999998</c:v>
                </c:pt>
                <c:pt idx="193">
                  <c:v>75.65779999999998</c:v>
                </c:pt>
                <c:pt idx="194">
                  <c:v>74.65779999999998</c:v>
                </c:pt>
                <c:pt idx="195">
                  <c:v>73.65779999999998</c:v>
                </c:pt>
                <c:pt idx="196">
                  <c:v>72.65779999999998</c:v>
                </c:pt>
                <c:pt idx="197">
                  <c:v>71.65779999999998</c:v>
                </c:pt>
                <c:pt idx="198">
                  <c:v>70.65779999999998</c:v>
                </c:pt>
                <c:pt idx="199">
                  <c:v>69.65779999999998</c:v>
                </c:pt>
                <c:pt idx="200">
                  <c:v>68.65779999999998</c:v>
                </c:pt>
                <c:pt idx="201">
                  <c:v>67.65779999999998</c:v>
                </c:pt>
                <c:pt idx="202">
                  <c:v>66.65779999999998</c:v>
                </c:pt>
                <c:pt idx="203">
                  <c:v>65.65779999999998</c:v>
                </c:pt>
                <c:pt idx="204">
                  <c:v>64.65779999999998</c:v>
                </c:pt>
                <c:pt idx="205">
                  <c:v>63.6578</c:v>
                </c:pt>
                <c:pt idx="206">
                  <c:v>62.6578</c:v>
                </c:pt>
                <c:pt idx="207">
                  <c:v>61.6578</c:v>
                </c:pt>
                <c:pt idx="208">
                  <c:v>60.6578</c:v>
                </c:pt>
                <c:pt idx="209">
                  <c:v>59.6578</c:v>
                </c:pt>
                <c:pt idx="210">
                  <c:v>58.6578</c:v>
                </c:pt>
                <c:pt idx="211">
                  <c:v>57.6578</c:v>
                </c:pt>
                <c:pt idx="212">
                  <c:v>56.6578</c:v>
                </c:pt>
                <c:pt idx="213">
                  <c:v>55.6578</c:v>
                </c:pt>
                <c:pt idx="214">
                  <c:v>54.6578</c:v>
                </c:pt>
                <c:pt idx="215">
                  <c:v>53.6578</c:v>
                </c:pt>
                <c:pt idx="216">
                  <c:v>52.6578</c:v>
                </c:pt>
                <c:pt idx="217">
                  <c:v>51.6578</c:v>
                </c:pt>
                <c:pt idx="218">
                  <c:v>50.6578</c:v>
                </c:pt>
                <c:pt idx="219">
                  <c:v>49.6578</c:v>
                </c:pt>
                <c:pt idx="220">
                  <c:v>48.6578</c:v>
                </c:pt>
                <c:pt idx="221">
                  <c:v>47.6578</c:v>
                </c:pt>
                <c:pt idx="222">
                  <c:v>46.6578</c:v>
                </c:pt>
                <c:pt idx="223">
                  <c:v>45.6578</c:v>
                </c:pt>
                <c:pt idx="224">
                  <c:v>44.6578</c:v>
                </c:pt>
                <c:pt idx="225">
                  <c:v>43.6578</c:v>
                </c:pt>
                <c:pt idx="226">
                  <c:v>42.6578</c:v>
                </c:pt>
                <c:pt idx="227">
                  <c:v>41.6578</c:v>
                </c:pt>
                <c:pt idx="228">
                  <c:v>40.6578</c:v>
                </c:pt>
                <c:pt idx="229">
                  <c:v>39.6578</c:v>
                </c:pt>
                <c:pt idx="230">
                  <c:v>38.6578</c:v>
                </c:pt>
                <c:pt idx="231">
                  <c:v>37.6578</c:v>
                </c:pt>
                <c:pt idx="232">
                  <c:v>36.6578</c:v>
                </c:pt>
                <c:pt idx="233">
                  <c:v>35.6578</c:v>
                </c:pt>
                <c:pt idx="234">
                  <c:v>34.6578</c:v>
                </c:pt>
                <c:pt idx="235">
                  <c:v>33.6578</c:v>
                </c:pt>
                <c:pt idx="236">
                  <c:v>32.6578</c:v>
                </c:pt>
                <c:pt idx="237">
                  <c:v>31.65780000000001</c:v>
                </c:pt>
                <c:pt idx="238">
                  <c:v>30.65780000000001</c:v>
                </c:pt>
                <c:pt idx="239">
                  <c:v>29.65780000000001</c:v>
                </c:pt>
                <c:pt idx="240">
                  <c:v>28.65780000000001</c:v>
                </c:pt>
                <c:pt idx="241">
                  <c:v>27.65780000000001</c:v>
                </c:pt>
                <c:pt idx="242">
                  <c:v>26.65780000000001</c:v>
                </c:pt>
                <c:pt idx="243">
                  <c:v>25.65780000000001</c:v>
                </c:pt>
                <c:pt idx="244">
                  <c:v>24.65780000000001</c:v>
                </c:pt>
                <c:pt idx="245">
                  <c:v>23.65780000000001</c:v>
                </c:pt>
                <c:pt idx="246">
                  <c:v>22.65780000000001</c:v>
                </c:pt>
                <c:pt idx="247">
                  <c:v>21.65780000000001</c:v>
                </c:pt>
                <c:pt idx="248">
                  <c:v>20.65780000000001</c:v>
                </c:pt>
                <c:pt idx="249">
                  <c:v>19.65780000000001</c:v>
                </c:pt>
                <c:pt idx="250">
                  <c:v>18.65780000000001</c:v>
                </c:pt>
                <c:pt idx="251">
                  <c:v>17.65780000000001</c:v>
                </c:pt>
                <c:pt idx="252">
                  <c:v>16.65780000000001</c:v>
                </c:pt>
                <c:pt idx="253">
                  <c:v>15.6578</c:v>
                </c:pt>
                <c:pt idx="254">
                  <c:v>14.6578</c:v>
                </c:pt>
                <c:pt idx="255">
                  <c:v>13.6578</c:v>
                </c:pt>
                <c:pt idx="256">
                  <c:v>12.6578</c:v>
                </c:pt>
                <c:pt idx="257">
                  <c:v>11.6578</c:v>
                </c:pt>
                <c:pt idx="258">
                  <c:v>10.6578</c:v>
                </c:pt>
                <c:pt idx="259">
                  <c:v>9.65783</c:v>
                </c:pt>
                <c:pt idx="260">
                  <c:v>8.65783</c:v>
                </c:pt>
                <c:pt idx="261">
                  <c:v>7.65782999999999</c:v>
                </c:pt>
                <c:pt idx="262">
                  <c:v>6.65782999999999</c:v>
                </c:pt>
                <c:pt idx="263">
                  <c:v>5.65782999999999</c:v>
                </c:pt>
                <c:pt idx="264">
                  <c:v>4.65782999999999</c:v>
                </c:pt>
                <c:pt idx="265">
                  <c:v>3.65783</c:v>
                </c:pt>
                <c:pt idx="266">
                  <c:v>2.65783</c:v>
                </c:pt>
                <c:pt idx="267">
                  <c:v>1.65783</c:v>
                </c:pt>
                <c:pt idx="268">
                  <c:v>0.657825</c:v>
                </c:pt>
              </c:numCache>
            </c:numRef>
          </c:xVal>
          <c:yVal>
            <c:numRef>
              <c:f>'na50'!$C$1:$C$269</c:f>
              <c:numCache>
                <c:formatCode>General</c:formatCode>
                <c:ptCount val="269"/>
                <c:pt idx="0">
                  <c:v>226.467</c:v>
                </c:pt>
                <c:pt idx="1">
                  <c:v>226.411</c:v>
                </c:pt>
                <c:pt idx="2">
                  <c:v>226.356</c:v>
                </c:pt>
                <c:pt idx="3">
                  <c:v>226.301</c:v>
                </c:pt>
                <c:pt idx="4">
                  <c:v>226.245</c:v>
                </c:pt>
                <c:pt idx="5">
                  <c:v>226.189</c:v>
                </c:pt>
                <c:pt idx="6">
                  <c:v>226.133</c:v>
                </c:pt>
                <c:pt idx="7">
                  <c:v>226.077</c:v>
                </c:pt>
                <c:pt idx="8">
                  <c:v>226.021</c:v>
                </c:pt>
                <c:pt idx="9">
                  <c:v>225.964</c:v>
                </c:pt>
                <c:pt idx="10">
                  <c:v>225.908</c:v>
                </c:pt>
                <c:pt idx="11">
                  <c:v>225.851</c:v>
                </c:pt>
                <c:pt idx="12">
                  <c:v>225.794</c:v>
                </c:pt>
                <c:pt idx="13">
                  <c:v>225.737</c:v>
                </c:pt>
                <c:pt idx="14">
                  <c:v>225.68</c:v>
                </c:pt>
                <c:pt idx="15">
                  <c:v>225.622</c:v>
                </c:pt>
                <c:pt idx="16">
                  <c:v>225.564</c:v>
                </c:pt>
                <c:pt idx="17">
                  <c:v>225.507</c:v>
                </c:pt>
                <c:pt idx="18">
                  <c:v>225.449</c:v>
                </c:pt>
                <c:pt idx="19">
                  <c:v>225.39</c:v>
                </c:pt>
                <c:pt idx="20">
                  <c:v>225.332</c:v>
                </c:pt>
                <c:pt idx="21">
                  <c:v>225.273</c:v>
                </c:pt>
                <c:pt idx="22">
                  <c:v>225.215</c:v>
                </c:pt>
                <c:pt idx="23">
                  <c:v>225.156</c:v>
                </c:pt>
                <c:pt idx="24">
                  <c:v>225.096</c:v>
                </c:pt>
                <c:pt idx="25">
                  <c:v>225.037</c:v>
                </c:pt>
                <c:pt idx="26">
                  <c:v>224.977</c:v>
                </c:pt>
                <c:pt idx="27">
                  <c:v>224.917</c:v>
                </c:pt>
                <c:pt idx="28">
                  <c:v>224.857</c:v>
                </c:pt>
                <c:pt idx="29">
                  <c:v>224.797</c:v>
                </c:pt>
                <c:pt idx="30">
                  <c:v>224.737</c:v>
                </c:pt>
                <c:pt idx="31">
                  <c:v>224.676</c:v>
                </c:pt>
                <c:pt idx="32">
                  <c:v>224.615</c:v>
                </c:pt>
                <c:pt idx="33">
                  <c:v>224.554</c:v>
                </c:pt>
                <c:pt idx="34">
                  <c:v>224.493</c:v>
                </c:pt>
                <c:pt idx="35">
                  <c:v>224.431</c:v>
                </c:pt>
                <c:pt idx="36">
                  <c:v>224.369</c:v>
                </c:pt>
                <c:pt idx="37">
                  <c:v>224.307</c:v>
                </c:pt>
                <c:pt idx="38">
                  <c:v>224.245</c:v>
                </c:pt>
                <c:pt idx="39">
                  <c:v>224.182</c:v>
                </c:pt>
                <c:pt idx="40">
                  <c:v>224.119</c:v>
                </c:pt>
                <c:pt idx="41">
                  <c:v>224.056</c:v>
                </c:pt>
                <c:pt idx="42">
                  <c:v>223.993</c:v>
                </c:pt>
                <c:pt idx="43">
                  <c:v>223.929</c:v>
                </c:pt>
                <c:pt idx="44">
                  <c:v>223.866</c:v>
                </c:pt>
                <c:pt idx="45">
                  <c:v>223.801</c:v>
                </c:pt>
                <c:pt idx="46">
                  <c:v>223.737</c:v>
                </c:pt>
                <c:pt idx="47">
                  <c:v>223.672</c:v>
                </c:pt>
                <c:pt idx="48">
                  <c:v>223.607</c:v>
                </c:pt>
                <c:pt idx="49">
                  <c:v>223.542</c:v>
                </c:pt>
                <c:pt idx="50">
                  <c:v>223.477</c:v>
                </c:pt>
                <c:pt idx="51">
                  <c:v>223.411</c:v>
                </c:pt>
                <c:pt idx="52">
                  <c:v>223.345</c:v>
                </c:pt>
                <c:pt idx="53">
                  <c:v>223.278</c:v>
                </c:pt>
                <c:pt idx="54">
                  <c:v>223.212</c:v>
                </c:pt>
                <c:pt idx="55">
                  <c:v>223.145</c:v>
                </c:pt>
                <c:pt idx="56">
                  <c:v>223.077</c:v>
                </c:pt>
                <c:pt idx="57">
                  <c:v>223.01</c:v>
                </c:pt>
                <c:pt idx="58">
                  <c:v>222.942</c:v>
                </c:pt>
                <c:pt idx="59">
                  <c:v>222.874</c:v>
                </c:pt>
                <c:pt idx="60">
                  <c:v>222.805</c:v>
                </c:pt>
                <c:pt idx="61">
                  <c:v>222.736</c:v>
                </c:pt>
                <c:pt idx="62">
                  <c:v>222.667</c:v>
                </c:pt>
                <c:pt idx="63">
                  <c:v>222.597</c:v>
                </c:pt>
                <c:pt idx="64">
                  <c:v>222.527</c:v>
                </c:pt>
                <c:pt idx="65">
                  <c:v>222.457</c:v>
                </c:pt>
                <c:pt idx="66">
                  <c:v>222.386</c:v>
                </c:pt>
                <c:pt idx="67">
                  <c:v>222.315</c:v>
                </c:pt>
                <c:pt idx="68">
                  <c:v>222.244</c:v>
                </c:pt>
                <c:pt idx="69">
                  <c:v>222.172</c:v>
                </c:pt>
                <c:pt idx="70">
                  <c:v>222.1</c:v>
                </c:pt>
                <c:pt idx="71">
                  <c:v>222.028</c:v>
                </c:pt>
                <c:pt idx="72">
                  <c:v>221.955</c:v>
                </c:pt>
                <c:pt idx="73">
                  <c:v>221.882</c:v>
                </c:pt>
                <c:pt idx="74">
                  <c:v>221.808</c:v>
                </c:pt>
                <c:pt idx="75">
                  <c:v>221.734</c:v>
                </c:pt>
                <c:pt idx="76">
                  <c:v>221.659</c:v>
                </c:pt>
                <c:pt idx="77">
                  <c:v>221.584</c:v>
                </c:pt>
                <c:pt idx="78">
                  <c:v>221.509</c:v>
                </c:pt>
                <c:pt idx="79">
                  <c:v>221.433</c:v>
                </c:pt>
                <c:pt idx="80">
                  <c:v>221.357</c:v>
                </c:pt>
                <c:pt idx="81">
                  <c:v>221.28</c:v>
                </c:pt>
                <c:pt idx="82">
                  <c:v>221.203</c:v>
                </c:pt>
                <c:pt idx="83">
                  <c:v>221.125</c:v>
                </c:pt>
                <c:pt idx="84">
                  <c:v>221.047</c:v>
                </c:pt>
                <c:pt idx="85">
                  <c:v>220.969</c:v>
                </c:pt>
                <c:pt idx="86">
                  <c:v>220.89</c:v>
                </c:pt>
                <c:pt idx="87">
                  <c:v>220.81</c:v>
                </c:pt>
                <c:pt idx="88">
                  <c:v>220.729</c:v>
                </c:pt>
                <c:pt idx="89">
                  <c:v>220.647</c:v>
                </c:pt>
                <c:pt idx="90">
                  <c:v>220.563</c:v>
                </c:pt>
                <c:pt idx="91">
                  <c:v>220.477</c:v>
                </c:pt>
                <c:pt idx="92">
                  <c:v>220.389</c:v>
                </c:pt>
                <c:pt idx="93">
                  <c:v>220.297</c:v>
                </c:pt>
                <c:pt idx="94">
                  <c:v>220.203</c:v>
                </c:pt>
                <c:pt idx="95">
                  <c:v>220.105</c:v>
                </c:pt>
                <c:pt idx="96">
                  <c:v>220.004</c:v>
                </c:pt>
                <c:pt idx="97">
                  <c:v>219.9</c:v>
                </c:pt>
                <c:pt idx="98">
                  <c:v>219.793</c:v>
                </c:pt>
                <c:pt idx="99">
                  <c:v>219.683</c:v>
                </c:pt>
                <c:pt idx="100">
                  <c:v>219.569</c:v>
                </c:pt>
                <c:pt idx="101">
                  <c:v>219.452</c:v>
                </c:pt>
                <c:pt idx="102">
                  <c:v>219.331</c:v>
                </c:pt>
                <c:pt idx="103">
                  <c:v>219.206</c:v>
                </c:pt>
                <c:pt idx="104">
                  <c:v>219.078</c:v>
                </c:pt>
                <c:pt idx="105">
                  <c:v>218.946</c:v>
                </c:pt>
                <c:pt idx="106">
                  <c:v>218.809</c:v>
                </c:pt>
                <c:pt idx="107">
                  <c:v>218.668</c:v>
                </c:pt>
                <c:pt idx="108">
                  <c:v>218.521</c:v>
                </c:pt>
                <c:pt idx="109">
                  <c:v>218.368</c:v>
                </c:pt>
                <c:pt idx="110">
                  <c:v>218.208</c:v>
                </c:pt>
                <c:pt idx="111">
                  <c:v>218.039</c:v>
                </c:pt>
                <c:pt idx="112">
                  <c:v>217.859</c:v>
                </c:pt>
                <c:pt idx="113">
                  <c:v>217.658</c:v>
                </c:pt>
                <c:pt idx="114">
                  <c:v>217.45</c:v>
                </c:pt>
                <c:pt idx="115">
                  <c:v>217.24</c:v>
                </c:pt>
                <c:pt idx="116">
                  <c:v>217.029</c:v>
                </c:pt>
                <c:pt idx="117">
                  <c:v>216.817</c:v>
                </c:pt>
                <c:pt idx="118">
                  <c:v>216.604</c:v>
                </c:pt>
                <c:pt idx="119">
                  <c:v>216.391</c:v>
                </c:pt>
                <c:pt idx="120">
                  <c:v>216.175</c:v>
                </c:pt>
                <c:pt idx="121">
                  <c:v>215.958</c:v>
                </c:pt>
                <c:pt idx="122">
                  <c:v>215.74</c:v>
                </c:pt>
                <c:pt idx="123">
                  <c:v>215.52</c:v>
                </c:pt>
                <c:pt idx="124">
                  <c:v>215.299</c:v>
                </c:pt>
                <c:pt idx="125">
                  <c:v>215.077</c:v>
                </c:pt>
                <c:pt idx="126">
                  <c:v>214.853</c:v>
                </c:pt>
                <c:pt idx="127">
                  <c:v>214.628</c:v>
                </c:pt>
                <c:pt idx="128">
                  <c:v>214.402</c:v>
                </c:pt>
                <c:pt idx="129">
                  <c:v>214.174</c:v>
                </c:pt>
                <c:pt idx="130">
                  <c:v>213.945</c:v>
                </c:pt>
                <c:pt idx="131">
                  <c:v>213.715</c:v>
                </c:pt>
                <c:pt idx="132">
                  <c:v>213.483</c:v>
                </c:pt>
                <c:pt idx="133">
                  <c:v>213.25</c:v>
                </c:pt>
                <c:pt idx="134">
                  <c:v>213.015</c:v>
                </c:pt>
                <c:pt idx="135">
                  <c:v>212.779</c:v>
                </c:pt>
                <c:pt idx="136">
                  <c:v>212.541</c:v>
                </c:pt>
                <c:pt idx="137">
                  <c:v>212.302</c:v>
                </c:pt>
                <c:pt idx="138">
                  <c:v>212.061</c:v>
                </c:pt>
                <c:pt idx="139">
                  <c:v>211.819</c:v>
                </c:pt>
                <c:pt idx="140">
                  <c:v>211.575</c:v>
                </c:pt>
                <c:pt idx="141">
                  <c:v>211.329</c:v>
                </c:pt>
                <c:pt idx="142">
                  <c:v>211.082</c:v>
                </c:pt>
                <c:pt idx="143">
                  <c:v>210.834</c:v>
                </c:pt>
                <c:pt idx="144">
                  <c:v>210.583</c:v>
                </c:pt>
                <c:pt idx="145">
                  <c:v>210.331</c:v>
                </c:pt>
                <c:pt idx="146">
                  <c:v>210.077</c:v>
                </c:pt>
                <c:pt idx="147">
                  <c:v>209.822</c:v>
                </c:pt>
                <c:pt idx="148">
                  <c:v>209.565</c:v>
                </c:pt>
                <c:pt idx="149">
                  <c:v>209.306</c:v>
                </c:pt>
                <c:pt idx="150">
                  <c:v>209.045</c:v>
                </c:pt>
                <c:pt idx="151">
                  <c:v>208.783</c:v>
                </c:pt>
                <c:pt idx="152">
                  <c:v>208.518</c:v>
                </c:pt>
                <c:pt idx="153">
                  <c:v>208.252</c:v>
                </c:pt>
                <c:pt idx="154">
                  <c:v>207.984</c:v>
                </c:pt>
                <c:pt idx="155">
                  <c:v>207.714</c:v>
                </c:pt>
                <c:pt idx="156">
                  <c:v>207.442</c:v>
                </c:pt>
                <c:pt idx="157">
                  <c:v>207.168</c:v>
                </c:pt>
                <c:pt idx="158">
                  <c:v>206.892</c:v>
                </c:pt>
                <c:pt idx="159">
                  <c:v>206.614</c:v>
                </c:pt>
                <c:pt idx="160">
                  <c:v>206.333</c:v>
                </c:pt>
                <c:pt idx="161">
                  <c:v>206.051</c:v>
                </c:pt>
                <c:pt idx="162">
                  <c:v>205.767</c:v>
                </c:pt>
                <c:pt idx="163">
                  <c:v>205.48</c:v>
                </c:pt>
                <c:pt idx="164">
                  <c:v>205.192</c:v>
                </c:pt>
                <c:pt idx="165">
                  <c:v>204.901</c:v>
                </c:pt>
                <c:pt idx="166">
                  <c:v>204.608</c:v>
                </c:pt>
                <c:pt idx="167">
                  <c:v>204.312</c:v>
                </c:pt>
                <c:pt idx="168">
                  <c:v>204.014</c:v>
                </c:pt>
                <c:pt idx="169">
                  <c:v>203.714</c:v>
                </c:pt>
                <c:pt idx="170">
                  <c:v>203.411</c:v>
                </c:pt>
                <c:pt idx="171">
                  <c:v>203.106</c:v>
                </c:pt>
                <c:pt idx="172">
                  <c:v>202.799</c:v>
                </c:pt>
                <c:pt idx="173">
                  <c:v>202.488</c:v>
                </c:pt>
                <c:pt idx="174">
                  <c:v>202.176</c:v>
                </c:pt>
                <c:pt idx="175">
                  <c:v>201.86</c:v>
                </c:pt>
                <c:pt idx="176">
                  <c:v>201.542</c:v>
                </c:pt>
                <c:pt idx="177">
                  <c:v>201.221</c:v>
                </c:pt>
                <c:pt idx="178">
                  <c:v>200.897</c:v>
                </c:pt>
                <c:pt idx="179">
                  <c:v>200.571</c:v>
                </c:pt>
                <c:pt idx="180">
                  <c:v>200.241</c:v>
                </c:pt>
                <c:pt idx="181">
                  <c:v>199.909</c:v>
                </c:pt>
                <c:pt idx="182">
                  <c:v>199.573</c:v>
                </c:pt>
                <c:pt idx="183">
                  <c:v>199.234</c:v>
                </c:pt>
                <c:pt idx="184">
                  <c:v>198.892</c:v>
                </c:pt>
                <c:pt idx="185">
                  <c:v>198.547</c:v>
                </c:pt>
                <c:pt idx="186">
                  <c:v>198.199</c:v>
                </c:pt>
                <c:pt idx="187">
                  <c:v>197.847</c:v>
                </c:pt>
                <c:pt idx="188">
                  <c:v>197.492</c:v>
                </c:pt>
                <c:pt idx="189">
                  <c:v>197.133</c:v>
                </c:pt>
                <c:pt idx="190">
                  <c:v>196.771</c:v>
                </c:pt>
                <c:pt idx="191">
                  <c:v>196.405</c:v>
                </c:pt>
                <c:pt idx="192">
                  <c:v>196.035</c:v>
                </c:pt>
                <c:pt idx="193">
                  <c:v>195.662</c:v>
                </c:pt>
                <c:pt idx="194">
                  <c:v>195.284</c:v>
                </c:pt>
                <c:pt idx="195">
                  <c:v>194.902</c:v>
                </c:pt>
                <c:pt idx="196">
                  <c:v>194.517</c:v>
                </c:pt>
                <c:pt idx="197">
                  <c:v>194.127</c:v>
                </c:pt>
                <c:pt idx="198">
                  <c:v>193.732</c:v>
                </c:pt>
                <c:pt idx="199">
                  <c:v>193.333</c:v>
                </c:pt>
                <c:pt idx="200">
                  <c:v>192.93</c:v>
                </c:pt>
                <c:pt idx="201">
                  <c:v>192.521</c:v>
                </c:pt>
                <c:pt idx="202">
                  <c:v>192.108</c:v>
                </c:pt>
                <c:pt idx="203">
                  <c:v>191.69</c:v>
                </c:pt>
                <c:pt idx="204">
                  <c:v>191.267</c:v>
                </c:pt>
                <c:pt idx="205">
                  <c:v>190.838</c:v>
                </c:pt>
                <c:pt idx="206">
                  <c:v>190.405</c:v>
                </c:pt>
                <c:pt idx="207">
                  <c:v>189.965</c:v>
                </c:pt>
                <c:pt idx="208">
                  <c:v>189.52</c:v>
                </c:pt>
                <c:pt idx="209">
                  <c:v>189.069</c:v>
                </c:pt>
                <c:pt idx="210">
                  <c:v>188.611</c:v>
                </c:pt>
                <c:pt idx="211">
                  <c:v>188.148</c:v>
                </c:pt>
                <c:pt idx="212">
                  <c:v>187.678</c:v>
                </c:pt>
                <c:pt idx="213">
                  <c:v>187.201</c:v>
                </c:pt>
                <c:pt idx="214">
                  <c:v>186.717</c:v>
                </c:pt>
                <c:pt idx="215">
                  <c:v>186.226</c:v>
                </c:pt>
                <c:pt idx="216">
                  <c:v>185.728</c:v>
                </c:pt>
                <c:pt idx="217">
                  <c:v>185.222</c:v>
                </c:pt>
                <c:pt idx="218">
                  <c:v>184.708</c:v>
                </c:pt>
                <c:pt idx="219">
                  <c:v>184.186</c:v>
                </c:pt>
                <c:pt idx="220">
                  <c:v>183.655</c:v>
                </c:pt>
                <c:pt idx="221">
                  <c:v>183.115</c:v>
                </c:pt>
                <c:pt idx="222">
                  <c:v>182.566</c:v>
                </c:pt>
                <c:pt idx="223">
                  <c:v>182.007</c:v>
                </c:pt>
                <c:pt idx="224">
                  <c:v>181.439</c:v>
                </c:pt>
                <c:pt idx="225">
                  <c:v>180.86</c:v>
                </c:pt>
                <c:pt idx="226">
                  <c:v>180.27</c:v>
                </c:pt>
                <c:pt idx="227">
                  <c:v>179.669</c:v>
                </c:pt>
                <c:pt idx="228">
                  <c:v>179.056</c:v>
                </c:pt>
                <c:pt idx="229">
                  <c:v>178.431</c:v>
                </c:pt>
                <c:pt idx="230">
                  <c:v>177.793</c:v>
                </c:pt>
                <c:pt idx="231">
                  <c:v>177.142</c:v>
                </c:pt>
                <c:pt idx="232">
                  <c:v>176.477</c:v>
                </c:pt>
                <c:pt idx="233">
                  <c:v>175.798</c:v>
                </c:pt>
                <c:pt idx="234">
                  <c:v>175.103</c:v>
                </c:pt>
                <c:pt idx="235">
                  <c:v>174.392</c:v>
                </c:pt>
                <c:pt idx="236">
                  <c:v>173.665</c:v>
                </c:pt>
                <c:pt idx="237">
                  <c:v>172.921</c:v>
                </c:pt>
                <c:pt idx="238">
                  <c:v>172.158</c:v>
                </c:pt>
                <c:pt idx="239">
                  <c:v>171.376</c:v>
                </c:pt>
                <c:pt idx="240">
                  <c:v>170.574</c:v>
                </c:pt>
                <c:pt idx="241">
                  <c:v>169.752</c:v>
                </c:pt>
                <c:pt idx="242">
                  <c:v>168.908</c:v>
                </c:pt>
                <c:pt idx="243">
                  <c:v>168.041</c:v>
                </c:pt>
                <c:pt idx="244">
                  <c:v>167.151</c:v>
                </c:pt>
                <c:pt idx="245">
                  <c:v>166.234</c:v>
                </c:pt>
                <c:pt idx="246">
                  <c:v>165.289</c:v>
                </c:pt>
                <c:pt idx="247">
                  <c:v>164.314</c:v>
                </c:pt>
                <c:pt idx="248">
                  <c:v>163.304</c:v>
                </c:pt>
                <c:pt idx="249">
                  <c:v>162.251</c:v>
                </c:pt>
                <c:pt idx="250">
                  <c:v>161.144</c:v>
                </c:pt>
                <c:pt idx="251">
                  <c:v>159.954</c:v>
                </c:pt>
                <c:pt idx="252">
                  <c:v>158.636</c:v>
                </c:pt>
                <c:pt idx="253">
                  <c:v>157.101</c:v>
                </c:pt>
                <c:pt idx="254">
                  <c:v>155.172</c:v>
                </c:pt>
                <c:pt idx="255">
                  <c:v>152.51</c:v>
                </c:pt>
                <c:pt idx="256">
                  <c:v>148.551</c:v>
                </c:pt>
                <c:pt idx="257">
                  <c:v>142.629</c:v>
                </c:pt>
                <c:pt idx="258">
                  <c:v>134.673</c:v>
                </c:pt>
                <c:pt idx="259">
                  <c:v>125.733</c:v>
                </c:pt>
                <c:pt idx="260">
                  <c:v>117.173</c:v>
                </c:pt>
                <c:pt idx="261">
                  <c:v>109.71</c:v>
                </c:pt>
                <c:pt idx="262">
                  <c:v>103.46</c:v>
                </c:pt>
                <c:pt idx="263">
                  <c:v>98.2928</c:v>
                </c:pt>
                <c:pt idx="264">
                  <c:v>94.02889999999998</c:v>
                </c:pt>
                <c:pt idx="265">
                  <c:v>90.50579999999998</c:v>
                </c:pt>
                <c:pt idx="266">
                  <c:v>87.5926</c:v>
                </c:pt>
                <c:pt idx="267">
                  <c:v>85.18439999999998</c:v>
                </c:pt>
                <c:pt idx="268">
                  <c:v>83.1995</c:v>
                </c:pt>
              </c:numCache>
            </c:numRef>
          </c:yVal>
          <c:smooth val="0"/>
          <c:extLst xmlns:c16r2="http://schemas.microsoft.com/office/drawing/2015/06/chart">
            <c:ext xmlns:c16="http://schemas.microsoft.com/office/drawing/2014/chart" uri="{C3380CC4-5D6E-409C-BE32-E72D297353CC}">
              <c16:uniqueId val="{00000000-564A-421D-8D04-9423EFB05833}"/>
            </c:ext>
          </c:extLst>
        </c:ser>
        <c:ser>
          <c:idx val="1"/>
          <c:order val="1"/>
          <c:spPr>
            <a:ln w="19050">
              <a:noFill/>
            </a:ln>
          </c:spPr>
          <c:marker>
            <c:symbol val="circle"/>
            <c:size val="4"/>
            <c:spPr>
              <a:solidFill>
                <a:srgbClr val="962626"/>
              </a:solidFill>
              <a:ln w="9525" cap="flat" cmpd="sng" algn="ctr">
                <a:solidFill>
                  <a:srgbClr val="962626"/>
                </a:solidFill>
                <a:round/>
              </a:ln>
              <a:effectLst/>
            </c:spPr>
          </c:marker>
          <c:xVal>
            <c:numRef>
              <c:f>'na50'!$B$219:$B$269</c:f>
              <c:numCache>
                <c:formatCode>General</c:formatCode>
                <c:ptCount val="51"/>
                <c:pt idx="0">
                  <c:v>50.6578</c:v>
                </c:pt>
                <c:pt idx="1">
                  <c:v>49.6578</c:v>
                </c:pt>
                <c:pt idx="2">
                  <c:v>48.6578</c:v>
                </c:pt>
                <c:pt idx="3">
                  <c:v>47.6578</c:v>
                </c:pt>
                <c:pt idx="4">
                  <c:v>46.6578</c:v>
                </c:pt>
                <c:pt idx="5">
                  <c:v>45.6578</c:v>
                </c:pt>
                <c:pt idx="6">
                  <c:v>44.6578</c:v>
                </c:pt>
                <c:pt idx="7">
                  <c:v>43.6578</c:v>
                </c:pt>
                <c:pt idx="8">
                  <c:v>42.6578</c:v>
                </c:pt>
                <c:pt idx="9">
                  <c:v>41.6578</c:v>
                </c:pt>
                <c:pt idx="10">
                  <c:v>40.6578</c:v>
                </c:pt>
                <c:pt idx="11">
                  <c:v>39.6578</c:v>
                </c:pt>
                <c:pt idx="12">
                  <c:v>38.6578</c:v>
                </c:pt>
                <c:pt idx="13">
                  <c:v>37.6578</c:v>
                </c:pt>
                <c:pt idx="14">
                  <c:v>36.6578</c:v>
                </c:pt>
                <c:pt idx="15">
                  <c:v>35.6578</c:v>
                </c:pt>
                <c:pt idx="16">
                  <c:v>34.6578</c:v>
                </c:pt>
                <c:pt idx="17">
                  <c:v>33.6578</c:v>
                </c:pt>
                <c:pt idx="18">
                  <c:v>32.6578</c:v>
                </c:pt>
                <c:pt idx="19">
                  <c:v>31.65780000000001</c:v>
                </c:pt>
                <c:pt idx="20">
                  <c:v>30.65780000000001</c:v>
                </c:pt>
                <c:pt idx="21">
                  <c:v>29.65780000000001</c:v>
                </c:pt>
                <c:pt idx="22">
                  <c:v>28.65780000000001</c:v>
                </c:pt>
                <c:pt idx="23">
                  <c:v>27.65780000000001</c:v>
                </c:pt>
                <c:pt idx="24">
                  <c:v>26.65780000000001</c:v>
                </c:pt>
                <c:pt idx="25">
                  <c:v>25.65780000000001</c:v>
                </c:pt>
                <c:pt idx="26">
                  <c:v>24.65780000000001</c:v>
                </c:pt>
                <c:pt idx="27">
                  <c:v>23.65780000000001</c:v>
                </c:pt>
                <c:pt idx="28">
                  <c:v>22.65780000000001</c:v>
                </c:pt>
                <c:pt idx="29">
                  <c:v>21.65780000000001</c:v>
                </c:pt>
                <c:pt idx="30">
                  <c:v>20.65780000000001</c:v>
                </c:pt>
                <c:pt idx="31">
                  <c:v>19.65780000000001</c:v>
                </c:pt>
                <c:pt idx="32">
                  <c:v>18.65780000000001</c:v>
                </c:pt>
                <c:pt idx="33">
                  <c:v>17.65780000000001</c:v>
                </c:pt>
                <c:pt idx="34">
                  <c:v>16.65780000000001</c:v>
                </c:pt>
                <c:pt idx="35">
                  <c:v>15.6578</c:v>
                </c:pt>
                <c:pt idx="36">
                  <c:v>14.6578</c:v>
                </c:pt>
                <c:pt idx="37">
                  <c:v>13.6578</c:v>
                </c:pt>
                <c:pt idx="38">
                  <c:v>12.6578</c:v>
                </c:pt>
                <c:pt idx="39">
                  <c:v>11.6578</c:v>
                </c:pt>
                <c:pt idx="40">
                  <c:v>10.6578</c:v>
                </c:pt>
                <c:pt idx="41">
                  <c:v>9.65783</c:v>
                </c:pt>
                <c:pt idx="42">
                  <c:v>8.65783</c:v>
                </c:pt>
                <c:pt idx="43">
                  <c:v>7.65782999999999</c:v>
                </c:pt>
                <c:pt idx="44">
                  <c:v>6.65782999999999</c:v>
                </c:pt>
                <c:pt idx="45">
                  <c:v>5.65782999999999</c:v>
                </c:pt>
                <c:pt idx="46">
                  <c:v>4.65782999999999</c:v>
                </c:pt>
                <c:pt idx="47">
                  <c:v>3.65783</c:v>
                </c:pt>
                <c:pt idx="48">
                  <c:v>2.65783</c:v>
                </c:pt>
                <c:pt idx="49">
                  <c:v>1.65783</c:v>
                </c:pt>
                <c:pt idx="50">
                  <c:v>0.657825</c:v>
                </c:pt>
              </c:numCache>
            </c:numRef>
          </c:xVal>
          <c:yVal>
            <c:numRef>
              <c:f>'na50'!$C$219:$C$269</c:f>
              <c:numCache>
                <c:formatCode>General</c:formatCode>
                <c:ptCount val="51"/>
                <c:pt idx="0">
                  <c:v>184.708</c:v>
                </c:pt>
                <c:pt idx="1">
                  <c:v>184.186</c:v>
                </c:pt>
                <c:pt idx="2">
                  <c:v>183.655</c:v>
                </c:pt>
                <c:pt idx="3">
                  <c:v>183.115</c:v>
                </c:pt>
                <c:pt idx="4">
                  <c:v>182.566</c:v>
                </c:pt>
                <c:pt idx="5">
                  <c:v>182.007</c:v>
                </c:pt>
                <c:pt idx="6">
                  <c:v>181.439</c:v>
                </c:pt>
                <c:pt idx="7">
                  <c:v>180.86</c:v>
                </c:pt>
                <c:pt idx="8">
                  <c:v>180.27</c:v>
                </c:pt>
                <c:pt idx="9">
                  <c:v>179.669</c:v>
                </c:pt>
                <c:pt idx="10">
                  <c:v>179.056</c:v>
                </c:pt>
                <c:pt idx="11">
                  <c:v>178.431</c:v>
                </c:pt>
                <c:pt idx="12">
                  <c:v>177.793</c:v>
                </c:pt>
                <c:pt idx="13">
                  <c:v>177.142</c:v>
                </c:pt>
                <c:pt idx="14">
                  <c:v>176.477</c:v>
                </c:pt>
                <c:pt idx="15">
                  <c:v>175.798</c:v>
                </c:pt>
                <c:pt idx="16">
                  <c:v>175.103</c:v>
                </c:pt>
                <c:pt idx="17">
                  <c:v>174.392</c:v>
                </c:pt>
                <c:pt idx="18">
                  <c:v>173.665</c:v>
                </c:pt>
                <c:pt idx="19">
                  <c:v>172.921</c:v>
                </c:pt>
                <c:pt idx="20">
                  <c:v>172.158</c:v>
                </c:pt>
                <c:pt idx="21">
                  <c:v>171.376</c:v>
                </c:pt>
                <c:pt idx="22">
                  <c:v>170.574</c:v>
                </c:pt>
                <c:pt idx="23">
                  <c:v>169.752</c:v>
                </c:pt>
                <c:pt idx="24">
                  <c:v>168.908</c:v>
                </c:pt>
                <c:pt idx="25">
                  <c:v>168.041</c:v>
                </c:pt>
                <c:pt idx="26">
                  <c:v>167.151</c:v>
                </c:pt>
                <c:pt idx="27">
                  <c:v>166.234</c:v>
                </c:pt>
                <c:pt idx="28">
                  <c:v>165.289</c:v>
                </c:pt>
                <c:pt idx="29">
                  <c:v>164.314</c:v>
                </c:pt>
                <c:pt idx="30">
                  <c:v>163.304</c:v>
                </c:pt>
                <c:pt idx="31">
                  <c:v>162.251</c:v>
                </c:pt>
                <c:pt idx="32">
                  <c:v>161.144</c:v>
                </c:pt>
                <c:pt idx="33">
                  <c:v>159.954</c:v>
                </c:pt>
                <c:pt idx="34">
                  <c:v>158.636</c:v>
                </c:pt>
                <c:pt idx="35">
                  <c:v>157.101</c:v>
                </c:pt>
                <c:pt idx="36">
                  <c:v>155.172</c:v>
                </c:pt>
                <c:pt idx="37">
                  <c:v>152.51</c:v>
                </c:pt>
                <c:pt idx="38">
                  <c:v>148.551</c:v>
                </c:pt>
                <c:pt idx="39">
                  <c:v>142.629</c:v>
                </c:pt>
                <c:pt idx="40">
                  <c:v>134.673</c:v>
                </c:pt>
                <c:pt idx="41">
                  <c:v>125.733</c:v>
                </c:pt>
                <c:pt idx="42">
                  <c:v>117.173</c:v>
                </c:pt>
                <c:pt idx="43">
                  <c:v>109.71</c:v>
                </c:pt>
                <c:pt idx="44">
                  <c:v>103.46</c:v>
                </c:pt>
                <c:pt idx="45">
                  <c:v>98.2928</c:v>
                </c:pt>
                <c:pt idx="46">
                  <c:v>94.02889999999998</c:v>
                </c:pt>
                <c:pt idx="47">
                  <c:v>90.50579999999998</c:v>
                </c:pt>
                <c:pt idx="48">
                  <c:v>87.5926</c:v>
                </c:pt>
                <c:pt idx="49">
                  <c:v>85.18439999999998</c:v>
                </c:pt>
                <c:pt idx="50">
                  <c:v>83.1995</c:v>
                </c:pt>
              </c:numCache>
            </c:numRef>
          </c:yVal>
          <c:smooth val="0"/>
          <c:extLst xmlns:c16r2="http://schemas.microsoft.com/office/drawing/2015/06/chart">
            <c:ext xmlns:c16="http://schemas.microsoft.com/office/drawing/2014/chart" uri="{C3380CC4-5D6E-409C-BE32-E72D297353CC}">
              <c16:uniqueId val="{00000002-564A-421D-8D04-9423EFB05833}"/>
            </c:ext>
          </c:extLst>
        </c:ser>
        <c:dLbls>
          <c:showLegendKey val="0"/>
          <c:showVal val="0"/>
          <c:showCatName val="0"/>
          <c:showSerName val="0"/>
          <c:showPercent val="0"/>
          <c:showBubbleSize val="0"/>
        </c:dLbls>
        <c:axId val="126569056"/>
        <c:axId val="112392928"/>
      </c:scatterChart>
      <c:valAx>
        <c:axId val="126569056"/>
        <c:scaling>
          <c:orientation val="minMax"/>
          <c:max val="50.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DI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vert="horz"/>
          <a:lstStyle/>
          <a:p>
            <a:pPr>
              <a:defRPr sz="1400" b="0" i="0" u="none" strike="noStrike" baseline="0">
                <a:solidFill>
                  <a:srgbClr val="808080"/>
                </a:solidFill>
                <a:latin typeface="Calibri"/>
                <a:ea typeface="Calibri"/>
                <a:cs typeface="Calibri"/>
              </a:defRPr>
            </a:pPr>
            <a:endParaRPr lang="en-US"/>
          </a:p>
        </c:txPr>
        <c:crossAx val="112392928"/>
        <c:crosses val="autoZero"/>
        <c:crossBetween val="midCat"/>
      </c:valAx>
      <c:valAx>
        <c:axId val="11239292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APD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1400" b="0" i="0" u="none" strike="noStrike" kern="1200" baseline="0">
                <a:solidFill>
                  <a:schemeClr val="dk1">
                    <a:lumMod val="50000"/>
                    <a:lumOff val="50000"/>
                  </a:schemeClr>
                </a:solidFill>
                <a:latin typeface="+mn-lt"/>
                <a:ea typeface="+mn-ea"/>
                <a:cs typeface="+mn-cs"/>
              </a:defRPr>
            </a:pPr>
            <a:endParaRPr lang="en-US"/>
          </a:p>
        </c:txPr>
        <c:crossAx val="126569056"/>
        <c:crosses val="autoZero"/>
        <c:crossBetween val="midCat"/>
      </c:valAx>
      <c:spPr>
        <a:noFill/>
        <a:ln w="25400">
          <a:noFill/>
        </a:ln>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70" baseline="0">
                <a:solidFill>
                  <a:schemeClr val="dk1">
                    <a:lumMod val="50000"/>
                    <a:lumOff val="50000"/>
                  </a:schemeClr>
                </a:solidFill>
                <a:latin typeface="+mn-lt"/>
                <a:ea typeface="+mn-ea"/>
                <a:cs typeface="+mn-cs"/>
              </a:defRPr>
            </a:pPr>
            <a:r>
              <a:rPr lang="en-US" sz="2400" b="1" dirty="0">
                <a:latin typeface="Times New Roman" charset="0"/>
                <a:ea typeface="Times New Roman" charset="0"/>
                <a:cs typeface="Times New Roman" charset="0"/>
              </a:rPr>
              <a:t>G</a:t>
            </a:r>
            <a:r>
              <a:rPr lang="en-US" sz="2400" b="1" baseline="-25000" dirty="0">
                <a:latin typeface="Times New Roman" charset="0"/>
                <a:ea typeface="Times New Roman" charset="0"/>
                <a:cs typeface="Times New Roman" charset="0"/>
              </a:rPr>
              <a:t>Ks</a:t>
            </a:r>
            <a:r>
              <a:rPr lang="en-US" sz="2400" b="1" dirty="0">
                <a:latin typeface="Times New Roman" charset="0"/>
                <a:ea typeface="Times New Roman" charset="0"/>
                <a:cs typeface="Times New Roman" charset="0"/>
              </a:rPr>
              <a:t> 180%</a:t>
            </a:r>
          </a:p>
        </c:rich>
      </c:tx>
      <c:layout/>
      <c:overlay val="0"/>
      <c:spPr>
        <a:noFill/>
        <a:ln w="25400">
          <a:noFill/>
        </a:ln>
      </c:spPr>
    </c:title>
    <c:autoTitleDeleted val="0"/>
    <c:plotArea>
      <c:layout/>
      <c:scatterChart>
        <c:scatterStyle val="lineMarker"/>
        <c:varyColors val="0"/>
        <c:ser>
          <c:idx val="0"/>
          <c:order val="0"/>
          <c:spPr>
            <a:ln w="19050">
              <a:noFill/>
            </a:ln>
          </c:spPr>
          <c:marker>
            <c:symbol val="circle"/>
            <c:size val="4"/>
            <c:spPr>
              <a:solidFill>
                <a:srgbClr val="9A2827"/>
              </a:solidFill>
              <a:ln w="9525" cap="flat" cmpd="sng" algn="ctr">
                <a:solidFill>
                  <a:srgbClr val="9A2827"/>
                </a:solidFill>
                <a:round/>
              </a:ln>
              <a:effectLst/>
            </c:spPr>
          </c:marker>
          <c:xVal>
            <c:numRef>
              <c:f>'ks180'!$B$1:$B$306</c:f>
              <c:numCache>
                <c:formatCode>General</c:formatCode>
                <c:ptCount val="306"/>
                <c:pt idx="0">
                  <c:v>305.223999999999</c:v>
                </c:pt>
                <c:pt idx="1">
                  <c:v>304.223999999999</c:v>
                </c:pt>
                <c:pt idx="2">
                  <c:v>303.223999999999</c:v>
                </c:pt>
                <c:pt idx="3">
                  <c:v>302.223999999999</c:v>
                </c:pt>
                <c:pt idx="4">
                  <c:v>301.223999999999</c:v>
                </c:pt>
                <c:pt idx="5">
                  <c:v>300.223999999999</c:v>
                </c:pt>
                <c:pt idx="6">
                  <c:v>299.223999999999</c:v>
                </c:pt>
                <c:pt idx="7">
                  <c:v>298.223999999999</c:v>
                </c:pt>
                <c:pt idx="8">
                  <c:v>297.223999999999</c:v>
                </c:pt>
                <c:pt idx="9">
                  <c:v>296.223999999999</c:v>
                </c:pt>
                <c:pt idx="10">
                  <c:v>295.223999999999</c:v>
                </c:pt>
                <c:pt idx="11">
                  <c:v>294.223999999999</c:v>
                </c:pt>
                <c:pt idx="12">
                  <c:v>293.223999999999</c:v>
                </c:pt>
                <c:pt idx="13">
                  <c:v>292.223999999999</c:v>
                </c:pt>
                <c:pt idx="14">
                  <c:v>291.223999999999</c:v>
                </c:pt>
                <c:pt idx="15">
                  <c:v>290.223999999999</c:v>
                </c:pt>
                <c:pt idx="16">
                  <c:v>289.223999999999</c:v>
                </c:pt>
                <c:pt idx="17">
                  <c:v>288.223999999999</c:v>
                </c:pt>
                <c:pt idx="18">
                  <c:v>287.223999999999</c:v>
                </c:pt>
                <c:pt idx="19">
                  <c:v>286.223999999999</c:v>
                </c:pt>
                <c:pt idx="20">
                  <c:v>285.223999999999</c:v>
                </c:pt>
                <c:pt idx="21">
                  <c:v>284.223999999999</c:v>
                </c:pt>
                <c:pt idx="22">
                  <c:v>283.223999999999</c:v>
                </c:pt>
                <c:pt idx="23">
                  <c:v>282.223999999999</c:v>
                </c:pt>
                <c:pt idx="24">
                  <c:v>281.223999999999</c:v>
                </c:pt>
                <c:pt idx="25">
                  <c:v>280.223999999999</c:v>
                </c:pt>
                <c:pt idx="26">
                  <c:v>279.223999999999</c:v>
                </c:pt>
                <c:pt idx="27">
                  <c:v>278.223999999999</c:v>
                </c:pt>
                <c:pt idx="28">
                  <c:v>277.223999999999</c:v>
                </c:pt>
                <c:pt idx="29">
                  <c:v>276.223999999999</c:v>
                </c:pt>
                <c:pt idx="30">
                  <c:v>275.223999999999</c:v>
                </c:pt>
                <c:pt idx="31">
                  <c:v>274.223999999999</c:v>
                </c:pt>
                <c:pt idx="32">
                  <c:v>273.223999999999</c:v>
                </c:pt>
                <c:pt idx="33">
                  <c:v>272.223999999999</c:v>
                </c:pt>
                <c:pt idx="34">
                  <c:v>271.223999999999</c:v>
                </c:pt>
                <c:pt idx="35">
                  <c:v>270.223999999999</c:v>
                </c:pt>
                <c:pt idx="36">
                  <c:v>269.223999999999</c:v>
                </c:pt>
                <c:pt idx="37">
                  <c:v>268.223999999999</c:v>
                </c:pt>
                <c:pt idx="38">
                  <c:v>267.223999999999</c:v>
                </c:pt>
                <c:pt idx="39">
                  <c:v>266.223999999999</c:v>
                </c:pt>
                <c:pt idx="40">
                  <c:v>265.223999999999</c:v>
                </c:pt>
                <c:pt idx="41">
                  <c:v>264.223999999999</c:v>
                </c:pt>
                <c:pt idx="42">
                  <c:v>263.223999999999</c:v>
                </c:pt>
                <c:pt idx="43">
                  <c:v>262.223999999999</c:v>
                </c:pt>
                <c:pt idx="44">
                  <c:v>261.223999999999</c:v>
                </c:pt>
                <c:pt idx="45">
                  <c:v>260.223999999999</c:v>
                </c:pt>
                <c:pt idx="46">
                  <c:v>259.223999999999</c:v>
                </c:pt>
                <c:pt idx="47">
                  <c:v>258.223999999999</c:v>
                </c:pt>
                <c:pt idx="48">
                  <c:v>257.223999999999</c:v>
                </c:pt>
                <c:pt idx="49">
                  <c:v>256.223999999999</c:v>
                </c:pt>
                <c:pt idx="50">
                  <c:v>255.224</c:v>
                </c:pt>
                <c:pt idx="51">
                  <c:v>254.224</c:v>
                </c:pt>
                <c:pt idx="52">
                  <c:v>253.224</c:v>
                </c:pt>
                <c:pt idx="53">
                  <c:v>252.224</c:v>
                </c:pt>
                <c:pt idx="54">
                  <c:v>251.224</c:v>
                </c:pt>
                <c:pt idx="55">
                  <c:v>250.224</c:v>
                </c:pt>
                <c:pt idx="56">
                  <c:v>249.224</c:v>
                </c:pt>
                <c:pt idx="57">
                  <c:v>248.224</c:v>
                </c:pt>
                <c:pt idx="58">
                  <c:v>247.224</c:v>
                </c:pt>
                <c:pt idx="59">
                  <c:v>246.224</c:v>
                </c:pt>
                <c:pt idx="60">
                  <c:v>245.224</c:v>
                </c:pt>
                <c:pt idx="61">
                  <c:v>244.224</c:v>
                </c:pt>
                <c:pt idx="62">
                  <c:v>243.224</c:v>
                </c:pt>
                <c:pt idx="63">
                  <c:v>242.224</c:v>
                </c:pt>
                <c:pt idx="64">
                  <c:v>241.224</c:v>
                </c:pt>
                <c:pt idx="65">
                  <c:v>240.224</c:v>
                </c:pt>
                <c:pt idx="66">
                  <c:v>239.224</c:v>
                </c:pt>
                <c:pt idx="67">
                  <c:v>238.224</c:v>
                </c:pt>
                <c:pt idx="68">
                  <c:v>237.224</c:v>
                </c:pt>
                <c:pt idx="69">
                  <c:v>236.224</c:v>
                </c:pt>
                <c:pt idx="70">
                  <c:v>235.224</c:v>
                </c:pt>
                <c:pt idx="71">
                  <c:v>234.224</c:v>
                </c:pt>
                <c:pt idx="72">
                  <c:v>233.224</c:v>
                </c:pt>
                <c:pt idx="73">
                  <c:v>232.224</c:v>
                </c:pt>
                <c:pt idx="74">
                  <c:v>231.224</c:v>
                </c:pt>
                <c:pt idx="75">
                  <c:v>230.224</c:v>
                </c:pt>
                <c:pt idx="76">
                  <c:v>229.224</c:v>
                </c:pt>
                <c:pt idx="77">
                  <c:v>228.224</c:v>
                </c:pt>
                <c:pt idx="78">
                  <c:v>227.224</c:v>
                </c:pt>
                <c:pt idx="79">
                  <c:v>226.224</c:v>
                </c:pt>
                <c:pt idx="80">
                  <c:v>225.224</c:v>
                </c:pt>
                <c:pt idx="81">
                  <c:v>224.224</c:v>
                </c:pt>
                <c:pt idx="82">
                  <c:v>223.224</c:v>
                </c:pt>
                <c:pt idx="83">
                  <c:v>222.224</c:v>
                </c:pt>
                <c:pt idx="84">
                  <c:v>221.224</c:v>
                </c:pt>
                <c:pt idx="85">
                  <c:v>220.224</c:v>
                </c:pt>
                <c:pt idx="86">
                  <c:v>219.224</c:v>
                </c:pt>
                <c:pt idx="87">
                  <c:v>218.224</c:v>
                </c:pt>
                <c:pt idx="88">
                  <c:v>217.224</c:v>
                </c:pt>
                <c:pt idx="89">
                  <c:v>216.224</c:v>
                </c:pt>
                <c:pt idx="90">
                  <c:v>215.224</c:v>
                </c:pt>
                <c:pt idx="91">
                  <c:v>214.224</c:v>
                </c:pt>
                <c:pt idx="92">
                  <c:v>213.224</c:v>
                </c:pt>
                <c:pt idx="93">
                  <c:v>212.224</c:v>
                </c:pt>
                <c:pt idx="94">
                  <c:v>211.224</c:v>
                </c:pt>
                <c:pt idx="95">
                  <c:v>210.224</c:v>
                </c:pt>
                <c:pt idx="96">
                  <c:v>209.224</c:v>
                </c:pt>
                <c:pt idx="97">
                  <c:v>208.224</c:v>
                </c:pt>
                <c:pt idx="98">
                  <c:v>207.224</c:v>
                </c:pt>
                <c:pt idx="99">
                  <c:v>206.224</c:v>
                </c:pt>
                <c:pt idx="100">
                  <c:v>205.224</c:v>
                </c:pt>
                <c:pt idx="101">
                  <c:v>204.224</c:v>
                </c:pt>
                <c:pt idx="102">
                  <c:v>203.224</c:v>
                </c:pt>
                <c:pt idx="103">
                  <c:v>202.224</c:v>
                </c:pt>
                <c:pt idx="104">
                  <c:v>201.224</c:v>
                </c:pt>
                <c:pt idx="105">
                  <c:v>200.224</c:v>
                </c:pt>
                <c:pt idx="106">
                  <c:v>199.224</c:v>
                </c:pt>
                <c:pt idx="107">
                  <c:v>198.224</c:v>
                </c:pt>
                <c:pt idx="108">
                  <c:v>197.224</c:v>
                </c:pt>
                <c:pt idx="109">
                  <c:v>196.224</c:v>
                </c:pt>
                <c:pt idx="110">
                  <c:v>195.224</c:v>
                </c:pt>
                <c:pt idx="111">
                  <c:v>194.224</c:v>
                </c:pt>
                <c:pt idx="112">
                  <c:v>193.224</c:v>
                </c:pt>
                <c:pt idx="113">
                  <c:v>192.224</c:v>
                </c:pt>
                <c:pt idx="114">
                  <c:v>191.224</c:v>
                </c:pt>
                <c:pt idx="115">
                  <c:v>190.224</c:v>
                </c:pt>
                <c:pt idx="116">
                  <c:v>189.224</c:v>
                </c:pt>
                <c:pt idx="117">
                  <c:v>188.224</c:v>
                </c:pt>
                <c:pt idx="118">
                  <c:v>187.224</c:v>
                </c:pt>
                <c:pt idx="119">
                  <c:v>186.224</c:v>
                </c:pt>
                <c:pt idx="120">
                  <c:v>185.224</c:v>
                </c:pt>
                <c:pt idx="121">
                  <c:v>184.224</c:v>
                </c:pt>
                <c:pt idx="122">
                  <c:v>183.224</c:v>
                </c:pt>
                <c:pt idx="123">
                  <c:v>182.224</c:v>
                </c:pt>
                <c:pt idx="124">
                  <c:v>181.224</c:v>
                </c:pt>
                <c:pt idx="125">
                  <c:v>180.224</c:v>
                </c:pt>
                <c:pt idx="126">
                  <c:v>179.224</c:v>
                </c:pt>
                <c:pt idx="127">
                  <c:v>178.224</c:v>
                </c:pt>
                <c:pt idx="128">
                  <c:v>177.224</c:v>
                </c:pt>
                <c:pt idx="129">
                  <c:v>176.224</c:v>
                </c:pt>
                <c:pt idx="130">
                  <c:v>175.224</c:v>
                </c:pt>
                <c:pt idx="131">
                  <c:v>174.224</c:v>
                </c:pt>
                <c:pt idx="132">
                  <c:v>173.224</c:v>
                </c:pt>
                <c:pt idx="133">
                  <c:v>172.224</c:v>
                </c:pt>
                <c:pt idx="134">
                  <c:v>171.224</c:v>
                </c:pt>
                <c:pt idx="135">
                  <c:v>170.224</c:v>
                </c:pt>
                <c:pt idx="136">
                  <c:v>169.224</c:v>
                </c:pt>
                <c:pt idx="137">
                  <c:v>168.224</c:v>
                </c:pt>
                <c:pt idx="138">
                  <c:v>167.224</c:v>
                </c:pt>
                <c:pt idx="139">
                  <c:v>166.224</c:v>
                </c:pt>
                <c:pt idx="140">
                  <c:v>165.224</c:v>
                </c:pt>
                <c:pt idx="141">
                  <c:v>164.224</c:v>
                </c:pt>
                <c:pt idx="142">
                  <c:v>163.224</c:v>
                </c:pt>
                <c:pt idx="143">
                  <c:v>162.224</c:v>
                </c:pt>
                <c:pt idx="144">
                  <c:v>161.224</c:v>
                </c:pt>
                <c:pt idx="145">
                  <c:v>160.224</c:v>
                </c:pt>
                <c:pt idx="146">
                  <c:v>159.224</c:v>
                </c:pt>
                <c:pt idx="147">
                  <c:v>158.224</c:v>
                </c:pt>
                <c:pt idx="148">
                  <c:v>157.224</c:v>
                </c:pt>
                <c:pt idx="149">
                  <c:v>156.224</c:v>
                </c:pt>
                <c:pt idx="150">
                  <c:v>155.224</c:v>
                </c:pt>
                <c:pt idx="151">
                  <c:v>154.224</c:v>
                </c:pt>
                <c:pt idx="152">
                  <c:v>153.224</c:v>
                </c:pt>
                <c:pt idx="153">
                  <c:v>152.224</c:v>
                </c:pt>
                <c:pt idx="154">
                  <c:v>151.224</c:v>
                </c:pt>
                <c:pt idx="155">
                  <c:v>150.224</c:v>
                </c:pt>
                <c:pt idx="156">
                  <c:v>149.224</c:v>
                </c:pt>
                <c:pt idx="157">
                  <c:v>148.224</c:v>
                </c:pt>
                <c:pt idx="158">
                  <c:v>147.224</c:v>
                </c:pt>
                <c:pt idx="159">
                  <c:v>146.224</c:v>
                </c:pt>
                <c:pt idx="160">
                  <c:v>145.224</c:v>
                </c:pt>
                <c:pt idx="161">
                  <c:v>144.224</c:v>
                </c:pt>
                <c:pt idx="162">
                  <c:v>143.224</c:v>
                </c:pt>
                <c:pt idx="163">
                  <c:v>142.224</c:v>
                </c:pt>
                <c:pt idx="164">
                  <c:v>141.224</c:v>
                </c:pt>
                <c:pt idx="165">
                  <c:v>140.224</c:v>
                </c:pt>
                <c:pt idx="166">
                  <c:v>139.224</c:v>
                </c:pt>
                <c:pt idx="167">
                  <c:v>138.224</c:v>
                </c:pt>
                <c:pt idx="168">
                  <c:v>137.224</c:v>
                </c:pt>
                <c:pt idx="169">
                  <c:v>136.224</c:v>
                </c:pt>
                <c:pt idx="170">
                  <c:v>135.224</c:v>
                </c:pt>
                <c:pt idx="171">
                  <c:v>134.224</c:v>
                </c:pt>
                <c:pt idx="172">
                  <c:v>133.224</c:v>
                </c:pt>
                <c:pt idx="173">
                  <c:v>132.224</c:v>
                </c:pt>
                <c:pt idx="174">
                  <c:v>131.224</c:v>
                </c:pt>
                <c:pt idx="175">
                  <c:v>130.224</c:v>
                </c:pt>
                <c:pt idx="176">
                  <c:v>129.224</c:v>
                </c:pt>
                <c:pt idx="177">
                  <c:v>128.224</c:v>
                </c:pt>
                <c:pt idx="178">
                  <c:v>127.224</c:v>
                </c:pt>
                <c:pt idx="179">
                  <c:v>126.224</c:v>
                </c:pt>
                <c:pt idx="180">
                  <c:v>125.224</c:v>
                </c:pt>
                <c:pt idx="181">
                  <c:v>124.224</c:v>
                </c:pt>
                <c:pt idx="182">
                  <c:v>123.224</c:v>
                </c:pt>
                <c:pt idx="183">
                  <c:v>122.224</c:v>
                </c:pt>
                <c:pt idx="184">
                  <c:v>121.224</c:v>
                </c:pt>
                <c:pt idx="185">
                  <c:v>120.224</c:v>
                </c:pt>
                <c:pt idx="186">
                  <c:v>119.224</c:v>
                </c:pt>
                <c:pt idx="187">
                  <c:v>118.224</c:v>
                </c:pt>
                <c:pt idx="188">
                  <c:v>117.224</c:v>
                </c:pt>
                <c:pt idx="189">
                  <c:v>116.224</c:v>
                </c:pt>
                <c:pt idx="190">
                  <c:v>115.224</c:v>
                </c:pt>
                <c:pt idx="191">
                  <c:v>114.224</c:v>
                </c:pt>
                <c:pt idx="192">
                  <c:v>113.224</c:v>
                </c:pt>
                <c:pt idx="193">
                  <c:v>112.224</c:v>
                </c:pt>
                <c:pt idx="194">
                  <c:v>111.224</c:v>
                </c:pt>
                <c:pt idx="195">
                  <c:v>110.224</c:v>
                </c:pt>
                <c:pt idx="196">
                  <c:v>109.224</c:v>
                </c:pt>
                <c:pt idx="197">
                  <c:v>108.224</c:v>
                </c:pt>
                <c:pt idx="198">
                  <c:v>107.224</c:v>
                </c:pt>
                <c:pt idx="199">
                  <c:v>106.224</c:v>
                </c:pt>
                <c:pt idx="200">
                  <c:v>105.224</c:v>
                </c:pt>
                <c:pt idx="201">
                  <c:v>104.224</c:v>
                </c:pt>
                <c:pt idx="202">
                  <c:v>103.224</c:v>
                </c:pt>
                <c:pt idx="203">
                  <c:v>102.224</c:v>
                </c:pt>
                <c:pt idx="204">
                  <c:v>101.224</c:v>
                </c:pt>
                <c:pt idx="205">
                  <c:v>100.224</c:v>
                </c:pt>
                <c:pt idx="206">
                  <c:v>99.2245</c:v>
                </c:pt>
                <c:pt idx="207">
                  <c:v>98.2245</c:v>
                </c:pt>
                <c:pt idx="208">
                  <c:v>97.2245</c:v>
                </c:pt>
                <c:pt idx="209">
                  <c:v>96.2245</c:v>
                </c:pt>
                <c:pt idx="210">
                  <c:v>95.2245</c:v>
                </c:pt>
                <c:pt idx="211">
                  <c:v>94.2245</c:v>
                </c:pt>
                <c:pt idx="212">
                  <c:v>93.2245</c:v>
                </c:pt>
                <c:pt idx="213">
                  <c:v>92.2245</c:v>
                </c:pt>
                <c:pt idx="214">
                  <c:v>91.2245</c:v>
                </c:pt>
                <c:pt idx="215">
                  <c:v>90.2245</c:v>
                </c:pt>
                <c:pt idx="216">
                  <c:v>89.2245</c:v>
                </c:pt>
                <c:pt idx="217">
                  <c:v>88.2245</c:v>
                </c:pt>
                <c:pt idx="218">
                  <c:v>87.2245</c:v>
                </c:pt>
                <c:pt idx="219">
                  <c:v>86.2245</c:v>
                </c:pt>
                <c:pt idx="220">
                  <c:v>85.2245</c:v>
                </c:pt>
                <c:pt idx="221">
                  <c:v>84.2245</c:v>
                </c:pt>
                <c:pt idx="222">
                  <c:v>83.2245</c:v>
                </c:pt>
                <c:pt idx="223">
                  <c:v>82.2245</c:v>
                </c:pt>
                <c:pt idx="224">
                  <c:v>81.2245</c:v>
                </c:pt>
                <c:pt idx="225">
                  <c:v>80.2245</c:v>
                </c:pt>
                <c:pt idx="226">
                  <c:v>79.2245</c:v>
                </c:pt>
                <c:pt idx="227">
                  <c:v>78.2245</c:v>
                </c:pt>
                <c:pt idx="228">
                  <c:v>77.2245</c:v>
                </c:pt>
                <c:pt idx="229">
                  <c:v>76.2245</c:v>
                </c:pt>
                <c:pt idx="230">
                  <c:v>75.2245</c:v>
                </c:pt>
                <c:pt idx="231">
                  <c:v>74.2245</c:v>
                </c:pt>
                <c:pt idx="232">
                  <c:v>73.2245</c:v>
                </c:pt>
                <c:pt idx="233">
                  <c:v>72.2245</c:v>
                </c:pt>
                <c:pt idx="234">
                  <c:v>71.2245</c:v>
                </c:pt>
                <c:pt idx="235">
                  <c:v>70.2245</c:v>
                </c:pt>
                <c:pt idx="236">
                  <c:v>69.2245</c:v>
                </c:pt>
                <c:pt idx="237">
                  <c:v>68.2245</c:v>
                </c:pt>
                <c:pt idx="238">
                  <c:v>67.2245</c:v>
                </c:pt>
                <c:pt idx="239">
                  <c:v>66.2245</c:v>
                </c:pt>
                <c:pt idx="240">
                  <c:v>65.2245</c:v>
                </c:pt>
                <c:pt idx="241">
                  <c:v>64.2245</c:v>
                </c:pt>
                <c:pt idx="242">
                  <c:v>63.2245</c:v>
                </c:pt>
                <c:pt idx="243">
                  <c:v>62.2245</c:v>
                </c:pt>
                <c:pt idx="244">
                  <c:v>61.2245</c:v>
                </c:pt>
                <c:pt idx="245">
                  <c:v>60.2245</c:v>
                </c:pt>
                <c:pt idx="246">
                  <c:v>59.2245</c:v>
                </c:pt>
                <c:pt idx="247">
                  <c:v>58.2245</c:v>
                </c:pt>
                <c:pt idx="248">
                  <c:v>57.2245</c:v>
                </c:pt>
                <c:pt idx="249">
                  <c:v>56.2245</c:v>
                </c:pt>
                <c:pt idx="250">
                  <c:v>55.2245</c:v>
                </c:pt>
                <c:pt idx="251">
                  <c:v>54.2245</c:v>
                </c:pt>
                <c:pt idx="252">
                  <c:v>53.2245</c:v>
                </c:pt>
                <c:pt idx="253">
                  <c:v>52.2245</c:v>
                </c:pt>
                <c:pt idx="254">
                  <c:v>51.2245</c:v>
                </c:pt>
                <c:pt idx="255">
                  <c:v>50.2245</c:v>
                </c:pt>
                <c:pt idx="256">
                  <c:v>49.2245</c:v>
                </c:pt>
                <c:pt idx="257">
                  <c:v>48.2245</c:v>
                </c:pt>
                <c:pt idx="258">
                  <c:v>47.2245</c:v>
                </c:pt>
                <c:pt idx="259">
                  <c:v>46.2245</c:v>
                </c:pt>
                <c:pt idx="260">
                  <c:v>45.2245</c:v>
                </c:pt>
                <c:pt idx="261">
                  <c:v>44.2245</c:v>
                </c:pt>
                <c:pt idx="262">
                  <c:v>43.2245</c:v>
                </c:pt>
                <c:pt idx="263">
                  <c:v>42.2245</c:v>
                </c:pt>
                <c:pt idx="264">
                  <c:v>41.2245</c:v>
                </c:pt>
                <c:pt idx="265">
                  <c:v>40.2245</c:v>
                </c:pt>
                <c:pt idx="266">
                  <c:v>39.2245</c:v>
                </c:pt>
                <c:pt idx="267">
                  <c:v>38.2245</c:v>
                </c:pt>
                <c:pt idx="268">
                  <c:v>37.2245</c:v>
                </c:pt>
                <c:pt idx="269">
                  <c:v>36.2245</c:v>
                </c:pt>
                <c:pt idx="270">
                  <c:v>35.2245</c:v>
                </c:pt>
                <c:pt idx="271">
                  <c:v>34.2245</c:v>
                </c:pt>
                <c:pt idx="272">
                  <c:v>33.2245</c:v>
                </c:pt>
                <c:pt idx="273">
                  <c:v>32.2245</c:v>
                </c:pt>
                <c:pt idx="274">
                  <c:v>31.2245</c:v>
                </c:pt>
                <c:pt idx="275">
                  <c:v>30.2245</c:v>
                </c:pt>
                <c:pt idx="276">
                  <c:v>29.2245</c:v>
                </c:pt>
                <c:pt idx="277">
                  <c:v>28.2245</c:v>
                </c:pt>
                <c:pt idx="278">
                  <c:v>27.2245</c:v>
                </c:pt>
                <c:pt idx="279">
                  <c:v>26.2245</c:v>
                </c:pt>
                <c:pt idx="280">
                  <c:v>25.2245</c:v>
                </c:pt>
                <c:pt idx="281">
                  <c:v>24.2245</c:v>
                </c:pt>
                <c:pt idx="282">
                  <c:v>23.2245</c:v>
                </c:pt>
                <c:pt idx="283">
                  <c:v>22.2245</c:v>
                </c:pt>
                <c:pt idx="284">
                  <c:v>21.2245</c:v>
                </c:pt>
                <c:pt idx="285">
                  <c:v>20.2245</c:v>
                </c:pt>
                <c:pt idx="286">
                  <c:v>19.2245</c:v>
                </c:pt>
                <c:pt idx="287">
                  <c:v>18.2245</c:v>
                </c:pt>
                <c:pt idx="288">
                  <c:v>17.2245</c:v>
                </c:pt>
                <c:pt idx="289">
                  <c:v>16.2245</c:v>
                </c:pt>
                <c:pt idx="290">
                  <c:v>15.2245</c:v>
                </c:pt>
                <c:pt idx="291">
                  <c:v>14.2245</c:v>
                </c:pt>
                <c:pt idx="292">
                  <c:v>13.2245</c:v>
                </c:pt>
                <c:pt idx="293">
                  <c:v>12.2245</c:v>
                </c:pt>
                <c:pt idx="294">
                  <c:v>11.2245</c:v>
                </c:pt>
                <c:pt idx="295">
                  <c:v>10.2245</c:v>
                </c:pt>
                <c:pt idx="296">
                  <c:v>9.224460000000001</c:v>
                </c:pt>
                <c:pt idx="297">
                  <c:v>8.224460000000001</c:v>
                </c:pt>
                <c:pt idx="298">
                  <c:v>7.22445999999999</c:v>
                </c:pt>
                <c:pt idx="299">
                  <c:v>6.22445999999999</c:v>
                </c:pt>
                <c:pt idx="300">
                  <c:v>5.22445999999999</c:v>
                </c:pt>
                <c:pt idx="301">
                  <c:v>4.22445999999999</c:v>
                </c:pt>
                <c:pt idx="302">
                  <c:v>3.22446</c:v>
                </c:pt>
                <c:pt idx="303">
                  <c:v>2.22446</c:v>
                </c:pt>
                <c:pt idx="304">
                  <c:v>1.22446</c:v>
                </c:pt>
                <c:pt idx="305">
                  <c:v>0.224465</c:v>
                </c:pt>
              </c:numCache>
            </c:numRef>
          </c:xVal>
          <c:yVal>
            <c:numRef>
              <c:f>'ks180'!$C$1:$C$306</c:f>
              <c:numCache>
                <c:formatCode>General</c:formatCode>
                <c:ptCount val="306"/>
                <c:pt idx="0">
                  <c:v>191.096</c:v>
                </c:pt>
                <c:pt idx="1">
                  <c:v>191.055</c:v>
                </c:pt>
                <c:pt idx="2">
                  <c:v>191.014</c:v>
                </c:pt>
                <c:pt idx="3">
                  <c:v>190.973</c:v>
                </c:pt>
                <c:pt idx="4">
                  <c:v>190.932</c:v>
                </c:pt>
                <c:pt idx="5">
                  <c:v>190.89</c:v>
                </c:pt>
                <c:pt idx="6">
                  <c:v>190.849</c:v>
                </c:pt>
                <c:pt idx="7">
                  <c:v>190.807</c:v>
                </c:pt>
                <c:pt idx="8">
                  <c:v>190.765</c:v>
                </c:pt>
                <c:pt idx="9">
                  <c:v>190.724</c:v>
                </c:pt>
                <c:pt idx="10">
                  <c:v>190.682</c:v>
                </c:pt>
                <c:pt idx="11">
                  <c:v>190.64</c:v>
                </c:pt>
                <c:pt idx="12">
                  <c:v>190.597</c:v>
                </c:pt>
                <c:pt idx="13">
                  <c:v>190.555</c:v>
                </c:pt>
                <c:pt idx="14">
                  <c:v>190.513</c:v>
                </c:pt>
                <c:pt idx="15">
                  <c:v>190.47</c:v>
                </c:pt>
                <c:pt idx="16">
                  <c:v>190.428</c:v>
                </c:pt>
                <c:pt idx="17">
                  <c:v>190.385</c:v>
                </c:pt>
                <c:pt idx="18">
                  <c:v>190.342</c:v>
                </c:pt>
                <c:pt idx="19">
                  <c:v>190.299</c:v>
                </c:pt>
                <c:pt idx="20">
                  <c:v>190.256</c:v>
                </c:pt>
                <c:pt idx="21">
                  <c:v>190.213</c:v>
                </c:pt>
                <c:pt idx="22">
                  <c:v>190.17</c:v>
                </c:pt>
                <c:pt idx="23">
                  <c:v>190.126</c:v>
                </c:pt>
                <c:pt idx="24">
                  <c:v>190.083</c:v>
                </c:pt>
                <c:pt idx="25">
                  <c:v>190.039</c:v>
                </c:pt>
                <c:pt idx="26">
                  <c:v>189.995</c:v>
                </c:pt>
                <c:pt idx="27">
                  <c:v>189.951</c:v>
                </c:pt>
                <c:pt idx="28">
                  <c:v>189.907</c:v>
                </c:pt>
                <c:pt idx="29">
                  <c:v>189.863</c:v>
                </c:pt>
                <c:pt idx="30">
                  <c:v>189.819</c:v>
                </c:pt>
                <c:pt idx="31">
                  <c:v>189.774</c:v>
                </c:pt>
                <c:pt idx="32">
                  <c:v>189.73</c:v>
                </c:pt>
                <c:pt idx="33">
                  <c:v>189.685</c:v>
                </c:pt>
                <c:pt idx="34">
                  <c:v>189.64</c:v>
                </c:pt>
                <c:pt idx="35">
                  <c:v>189.595</c:v>
                </c:pt>
                <c:pt idx="36">
                  <c:v>189.55</c:v>
                </c:pt>
                <c:pt idx="37">
                  <c:v>189.505</c:v>
                </c:pt>
                <c:pt idx="38">
                  <c:v>189.459</c:v>
                </c:pt>
                <c:pt idx="39">
                  <c:v>189.414</c:v>
                </c:pt>
                <c:pt idx="40">
                  <c:v>189.368</c:v>
                </c:pt>
                <c:pt idx="41">
                  <c:v>189.322</c:v>
                </c:pt>
                <c:pt idx="42">
                  <c:v>189.276</c:v>
                </c:pt>
                <c:pt idx="43">
                  <c:v>189.23</c:v>
                </c:pt>
                <c:pt idx="44">
                  <c:v>189.183</c:v>
                </c:pt>
                <c:pt idx="45">
                  <c:v>189.137</c:v>
                </c:pt>
                <c:pt idx="46">
                  <c:v>189.09</c:v>
                </c:pt>
                <c:pt idx="47">
                  <c:v>189.043</c:v>
                </c:pt>
                <c:pt idx="48">
                  <c:v>188.996</c:v>
                </c:pt>
                <c:pt idx="49">
                  <c:v>188.949</c:v>
                </c:pt>
                <c:pt idx="50">
                  <c:v>188.902</c:v>
                </c:pt>
                <c:pt idx="51">
                  <c:v>188.854</c:v>
                </c:pt>
                <c:pt idx="52">
                  <c:v>188.807</c:v>
                </c:pt>
                <c:pt idx="53">
                  <c:v>188.759</c:v>
                </c:pt>
                <c:pt idx="54">
                  <c:v>188.711</c:v>
                </c:pt>
                <c:pt idx="55">
                  <c:v>188.663</c:v>
                </c:pt>
                <c:pt idx="56">
                  <c:v>188.614</c:v>
                </c:pt>
                <c:pt idx="57">
                  <c:v>188.566</c:v>
                </c:pt>
                <c:pt idx="58">
                  <c:v>188.517</c:v>
                </c:pt>
                <c:pt idx="59">
                  <c:v>188.468</c:v>
                </c:pt>
                <c:pt idx="60">
                  <c:v>188.419</c:v>
                </c:pt>
                <c:pt idx="61">
                  <c:v>188.369</c:v>
                </c:pt>
                <c:pt idx="62">
                  <c:v>188.32</c:v>
                </c:pt>
                <c:pt idx="63">
                  <c:v>188.27</c:v>
                </c:pt>
                <c:pt idx="64">
                  <c:v>188.22</c:v>
                </c:pt>
                <c:pt idx="65">
                  <c:v>188.17</c:v>
                </c:pt>
                <c:pt idx="66">
                  <c:v>188.12</c:v>
                </c:pt>
                <c:pt idx="67">
                  <c:v>188.069</c:v>
                </c:pt>
                <c:pt idx="68">
                  <c:v>188.018</c:v>
                </c:pt>
                <c:pt idx="69">
                  <c:v>187.967</c:v>
                </c:pt>
                <c:pt idx="70">
                  <c:v>187.916</c:v>
                </c:pt>
                <c:pt idx="71">
                  <c:v>187.865</c:v>
                </c:pt>
                <c:pt idx="72">
                  <c:v>187.813</c:v>
                </c:pt>
                <c:pt idx="73">
                  <c:v>187.76</c:v>
                </c:pt>
                <c:pt idx="74">
                  <c:v>187.706</c:v>
                </c:pt>
                <c:pt idx="75">
                  <c:v>187.65</c:v>
                </c:pt>
                <c:pt idx="76">
                  <c:v>187.593</c:v>
                </c:pt>
                <c:pt idx="77">
                  <c:v>187.533</c:v>
                </c:pt>
                <c:pt idx="78">
                  <c:v>187.472</c:v>
                </c:pt>
                <c:pt idx="79">
                  <c:v>187.408</c:v>
                </c:pt>
                <c:pt idx="80">
                  <c:v>187.341</c:v>
                </c:pt>
                <c:pt idx="81">
                  <c:v>187.273</c:v>
                </c:pt>
                <c:pt idx="82">
                  <c:v>187.202</c:v>
                </c:pt>
                <c:pt idx="83">
                  <c:v>187.128</c:v>
                </c:pt>
                <c:pt idx="84">
                  <c:v>187.052</c:v>
                </c:pt>
                <c:pt idx="85">
                  <c:v>186.974</c:v>
                </c:pt>
                <c:pt idx="86">
                  <c:v>186.892</c:v>
                </c:pt>
                <c:pt idx="87">
                  <c:v>186.808</c:v>
                </c:pt>
                <c:pt idx="88">
                  <c:v>186.721</c:v>
                </c:pt>
                <c:pt idx="89">
                  <c:v>186.632</c:v>
                </c:pt>
                <c:pt idx="90">
                  <c:v>186.538</c:v>
                </c:pt>
                <c:pt idx="91">
                  <c:v>186.441</c:v>
                </c:pt>
                <c:pt idx="92">
                  <c:v>186.34</c:v>
                </c:pt>
                <c:pt idx="93">
                  <c:v>186.234</c:v>
                </c:pt>
                <c:pt idx="94">
                  <c:v>186.122</c:v>
                </c:pt>
                <c:pt idx="95">
                  <c:v>185.999</c:v>
                </c:pt>
                <c:pt idx="96">
                  <c:v>185.868</c:v>
                </c:pt>
                <c:pt idx="97">
                  <c:v>185.737</c:v>
                </c:pt>
                <c:pt idx="98">
                  <c:v>185.605</c:v>
                </c:pt>
                <c:pt idx="99">
                  <c:v>185.473</c:v>
                </c:pt>
                <c:pt idx="100">
                  <c:v>185.34</c:v>
                </c:pt>
                <c:pt idx="101">
                  <c:v>185.206</c:v>
                </c:pt>
                <c:pt idx="102">
                  <c:v>185.072</c:v>
                </c:pt>
                <c:pt idx="103">
                  <c:v>184.937</c:v>
                </c:pt>
                <c:pt idx="104">
                  <c:v>184.801</c:v>
                </c:pt>
                <c:pt idx="105">
                  <c:v>184.665</c:v>
                </c:pt>
                <c:pt idx="106">
                  <c:v>184.528</c:v>
                </c:pt>
                <c:pt idx="107">
                  <c:v>184.39</c:v>
                </c:pt>
                <c:pt idx="108">
                  <c:v>184.252</c:v>
                </c:pt>
                <c:pt idx="109">
                  <c:v>184.113</c:v>
                </c:pt>
                <c:pt idx="110">
                  <c:v>183.973</c:v>
                </c:pt>
                <c:pt idx="111">
                  <c:v>183.833</c:v>
                </c:pt>
                <c:pt idx="112">
                  <c:v>183.691</c:v>
                </c:pt>
                <c:pt idx="113">
                  <c:v>183.55</c:v>
                </c:pt>
                <c:pt idx="114">
                  <c:v>183.407</c:v>
                </c:pt>
                <c:pt idx="115">
                  <c:v>183.264</c:v>
                </c:pt>
                <c:pt idx="116">
                  <c:v>183.12</c:v>
                </c:pt>
                <c:pt idx="117">
                  <c:v>182.975</c:v>
                </c:pt>
                <c:pt idx="118">
                  <c:v>182.829</c:v>
                </c:pt>
                <c:pt idx="119">
                  <c:v>182.683</c:v>
                </c:pt>
                <c:pt idx="120">
                  <c:v>182.536</c:v>
                </c:pt>
                <c:pt idx="121">
                  <c:v>182.388</c:v>
                </c:pt>
                <c:pt idx="122">
                  <c:v>182.24</c:v>
                </c:pt>
                <c:pt idx="123">
                  <c:v>182.091</c:v>
                </c:pt>
                <c:pt idx="124">
                  <c:v>181.941</c:v>
                </c:pt>
                <c:pt idx="125">
                  <c:v>181.79</c:v>
                </c:pt>
                <c:pt idx="126">
                  <c:v>181.638</c:v>
                </c:pt>
                <c:pt idx="127">
                  <c:v>181.486</c:v>
                </c:pt>
                <c:pt idx="128">
                  <c:v>181.332</c:v>
                </c:pt>
                <c:pt idx="129">
                  <c:v>181.178</c:v>
                </c:pt>
                <c:pt idx="130">
                  <c:v>181.023</c:v>
                </c:pt>
                <c:pt idx="131">
                  <c:v>180.868</c:v>
                </c:pt>
                <c:pt idx="132">
                  <c:v>180.711</c:v>
                </c:pt>
                <c:pt idx="133">
                  <c:v>180.554</c:v>
                </c:pt>
                <c:pt idx="134">
                  <c:v>180.395</c:v>
                </c:pt>
                <c:pt idx="135">
                  <c:v>180.236</c:v>
                </c:pt>
                <c:pt idx="136">
                  <c:v>180.076</c:v>
                </c:pt>
                <c:pt idx="137">
                  <c:v>179.915</c:v>
                </c:pt>
                <c:pt idx="138">
                  <c:v>179.753</c:v>
                </c:pt>
                <c:pt idx="139">
                  <c:v>179.591</c:v>
                </c:pt>
                <c:pt idx="140">
                  <c:v>179.427</c:v>
                </c:pt>
                <c:pt idx="141">
                  <c:v>179.263</c:v>
                </c:pt>
                <c:pt idx="142">
                  <c:v>179.097</c:v>
                </c:pt>
                <c:pt idx="143">
                  <c:v>178.931</c:v>
                </c:pt>
                <c:pt idx="144">
                  <c:v>178.763</c:v>
                </c:pt>
                <c:pt idx="145">
                  <c:v>178.595</c:v>
                </c:pt>
                <c:pt idx="146">
                  <c:v>178.426</c:v>
                </c:pt>
                <c:pt idx="147">
                  <c:v>178.256</c:v>
                </c:pt>
                <c:pt idx="148">
                  <c:v>178.084</c:v>
                </c:pt>
                <c:pt idx="149">
                  <c:v>177.912</c:v>
                </c:pt>
                <c:pt idx="150">
                  <c:v>177.739</c:v>
                </c:pt>
                <c:pt idx="151">
                  <c:v>177.565</c:v>
                </c:pt>
                <c:pt idx="152">
                  <c:v>177.39</c:v>
                </c:pt>
                <c:pt idx="153">
                  <c:v>177.213</c:v>
                </c:pt>
                <c:pt idx="154">
                  <c:v>177.036</c:v>
                </c:pt>
                <c:pt idx="155">
                  <c:v>176.858</c:v>
                </c:pt>
                <c:pt idx="156">
                  <c:v>176.678</c:v>
                </c:pt>
                <c:pt idx="157">
                  <c:v>176.498</c:v>
                </c:pt>
                <c:pt idx="158">
                  <c:v>176.316</c:v>
                </c:pt>
                <c:pt idx="159">
                  <c:v>176.133</c:v>
                </c:pt>
                <c:pt idx="160">
                  <c:v>175.95</c:v>
                </c:pt>
                <c:pt idx="161">
                  <c:v>175.765</c:v>
                </c:pt>
                <c:pt idx="162">
                  <c:v>175.579</c:v>
                </c:pt>
                <c:pt idx="163">
                  <c:v>175.391</c:v>
                </c:pt>
                <c:pt idx="164">
                  <c:v>175.203</c:v>
                </c:pt>
                <c:pt idx="165">
                  <c:v>175.013</c:v>
                </c:pt>
                <c:pt idx="166">
                  <c:v>174.822</c:v>
                </c:pt>
                <c:pt idx="167">
                  <c:v>174.63</c:v>
                </c:pt>
                <c:pt idx="168">
                  <c:v>174.439</c:v>
                </c:pt>
                <c:pt idx="169">
                  <c:v>174.244</c:v>
                </c:pt>
                <c:pt idx="170">
                  <c:v>174.049</c:v>
                </c:pt>
                <c:pt idx="171">
                  <c:v>173.851</c:v>
                </c:pt>
                <c:pt idx="172">
                  <c:v>173.653</c:v>
                </c:pt>
                <c:pt idx="173">
                  <c:v>173.454</c:v>
                </c:pt>
                <c:pt idx="174">
                  <c:v>173.253</c:v>
                </c:pt>
                <c:pt idx="175">
                  <c:v>173.05</c:v>
                </c:pt>
                <c:pt idx="176">
                  <c:v>172.847</c:v>
                </c:pt>
                <c:pt idx="177">
                  <c:v>172.642</c:v>
                </c:pt>
                <c:pt idx="178">
                  <c:v>172.435</c:v>
                </c:pt>
                <c:pt idx="179">
                  <c:v>172.227</c:v>
                </c:pt>
                <c:pt idx="180">
                  <c:v>172.018</c:v>
                </c:pt>
                <c:pt idx="181">
                  <c:v>171.807</c:v>
                </c:pt>
                <c:pt idx="182">
                  <c:v>171.595</c:v>
                </c:pt>
                <c:pt idx="183">
                  <c:v>171.381</c:v>
                </c:pt>
                <c:pt idx="184">
                  <c:v>171.166</c:v>
                </c:pt>
                <c:pt idx="185">
                  <c:v>170.95</c:v>
                </c:pt>
                <c:pt idx="186">
                  <c:v>170.731</c:v>
                </c:pt>
                <c:pt idx="187">
                  <c:v>170.511</c:v>
                </c:pt>
                <c:pt idx="188">
                  <c:v>170.29</c:v>
                </c:pt>
                <c:pt idx="189">
                  <c:v>170.067</c:v>
                </c:pt>
                <c:pt idx="190">
                  <c:v>169.842</c:v>
                </c:pt>
                <c:pt idx="191">
                  <c:v>169.616</c:v>
                </c:pt>
                <c:pt idx="192">
                  <c:v>169.388</c:v>
                </c:pt>
                <c:pt idx="193">
                  <c:v>169.158</c:v>
                </c:pt>
                <c:pt idx="194">
                  <c:v>168.926</c:v>
                </c:pt>
                <c:pt idx="195">
                  <c:v>168.693</c:v>
                </c:pt>
                <c:pt idx="196">
                  <c:v>168.458</c:v>
                </c:pt>
                <c:pt idx="197">
                  <c:v>168.221</c:v>
                </c:pt>
                <c:pt idx="198">
                  <c:v>167.982</c:v>
                </c:pt>
                <c:pt idx="199">
                  <c:v>167.741</c:v>
                </c:pt>
                <c:pt idx="200">
                  <c:v>167.498</c:v>
                </c:pt>
                <c:pt idx="201">
                  <c:v>167.254</c:v>
                </c:pt>
                <c:pt idx="202">
                  <c:v>167.007</c:v>
                </c:pt>
                <c:pt idx="203">
                  <c:v>166.759</c:v>
                </c:pt>
                <c:pt idx="204">
                  <c:v>166.508</c:v>
                </c:pt>
                <c:pt idx="205">
                  <c:v>166.255</c:v>
                </c:pt>
                <c:pt idx="206">
                  <c:v>166.0</c:v>
                </c:pt>
                <c:pt idx="207">
                  <c:v>165.743</c:v>
                </c:pt>
                <c:pt idx="208">
                  <c:v>165.483</c:v>
                </c:pt>
                <c:pt idx="209">
                  <c:v>165.222</c:v>
                </c:pt>
                <c:pt idx="210">
                  <c:v>164.958</c:v>
                </c:pt>
                <c:pt idx="211">
                  <c:v>164.691</c:v>
                </c:pt>
                <c:pt idx="212">
                  <c:v>164.423</c:v>
                </c:pt>
                <c:pt idx="213">
                  <c:v>164.152</c:v>
                </c:pt>
                <c:pt idx="214">
                  <c:v>163.878</c:v>
                </c:pt>
                <c:pt idx="215">
                  <c:v>163.602</c:v>
                </c:pt>
                <c:pt idx="216">
                  <c:v>163.323</c:v>
                </c:pt>
                <c:pt idx="217">
                  <c:v>163.042</c:v>
                </c:pt>
                <c:pt idx="218">
                  <c:v>162.758</c:v>
                </c:pt>
                <c:pt idx="219">
                  <c:v>162.471</c:v>
                </c:pt>
                <c:pt idx="220">
                  <c:v>162.181</c:v>
                </c:pt>
                <c:pt idx="221">
                  <c:v>161.888</c:v>
                </c:pt>
                <c:pt idx="222">
                  <c:v>161.593</c:v>
                </c:pt>
                <c:pt idx="223">
                  <c:v>161.294</c:v>
                </c:pt>
                <c:pt idx="224">
                  <c:v>160.993</c:v>
                </c:pt>
                <c:pt idx="225">
                  <c:v>160.688</c:v>
                </c:pt>
                <c:pt idx="226">
                  <c:v>160.38</c:v>
                </c:pt>
                <c:pt idx="227">
                  <c:v>160.069</c:v>
                </c:pt>
                <c:pt idx="228">
                  <c:v>159.754</c:v>
                </c:pt>
                <c:pt idx="229">
                  <c:v>159.436</c:v>
                </c:pt>
                <c:pt idx="230">
                  <c:v>159.114</c:v>
                </c:pt>
                <c:pt idx="231">
                  <c:v>158.789</c:v>
                </c:pt>
                <c:pt idx="232">
                  <c:v>158.46</c:v>
                </c:pt>
                <c:pt idx="233">
                  <c:v>158.127</c:v>
                </c:pt>
                <c:pt idx="234">
                  <c:v>157.79</c:v>
                </c:pt>
                <c:pt idx="235">
                  <c:v>157.449</c:v>
                </c:pt>
                <c:pt idx="236">
                  <c:v>157.104</c:v>
                </c:pt>
                <c:pt idx="237">
                  <c:v>156.755</c:v>
                </c:pt>
                <c:pt idx="238">
                  <c:v>156.401</c:v>
                </c:pt>
                <c:pt idx="239">
                  <c:v>156.043</c:v>
                </c:pt>
                <c:pt idx="240">
                  <c:v>155.68</c:v>
                </c:pt>
                <c:pt idx="241">
                  <c:v>155.312</c:v>
                </c:pt>
                <c:pt idx="242">
                  <c:v>154.939</c:v>
                </c:pt>
                <c:pt idx="243">
                  <c:v>154.562</c:v>
                </c:pt>
                <c:pt idx="244">
                  <c:v>154.179</c:v>
                </c:pt>
                <c:pt idx="245">
                  <c:v>153.79</c:v>
                </c:pt>
                <c:pt idx="246">
                  <c:v>153.396</c:v>
                </c:pt>
                <c:pt idx="247">
                  <c:v>152.996</c:v>
                </c:pt>
                <c:pt idx="248">
                  <c:v>152.591</c:v>
                </c:pt>
                <c:pt idx="249">
                  <c:v>152.179</c:v>
                </c:pt>
                <c:pt idx="250">
                  <c:v>151.762</c:v>
                </c:pt>
                <c:pt idx="251">
                  <c:v>151.337</c:v>
                </c:pt>
                <c:pt idx="252">
                  <c:v>150.905</c:v>
                </c:pt>
                <c:pt idx="253">
                  <c:v>150.466</c:v>
                </c:pt>
                <c:pt idx="254">
                  <c:v>150.019</c:v>
                </c:pt>
                <c:pt idx="255">
                  <c:v>149.565</c:v>
                </c:pt>
                <c:pt idx="256">
                  <c:v>149.102</c:v>
                </c:pt>
                <c:pt idx="257">
                  <c:v>148.631</c:v>
                </c:pt>
                <c:pt idx="258">
                  <c:v>148.152</c:v>
                </c:pt>
                <c:pt idx="259">
                  <c:v>147.663</c:v>
                </c:pt>
                <c:pt idx="260">
                  <c:v>147.164</c:v>
                </c:pt>
                <c:pt idx="261">
                  <c:v>146.655</c:v>
                </c:pt>
                <c:pt idx="262">
                  <c:v>146.136</c:v>
                </c:pt>
                <c:pt idx="263">
                  <c:v>145.606</c:v>
                </c:pt>
                <c:pt idx="264">
                  <c:v>145.064</c:v>
                </c:pt>
                <c:pt idx="265">
                  <c:v>144.509</c:v>
                </c:pt>
                <c:pt idx="266">
                  <c:v>143.941</c:v>
                </c:pt>
                <c:pt idx="267">
                  <c:v>143.359</c:v>
                </c:pt>
                <c:pt idx="268">
                  <c:v>142.763</c:v>
                </c:pt>
                <c:pt idx="269">
                  <c:v>142.15</c:v>
                </c:pt>
                <c:pt idx="270">
                  <c:v>141.52</c:v>
                </c:pt>
                <c:pt idx="271">
                  <c:v>140.872</c:v>
                </c:pt>
                <c:pt idx="272">
                  <c:v>140.204</c:v>
                </c:pt>
                <c:pt idx="273">
                  <c:v>139.513</c:v>
                </c:pt>
                <c:pt idx="274">
                  <c:v>138.798</c:v>
                </c:pt>
                <c:pt idx="275">
                  <c:v>138.056</c:v>
                </c:pt>
                <c:pt idx="276">
                  <c:v>137.282</c:v>
                </c:pt>
                <c:pt idx="277">
                  <c:v>136.473</c:v>
                </c:pt>
                <c:pt idx="278">
                  <c:v>135.622</c:v>
                </c:pt>
                <c:pt idx="279">
                  <c:v>134.721</c:v>
                </c:pt>
                <c:pt idx="280">
                  <c:v>133.762</c:v>
                </c:pt>
                <c:pt idx="281">
                  <c:v>132.723</c:v>
                </c:pt>
                <c:pt idx="282">
                  <c:v>131.587</c:v>
                </c:pt>
                <c:pt idx="283">
                  <c:v>130.322</c:v>
                </c:pt>
                <c:pt idx="284">
                  <c:v>128.888</c:v>
                </c:pt>
                <c:pt idx="285">
                  <c:v>127.226</c:v>
                </c:pt>
                <c:pt idx="286">
                  <c:v>125.262</c:v>
                </c:pt>
                <c:pt idx="287">
                  <c:v>122.909</c:v>
                </c:pt>
                <c:pt idx="288">
                  <c:v>120.085</c:v>
                </c:pt>
                <c:pt idx="289">
                  <c:v>116.739</c:v>
                </c:pt>
                <c:pt idx="290">
                  <c:v>112.902</c:v>
                </c:pt>
                <c:pt idx="291">
                  <c:v>108.699</c:v>
                </c:pt>
                <c:pt idx="292">
                  <c:v>104.315</c:v>
                </c:pt>
                <c:pt idx="293">
                  <c:v>99.9457</c:v>
                </c:pt>
                <c:pt idx="294">
                  <c:v>95.7462</c:v>
                </c:pt>
                <c:pt idx="295">
                  <c:v>91.817</c:v>
                </c:pt>
                <c:pt idx="296">
                  <c:v>88.2099</c:v>
                </c:pt>
                <c:pt idx="297">
                  <c:v>84.94430000000002</c:v>
                </c:pt>
                <c:pt idx="298">
                  <c:v>82.0202</c:v>
                </c:pt>
                <c:pt idx="299">
                  <c:v>79.4252</c:v>
                </c:pt>
                <c:pt idx="300">
                  <c:v>77.14279999999998</c:v>
                </c:pt>
                <c:pt idx="301">
                  <c:v>75.15179999999998</c:v>
                </c:pt>
                <c:pt idx="302">
                  <c:v>73.4291</c:v>
                </c:pt>
                <c:pt idx="303">
                  <c:v>71.9511</c:v>
                </c:pt>
                <c:pt idx="304">
                  <c:v>70.695</c:v>
                </c:pt>
                <c:pt idx="305">
                  <c:v>69.63879999999995</c:v>
                </c:pt>
              </c:numCache>
            </c:numRef>
          </c:yVal>
          <c:smooth val="0"/>
          <c:extLst xmlns:c16r2="http://schemas.microsoft.com/office/drawing/2015/06/chart">
            <c:ext xmlns:c16="http://schemas.microsoft.com/office/drawing/2014/chart" uri="{C3380CC4-5D6E-409C-BE32-E72D297353CC}">
              <c16:uniqueId val="{00000000-E98A-4D22-B359-D5BE058DEE51}"/>
            </c:ext>
          </c:extLst>
        </c:ser>
        <c:ser>
          <c:idx val="1"/>
          <c:order val="1"/>
          <c:spPr>
            <a:ln w="19050">
              <a:noFill/>
            </a:ln>
          </c:spPr>
          <c:marker>
            <c:symbol val="circle"/>
            <c:size val="4"/>
            <c:spPr>
              <a:solidFill>
                <a:srgbClr val="9A2827"/>
              </a:solidFill>
              <a:ln w="9525" cap="flat" cmpd="sng" algn="ctr">
                <a:solidFill>
                  <a:srgbClr val="9A2827"/>
                </a:solidFill>
                <a:round/>
              </a:ln>
              <a:effectLst/>
            </c:spPr>
          </c:marker>
          <c:xVal>
            <c:numRef>
              <c:f>'ks180'!$B$256:$B$306</c:f>
              <c:numCache>
                <c:formatCode>General</c:formatCode>
                <c:ptCount val="51"/>
                <c:pt idx="0">
                  <c:v>50.2245</c:v>
                </c:pt>
                <c:pt idx="1">
                  <c:v>49.2245</c:v>
                </c:pt>
                <c:pt idx="2">
                  <c:v>48.2245</c:v>
                </c:pt>
                <c:pt idx="3">
                  <c:v>47.2245</c:v>
                </c:pt>
                <c:pt idx="4">
                  <c:v>46.2245</c:v>
                </c:pt>
                <c:pt idx="5">
                  <c:v>45.2245</c:v>
                </c:pt>
                <c:pt idx="6">
                  <c:v>44.2245</c:v>
                </c:pt>
                <c:pt idx="7">
                  <c:v>43.2245</c:v>
                </c:pt>
                <c:pt idx="8">
                  <c:v>42.2245</c:v>
                </c:pt>
                <c:pt idx="9">
                  <c:v>41.2245</c:v>
                </c:pt>
                <c:pt idx="10">
                  <c:v>40.2245</c:v>
                </c:pt>
                <c:pt idx="11">
                  <c:v>39.2245</c:v>
                </c:pt>
                <c:pt idx="12">
                  <c:v>38.2245</c:v>
                </c:pt>
                <c:pt idx="13">
                  <c:v>37.2245</c:v>
                </c:pt>
                <c:pt idx="14">
                  <c:v>36.2245</c:v>
                </c:pt>
                <c:pt idx="15">
                  <c:v>35.2245</c:v>
                </c:pt>
                <c:pt idx="16">
                  <c:v>34.2245</c:v>
                </c:pt>
                <c:pt idx="17">
                  <c:v>33.2245</c:v>
                </c:pt>
                <c:pt idx="18">
                  <c:v>32.2245</c:v>
                </c:pt>
                <c:pt idx="19">
                  <c:v>31.2245</c:v>
                </c:pt>
                <c:pt idx="20">
                  <c:v>30.2245</c:v>
                </c:pt>
                <c:pt idx="21">
                  <c:v>29.2245</c:v>
                </c:pt>
                <c:pt idx="22">
                  <c:v>28.2245</c:v>
                </c:pt>
                <c:pt idx="23">
                  <c:v>27.2245</c:v>
                </c:pt>
                <c:pt idx="24">
                  <c:v>26.2245</c:v>
                </c:pt>
                <c:pt idx="25">
                  <c:v>25.2245</c:v>
                </c:pt>
                <c:pt idx="26">
                  <c:v>24.2245</c:v>
                </c:pt>
                <c:pt idx="27">
                  <c:v>23.2245</c:v>
                </c:pt>
                <c:pt idx="28">
                  <c:v>22.2245</c:v>
                </c:pt>
                <c:pt idx="29">
                  <c:v>21.2245</c:v>
                </c:pt>
                <c:pt idx="30">
                  <c:v>20.2245</c:v>
                </c:pt>
                <c:pt idx="31">
                  <c:v>19.2245</c:v>
                </c:pt>
                <c:pt idx="32">
                  <c:v>18.2245</c:v>
                </c:pt>
                <c:pt idx="33">
                  <c:v>17.2245</c:v>
                </c:pt>
                <c:pt idx="34">
                  <c:v>16.2245</c:v>
                </c:pt>
                <c:pt idx="35">
                  <c:v>15.2245</c:v>
                </c:pt>
                <c:pt idx="36">
                  <c:v>14.2245</c:v>
                </c:pt>
                <c:pt idx="37">
                  <c:v>13.2245</c:v>
                </c:pt>
                <c:pt idx="38">
                  <c:v>12.2245</c:v>
                </c:pt>
                <c:pt idx="39">
                  <c:v>11.2245</c:v>
                </c:pt>
                <c:pt idx="40">
                  <c:v>10.2245</c:v>
                </c:pt>
                <c:pt idx="41">
                  <c:v>9.224460000000001</c:v>
                </c:pt>
                <c:pt idx="42">
                  <c:v>8.224460000000001</c:v>
                </c:pt>
                <c:pt idx="43">
                  <c:v>7.22445999999999</c:v>
                </c:pt>
                <c:pt idx="44">
                  <c:v>6.22445999999999</c:v>
                </c:pt>
                <c:pt idx="45">
                  <c:v>5.22445999999999</c:v>
                </c:pt>
                <c:pt idx="46">
                  <c:v>4.22445999999999</c:v>
                </c:pt>
                <c:pt idx="47">
                  <c:v>3.22446</c:v>
                </c:pt>
                <c:pt idx="48">
                  <c:v>2.22446</c:v>
                </c:pt>
                <c:pt idx="49">
                  <c:v>1.22446</c:v>
                </c:pt>
                <c:pt idx="50">
                  <c:v>0.224465</c:v>
                </c:pt>
              </c:numCache>
            </c:numRef>
          </c:xVal>
          <c:yVal>
            <c:numRef>
              <c:f>'ks180'!$C$256:$C$306</c:f>
              <c:numCache>
                <c:formatCode>General</c:formatCode>
                <c:ptCount val="51"/>
                <c:pt idx="0">
                  <c:v>149.565</c:v>
                </c:pt>
                <c:pt idx="1">
                  <c:v>149.102</c:v>
                </c:pt>
                <c:pt idx="2">
                  <c:v>148.631</c:v>
                </c:pt>
                <c:pt idx="3">
                  <c:v>148.152</c:v>
                </c:pt>
                <c:pt idx="4">
                  <c:v>147.663</c:v>
                </c:pt>
                <c:pt idx="5">
                  <c:v>147.164</c:v>
                </c:pt>
                <c:pt idx="6">
                  <c:v>146.655</c:v>
                </c:pt>
                <c:pt idx="7">
                  <c:v>146.136</c:v>
                </c:pt>
                <c:pt idx="8">
                  <c:v>145.606</c:v>
                </c:pt>
                <c:pt idx="9">
                  <c:v>145.064</c:v>
                </c:pt>
                <c:pt idx="10">
                  <c:v>144.509</c:v>
                </c:pt>
                <c:pt idx="11">
                  <c:v>143.941</c:v>
                </c:pt>
                <c:pt idx="12">
                  <c:v>143.359</c:v>
                </c:pt>
                <c:pt idx="13">
                  <c:v>142.763</c:v>
                </c:pt>
                <c:pt idx="14">
                  <c:v>142.15</c:v>
                </c:pt>
                <c:pt idx="15">
                  <c:v>141.52</c:v>
                </c:pt>
                <c:pt idx="16">
                  <c:v>140.872</c:v>
                </c:pt>
                <c:pt idx="17">
                  <c:v>140.204</c:v>
                </c:pt>
                <c:pt idx="18">
                  <c:v>139.513</c:v>
                </c:pt>
                <c:pt idx="19">
                  <c:v>138.798</c:v>
                </c:pt>
                <c:pt idx="20">
                  <c:v>138.056</c:v>
                </c:pt>
                <c:pt idx="21">
                  <c:v>137.282</c:v>
                </c:pt>
                <c:pt idx="22">
                  <c:v>136.473</c:v>
                </c:pt>
                <c:pt idx="23">
                  <c:v>135.622</c:v>
                </c:pt>
                <c:pt idx="24">
                  <c:v>134.721</c:v>
                </c:pt>
                <c:pt idx="25">
                  <c:v>133.762</c:v>
                </c:pt>
                <c:pt idx="26">
                  <c:v>132.723</c:v>
                </c:pt>
                <c:pt idx="27">
                  <c:v>131.587</c:v>
                </c:pt>
                <c:pt idx="28">
                  <c:v>130.322</c:v>
                </c:pt>
                <c:pt idx="29">
                  <c:v>128.888</c:v>
                </c:pt>
                <c:pt idx="30">
                  <c:v>127.226</c:v>
                </c:pt>
                <c:pt idx="31">
                  <c:v>125.262</c:v>
                </c:pt>
                <c:pt idx="32">
                  <c:v>122.909</c:v>
                </c:pt>
                <c:pt idx="33">
                  <c:v>120.085</c:v>
                </c:pt>
                <c:pt idx="34">
                  <c:v>116.739</c:v>
                </c:pt>
                <c:pt idx="35">
                  <c:v>112.902</c:v>
                </c:pt>
                <c:pt idx="36">
                  <c:v>108.699</c:v>
                </c:pt>
                <c:pt idx="37">
                  <c:v>104.315</c:v>
                </c:pt>
                <c:pt idx="38">
                  <c:v>99.9457</c:v>
                </c:pt>
                <c:pt idx="39">
                  <c:v>95.7462</c:v>
                </c:pt>
                <c:pt idx="40">
                  <c:v>91.817</c:v>
                </c:pt>
                <c:pt idx="41">
                  <c:v>88.2099</c:v>
                </c:pt>
                <c:pt idx="42">
                  <c:v>84.94430000000002</c:v>
                </c:pt>
                <c:pt idx="43">
                  <c:v>82.0202</c:v>
                </c:pt>
                <c:pt idx="44">
                  <c:v>79.4252</c:v>
                </c:pt>
                <c:pt idx="45">
                  <c:v>77.14279999999998</c:v>
                </c:pt>
                <c:pt idx="46">
                  <c:v>75.15179999999998</c:v>
                </c:pt>
                <c:pt idx="47">
                  <c:v>73.4291</c:v>
                </c:pt>
                <c:pt idx="48">
                  <c:v>71.9511</c:v>
                </c:pt>
                <c:pt idx="49">
                  <c:v>70.695</c:v>
                </c:pt>
                <c:pt idx="50">
                  <c:v>69.63879999999995</c:v>
                </c:pt>
              </c:numCache>
            </c:numRef>
          </c:yVal>
          <c:smooth val="0"/>
          <c:extLst xmlns:c16r2="http://schemas.microsoft.com/office/drawing/2015/06/chart">
            <c:ext xmlns:c16="http://schemas.microsoft.com/office/drawing/2014/chart" uri="{C3380CC4-5D6E-409C-BE32-E72D297353CC}">
              <c16:uniqueId val="{00000002-E98A-4D22-B359-D5BE058DEE51}"/>
            </c:ext>
          </c:extLst>
        </c:ser>
        <c:dLbls>
          <c:showLegendKey val="0"/>
          <c:showVal val="0"/>
          <c:showCatName val="0"/>
          <c:showSerName val="0"/>
          <c:showPercent val="0"/>
          <c:showBubbleSize val="0"/>
        </c:dLbls>
        <c:axId val="26593856"/>
        <c:axId val="4373744"/>
      </c:scatterChart>
      <c:valAx>
        <c:axId val="26593856"/>
        <c:scaling>
          <c:orientation val="minMax"/>
          <c:max val="50.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DI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vert="horz"/>
          <a:lstStyle/>
          <a:p>
            <a:pPr>
              <a:defRPr sz="1400" b="0" i="0" u="none" strike="noStrike" baseline="0">
                <a:solidFill>
                  <a:srgbClr val="808080"/>
                </a:solidFill>
                <a:latin typeface="Calibri"/>
                <a:ea typeface="Calibri"/>
                <a:cs typeface="Calibri"/>
              </a:defRPr>
            </a:pPr>
            <a:endParaRPr lang="en-US"/>
          </a:p>
        </c:txPr>
        <c:crossAx val="4373744"/>
        <c:crosses val="autoZero"/>
        <c:crossBetween val="midCat"/>
      </c:valAx>
      <c:valAx>
        <c:axId val="437374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APD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1400" b="0" i="0" u="none" strike="noStrike" kern="1200" baseline="0">
                <a:solidFill>
                  <a:schemeClr val="dk1">
                    <a:lumMod val="50000"/>
                    <a:lumOff val="50000"/>
                  </a:schemeClr>
                </a:solidFill>
                <a:latin typeface="+mn-lt"/>
                <a:ea typeface="+mn-ea"/>
                <a:cs typeface="+mn-cs"/>
              </a:defRPr>
            </a:pPr>
            <a:endParaRPr lang="en-US"/>
          </a:p>
        </c:txPr>
        <c:crossAx val="26593856"/>
        <c:crosses val="autoZero"/>
        <c:crossBetween val="midCat"/>
      </c:valAx>
      <c:spPr>
        <a:noFill/>
        <a:ln w="25400">
          <a:noFill/>
        </a:ln>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70" baseline="0">
                <a:solidFill>
                  <a:schemeClr val="dk1">
                    <a:lumMod val="50000"/>
                    <a:lumOff val="50000"/>
                  </a:schemeClr>
                </a:solidFill>
                <a:latin typeface="+mn-lt"/>
                <a:ea typeface="+mn-ea"/>
                <a:cs typeface="+mn-cs"/>
              </a:defRPr>
            </a:pPr>
            <a:r>
              <a:rPr lang="en-US" sz="2400" b="1" dirty="0">
                <a:latin typeface="Times New Roman" charset="0"/>
                <a:ea typeface="Times New Roman" charset="0"/>
                <a:cs typeface="Times New Roman" charset="0"/>
              </a:rPr>
              <a:t>G</a:t>
            </a:r>
            <a:r>
              <a:rPr lang="en-US" sz="2400" b="1" baseline="-25000" dirty="0">
                <a:latin typeface="Times New Roman" charset="0"/>
                <a:ea typeface="Times New Roman" charset="0"/>
                <a:cs typeface="Times New Roman" charset="0"/>
              </a:rPr>
              <a:t>Ks</a:t>
            </a:r>
            <a:r>
              <a:rPr lang="en-US" sz="2400" b="1" dirty="0">
                <a:latin typeface="Times New Roman" charset="0"/>
                <a:ea typeface="Times New Roman" charset="0"/>
                <a:cs typeface="Times New Roman" charset="0"/>
              </a:rPr>
              <a:t> 130%</a:t>
            </a:r>
          </a:p>
        </c:rich>
      </c:tx>
      <c:layout/>
      <c:overlay val="0"/>
      <c:spPr>
        <a:noFill/>
        <a:ln w="25400">
          <a:noFill/>
        </a:ln>
      </c:spPr>
    </c:title>
    <c:autoTitleDeleted val="0"/>
    <c:plotArea>
      <c:layout/>
      <c:scatterChart>
        <c:scatterStyle val="lineMarker"/>
        <c:varyColors val="0"/>
        <c:ser>
          <c:idx val="0"/>
          <c:order val="0"/>
          <c:spPr>
            <a:ln w="19050">
              <a:noFill/>
            </a:ln>
          </c:spPr>
          <c:marker>
            <c:symbol val="circle"/>
            <c:size val="4"/>
            <c:spPr>
              <a:solidFill>
                <a:srgbClr val="9A2827"/>
              </a:solidFill>
              <a:ln w="0" cap="flat" cmpd="sng" algn="ctr">
                <a:solidFill>
                  <a:srgbClr val="9A2827"/>
                </a:solidFill>
                <a:round/>
              </a:ln>
              <a:effectLst/>
            </c:spPr>
          </c:marker>
          <c:xVal>
            <c:numRef>
              <c:f>s1s2_ks130!$B$1:$B$289</c:f>
              <c:numCache>
                <c:formatCode>General</c:formatCode>
                <c:ptCount val="289"/>
                <c:pt idx="0">
                  <c:v>288.480999999999</c:v>
                </c:pt>
                <c:pt idx="1">
                  <c:v>287.480999999999</c:v>
                </c:pt>
                <c:pt idx="2">
                  <c:v>286.480999999999</c:v>
                </c:pt>
                <c:pt idx="3">
                  <c:v>285.480999999999</c:v>
                </c:pt>
                <c:pt idx="4">
                  <c:v>284.480999999999</c:v>
                </c:pt>
                <c:pt idx="5">
                  <c:v>283.480999999999</c:v>
                </c:pt>
                <c:pt idx="6">
                  <c:v>282.480999999999</c:v>
                </c:pt>
                <c:pt idx="7">
                  <c:v>281.480999999999</c:v>
                </c:pt>
                <c:pt idx="8">
                  <c:v>280.480999999999</c:v>
                </c:pt>
                <c:pt idx="9">
                  <c:v>279.480999999999</c:v>
                </c:pt>
                <c:pt idx="10">
                  <c:v>278.480999999999</c:v>
                </c:pt>
                <c:pt idx="11">
                  <c:v>277.480999999999</c:v>
                </c:pt>
                <c:pt idx="12">
                  <c:v>276.480999999999</c:v>
                </c:pt>
                <c:pt idx="13">
                  <c:v>275.480999999999</c:v>
                </c:pt>
                <c:pt idx="14">
                  <c:v>274.480999999999</c:v>
                </c:pt>
                <c:pt idx="15">
                  <c:v>273.480999999999</c:v>
                </c:pt>
                <c:pt idx="16">
                  <c:v>272.480999999999</c:v>
                </c:pt>
                <c:pt idx="17">
                  <c:v>271.480999999999</c:v>
                </c:pt>
                <c:pt idx="18">
                  <c:v>270.480999999999</c:v>
                </c:pt>
                <c:pt idx="19">
                  <c:v>269.480999999999</c:v>
                </c:pt>
                <c:pt idx="20">
                  <c:v>268.480999999999</c:v>
                </c:pt>
                <c:pt idx="21">
                  <c:v>267.480999999999</c:v>
                </c:pt>
                <c:pt idx="22">
                  <c:v>266.480999999999</c:v>
                </c:pt>
                <c:pt idx="23">
                  <c:v>265.480999999999</c:v>
                </c:pt>
                <c:pt idx="24">
                  <c:v>264.480999999999</c:v>
                </c:pt>
                <c:pt idx="25">
                  <c:v>263.480999999999</c:v>
                </c:pt>
                <c:pt idx="26">
                  <c:v>262.480999999999</c:v>
                </c:pt>
                <c:pt idx="27">
                  <c:v>261.480999999999</c:v>
                </c:pt>
                <c:pt idx="28">
                  <c:v>260.480999999999</c:v>
                </c:pt>
                <c:pt idx="29">
                  <c:v>259.480999999999</c:v>
                </c:pt>
                <c:pt idx="30">
                  <c:v>258.480999999999</c:v>
                </c:pt>
                <c:pt idx="31">
                  <c:v>257.480999999999</c:v>
                </c:pt>
                <c:pt idx="32">
                  <c:v>256.480999999999</c:v>
                </c:pt>
                <c:pt idx="33">
                  <c:v>255.481</c:v>
                </c:pt>
                <c:pt idx="34">
                  <c:v>254.481</c:v>
                </c:pt>
                <c:pt idx="35">
                  <c:v>253.481</c:v>
                </c:pt>
                <c:pt idx="36">
                  <c:v>252.481</c:v>
                </c:pt>
                <c:pt idx="37">
                  <c:v>251.481</c:v>
                </c:pt>
                <c:pt idx="38">
                  <c:v>250.481</c:v>
                </c:pt>
                <c:pt idx="39">
                  <c:v>249.481</c:v>
                </c:pt>
                <c:pt idx="40">
                  <c:v>248.481</c:v>
                </c:pt>
                <c:pt idx="41">
                  <c:v>247.481</c:v>
                </c:pt>
                <c:pt idx="42">
                  <c:v>246.481</c:v>
                </c:pt>
                <c:pt idx="43">
                  <c:v>245.481</c:v>
                </c:pt>
                <c:pt idx="44">
                  <c:v>244.481</c:v>
                </c:pt>
                <c:pt idx="45">
                  <c:v>243.481</c:v>
                </c:pt>
                <c:pt idx="46">
                  <c:v>242.481</c:v>
                </c:pt>
                <c:pt idx="47">
                  <c:v>241.481</c:v>
                </c:pt>
                <c:pt idx="48">
                  <c:v>240.481</c:v>
                </c:pt>
                <c:pt idx="49">
                  <c:v>239.481</c:v>
                </c:pt>
                <c:pt idx="50">
                  <c:v>238.481</c:v>
                </c:pt>
                <c:pt idx="51">
                  <c:v>237.481</c:v>
                </c:pt>
                <c:pt idx="52">
                  <c:v>236.481</c:v>
                </c:pt>
                <c:pt idx="53">
                  <c:v>235.481</c:v>
                </c:pt>
                <c:pt idx="54">
                  <c:v>234.481</c:v>
                </c:pt>
                <c:pt idx="55">
                  <c:v>233.481</c:v>
                </c:pt>
                <c:pt idx="56">
                  <c:v>232.481</c:v>
                </c:pt>
                <c:pt idx="57">
                  <c:v>231.481</c:v>
                </c:pt>
                <c:pt idx="58">
                  <c:v>230.481</c:v>
                </c:pt>
                <c:pt idx="59">
                  <c:v>229.481</c:v>
                </c:pt>
                <c:pt idx="60">
                  <c:v>228.481</c:v>
                </c:pt>
                <c:pt idx="61">
                  <c:v>227.481</c:v>
                </c:pt>
                <c:pt idx="62">
                  <c:v>226.481</c:v>
                </c:pt>
                <c:pt idx="63">
                  <c:v>225.481</c:v>
                </c:pt>
                <c:pt idx="64">
                  <c:v>224.481</c:v>
                </c:pt>
                <c:pt idx="65">
                  <c:v>223.481</c:v>
                </c:pt>
                <c:pt idx="66">
                  <c:v>222.481</c:v>
                </c:pt>
                <c:pt idx="67">
                  <c:v>221.481</c:v>
                </c:pt>
                <c:pt idx="68">
                  <c:v>220.481</c:v>
                </c:pt>
                <c:pt idx="69">
                  <c:v>219.481</c:v>
                </c:pt>
                <c:pt idx="70">
                  <c:v>218.481</c:v>
                </c:pt>
                <c:pt idx="71">
                  <c:v>217.481</c:v>
                </c:pt>
                <c:pt idx="72">
                  <c:v>216.481</c:v>
                </c:pt>
                <c:pt idx="73">
                  <c:v>215.481</c:v>
                </c:pt>
                <c:pt idx="74">
                  <c:v>214.481</c:v>
                </c:pt>
                <c:pt idx="75">
                  <c:v>213.481</c:v>
                </c:pt>
                <c:pt idx="76">
                  <c:v>212.481</c:v>
                </c:pt>
                <c:pt idx="77">
                  <c:v>211.481</c:v>
                </c:pt>
                <c:pt idx="78">
                  <c:v>210.481</c:v>
                </c:pt>
                <c:pt idx="79">
                  <c:v>209.481</c:v>
                </c:pt>
                <c:pt idx="80">
                  <c:v>208.481</c:v>
                </c:pt>
                <c:pt idx="81">
                  <c:v>207.481</c:v>
                </c:pt>
                <c:pt idx="82">
                  <c:v>206.481</c:v>
                </c:pt>
                <c:pt idx="83">
                  <c:v>205.481</c:v>
                </c:pt>
                <c:pt idx="84">
                  <c:v>204.481</c:v>
                </c:pt>
                <c:pt idx="85">
                  <c:v>203.481</c:v>
                </c:pt>
                <c:pt idx="86">
                  <c:v>202.481</c:v>
                </c:pt>
                <c:pt idx="87">
                  <c:v>201.481</c:v>
                </c:pt>
                <c:pt idx="88">
                  <c:v>200.481</c:v>
                </c:pt>
                <c:pt idx="89">
                  <c:v>199.481</c:v>
                </c:pt>
                <c:pt idx="90">
                  <c:v>198.481</c:v>
                </c:pt>
                <c:pt idx="91">
                  <c:v>197.481</c:v>
                </c:pt>
                <c:pt idx="92">
                  <c:v>196.481</c:v>
                </c:pt>
                <c:pt idx="93">
                  <c:v>195.481</c:v>
                </c:pt>
                <c:pt idx="94">
                  <c:v>194.481</c:v>
                </c:pt>
                <c:pt idx="95">
                  <c:v>193.481</c:v>
                </c:pt>
                <c:pt idx="96">
                  <c:v>192.481</c:v>
                </c:pt>
                <c:pt idx="97">
                  <c:v>191.481</c:v>
                </c:pt>
                <c:pt idx="98">
                  <c:v>190.481</c:v>
                </c:pt>
                <c:pt idx="99">
                  <c:v>189.481</c:v>
                </c:pt>
                <c:pt idx="100">
                  <c:v>188.481</c:v>
                </c:pt>
                <c:pt idx="101">
                  <c:v>187.481</c:v>
                </c:pt>
                <c:pt idx="102">
                  <c:v>186.481</c:v>
                </c:pt>
                <c:pt idx="103">
                  <c:v>185.481</c:v>
                </c:pt>
                <c:pt idx="104">
                  <c:v>184.481</c:v>
                </c:pt>
                <c:pt idx="105">
                  <c:v>183.481</c:v>
                </c:pt>
                <c:pt idx="106">
                  <c:v>182.481</c:v>
                </c:pt>
                <c:pt idx="107">
                  <c:v>181.481</c:v>
                </c:pt>
                <c:pt idx="108">
                  <c:v>180.481</c:v>
                </c:pt>
                <c:pt idx="109">
                  <c:v>179.481</c:v>
                </c:pt>
                <c:pt idx="110">
                  <c:v>178.481</c:v>
                </c:pt>
                <c:pt idx="111">
                  <c:v>177.481</c:v>
                </c:pt>
                <c:pt idx="112">
                  <c:v>176.481</c:v>
                </c:pt>
                <c:pt idx="113">
                  <c:v>175.481</c:v>
                </c:pt>
                <c:pt idx="114">
                  <c:v>174.481</c:v>
                </c:pt>
                <c:pt idx="115">
                  <c:v>173.481</c:v>
                </c:pt>
                <c:pt idx="116">
                  <c:v>172.481</c:v>
                </c:pt>
                <c:pt idx="117">
                  <c:v>171.481</c:v>
                </c:pt>
                <c:pt idx="118">
                  <c:v>170.481</c:v>
                </c:pt>
                <c:pt idx="119">
                  <c:v>169.481</c:v>
                </c:pt>
                <c:pt idx="120">
                  <c:v>168.481</c:v>
                </c:pt>
                <c:pt idx="121">
                  <c:v>167.481</c:v>
                </c:pt>
                <c:pt idx="122">
                  <c:v>166.481</c:v>
                </c:pt>
                <c:pt idx="123">
                  <c:v>165.481</c:v>
                </c:pt>
                <c:pt idx="124">
                  <c:v>164.481</c:v>
                </c:pt>
                <c:pt idx="125">
                  <c:v>163.481</c:v>
                </c:pt>
                <c:pt idx="126">
                  <c:v>162.481</c:v>
                </c:pt>
                <c:pt idx="127">
                  <c:v>161.481</c:v>
                </c:pt>
                <c:pt idx="128">
                  <c:v>160.481</c:v>
                </c:pt>
                <c:pt idx="129">
                  <c:v>159.481</c:v>
                </c:pt>
                <c:pt idx="130">
                  <c:v>158.481</c:v>
                </c:pt>
                <c:pt idx="131">
                  <c:v>157.481</c:v>
                </c:pt>
                <c:pt idx="132">
                  <c:v>156.481</c:v>
                </c:pt>
                <c:pt idx="133">
                  <c:v>155.481</c:v>
                </c:pt>
                <c:pt idx="134">
                  <c:v>154.481</c:v>
                </c:pt>
                <c:pt idx="135">
                  <c:v>153.481</c:v>
                </c:pt>
                <c:pt idx="136">
                  <c:v>152.481</c:v>
                </c:pt>
                <c:pt idx="137">
                  <c:v>151.481</c:v>
                </c:pt>
                <c:pt idx="138">
                  <c:v>150.481</c:v>
                </c:pt>
                <c:pt idx="139">
                  <c:v>149.481</c:v>
                </c:pt>
                <c:pt idx="140">
                  <c:v>148.481</c:v>
                </c:pt>
                <c:pt idx="141">
                  <c:v>147.481</c:v>
                </c:pt>
                <c:pt idx="142">
                  <c:v>146.481</c:v>
                </c:pt>
                <c:pt idx="143">
                  <c:v>145.481</c:v>
                </c:pt>
                <c:pt idx="144">
                  <c:v>144.481</c:v>
                </c:pt>
                <c:pt idx="145">
                  <c:v>143.481</c:v>
                </c:pt>
                <c:pt idx="146">
                  <c:v>142.481</c:v>
                </c:pt>
                <c:pt idx="147">
                  <c:v>141.481</c:v>
                </c:pt>
                <c:pt idx="148">
                  <c:v>140.481</c:v>
                </c:pt>
                <c:pt idx="149">
                  <c:v>139.481</c:v>
                </c:pt>
                <c:pt idx="150">
                  <c:v>138.481</c:v>
                </c:pt>
                <c:pt idx="151">
                  <c:v>137.481</c:v>
                </c:pt>
                <c:pt idx="152">
                  <c:v>136.481</c:v>
                </c:pt>
                <c:pt idx="153">
                  <c:v>135.481</c:v>
                </c:pt>
                <c:pt idx="154">
                  <c:v>134.481</c:v>
                </c:pt>
                <c:pt idx="155">
                  <c:v>133.481</c:v>
                </c:pt>
                <c:pt idx="156">
                  <c:v>132.481</c:v>
                </c:pt>
                <c:pt idx="157">
                  <c:v>131.481</c:v>
                </c:pt>
                <c:pt idx="158">
                  <c:v>130.481</c:v>
                </c:pt>
                <c:pt idx="159">
                  <c:v>129.481</c:v>
                </c:pt>
                <c:pt idx="160">
                  <c:v>128.481</c:v>
                </c:pt>
                <c:pt idx="161">
                  <c:v>127.481</c:v>
                </c:pt>
                <c:pt idx="162">
                  <c:v>126.481</c:v>
                </c:pt>
                <c:pt idx="163">
                  <c:v>125.481</c:v>
                </c:pt>
                <c:pt idx="164">
                  <c:v>124.481</c:v>
                </c:pt>
                <c:pt idx="165">
                  <c:v>123.481</c:v>
                </c:pt>
                <c:pt idx="166">
                  <c:v>122.481</c:v>
                </c:pt>
                <c:pt idx="167">
                  <c:v>121.481</c:v>
                </c:pt>
                <c:pt idx="168">
                  <c:v>120.481</c:v>
                </c:pt>
                <c:pt idx="169">
                  <c:v>119.481</c:v>
                </c:pt>
                <c:pt idx="170">
                  <c:v>118.481</c:v>
                </c:pt>
                <c:pt idx="171">
                  <c:v>117.481</c:v>
                </c:pt>
                <c:pt idx="172">
                  <c:v>116.481</c:v>
                </c:pt>
                <c:pt idx="173">
                  <c:v>115.481</c:v>
                </c:pt>
                <c:pt idx="174">
                  <c:v>114.481</c:v>
                </c:pt>
                <c:pt idx="175">
                  <c:v>113.481</c:v>
                </c:pt>
                <c:pt idx="176">
                  <c:v>112.481</c:v>
                </c:pt>
                <c:pt idx="177">
                  <c:v>111.481</c:v>
                </c:pt>
                <c:pt idx="178">
                  <c:v>110.481</c:v>
                </c:pt>
                <c:pt idx="179">
                  <c:v>109.481</c:v>
                </c:pt>
                <c:pt idx="180">
                  <c:v>108.481</c:v>
                </c:pt>
                <c:pt idx="181">
                  <c:v>107.481</c:v>
                </c:pt>
                <c:pt idx="182">
                  <c:v>106.481</c:v>
                </c:pt>
                <c:pt idx="183">
                  <c:v>105.481</c:v>
                </c:pt>
                <c:pt idx="184">
                  <c:v>104.481</c:v>
                </c:pt>
                <c:pt idx="185">
                  <c:v>103.481</c:v>
                </c:pt>
                <c:pt idx="186">
                  <c:v>102.481</c:v>
                </c:pt>
                <c:pt idx="187">
                  <c:v>101.481</c:v>
                </c:pt>
                <c:pt idx="188">
                  <c:v>100.481</c:v>
                </c:pt>
                <c:pt idx="189">
                  <c:v>99.4813</c:v>
                </c:pt>
                <c:pt idx="190">
                  <c:v>98.4813</c:v>
                </c:pt>
                <c:pt idx="191">
                  <c:v>97.4813</c:v>
                </c:pt>
                <c:pt idx="192">
                  <c:v>96.4813</c:v>
                </c:pt>
                <c:pt idx="193">
                  <c:v>95.4813</c:v>
                </c:pt>
                <c:pt idx="194">
                  <c:v>94.4813</c:v>
                </c:pt>
                <c:pt idx="195">
                  <c:v>93.4813</c:v>
                </c:pt>
                <c:pt idx="196">
                  <c:v>92.4813</c:v>
                </c:pt>
                <c:pt idx="197">
                  <c:v>91.4813</c:v>
                </c:pt>
                <c:pt idx="198">
                  <c:v>90.4813</c:v>
                </c:pt>
                <c:pt idx="199">
                  <c:v>89.4813</c:v>
                </c:pt>
                <c:pt idx="200">
                  <c:v>88.4813</c:v>
                </c:pt>
                <c:pt idx="201">
                  <c:v>87.4813</c:v>
                </c:pt>
                <c:pt idx="202">
                  <c:v>86.4813</c:v>
                </c:pt>
                <c:pt idx="203">
                  <c:v>85.4813</c:v>
                </c:pt>
                <c:pt idx="204">
                  <c:v>84.4813</c:v>
                </c:pt>
                <c:pt idx="205">
                  <c:v>83.4813</c:v>
                </c:pt>
                <c:pt idx="206">
                  <c:v>82.4813</c:v>
                </c:pt>
                <c:pt idx="207">
                  <c:v>81.4813</c:v>
                </c:pt>
                <c:pt idx="208">
                  <c:v>80.4813</c:v>
                </c:pt>
                <c:pt idx="209">
                  <c:v>79.4813</c:v>
                </c:pt>
                <c:pt idx="210">
                  <c:v>78.4813</c:v>
                </c:pt>
                <c:pt idx="211">
                  <c:v>77.4813</c:v>
                </c:pt>
                <c:pt idx="212">
                  <c:v>76.4813</c:v>
                </c:pt>
                <c:pt idx="213">
                  <c:v>75.4813</c:v>
                </c:pt>
                <c:pt idx="214">
                  <c:v>74.4813</c:v>
                </c:pt>
                <c:pt idx="215">
                  <c:v>73.4813</c:v>
                </c:pt>
                <c:pt idx="216">
                  <c:v>72.4813</c:v>
                </c:pt>
                <c:pt idx="217">
                  <c:v>71.4813</c:v>
                </c:pt>
                <c:pt idx="218">
                  <c:v>70.4813</c:v>
                </c:pt>
                <c:pt idx="219">
                  <c:v>69.4813</c:v>
                </c:pt>
                <c:pt idx="220">
                  <c:v>68.4813</c:v>
                </c:pt>
                <c:pt idx="221">
                  <c:v>67.4813</c:v>
                </c:pt>
                <c:pt idx="222">
                  <c:v>66.4813</c:v>
                </c:pt>
                <c:pt idx="223">
                  <c:v>65.4813</c:v>
                </c:pt>
                <c:pt idx="224">
                  <c:v>64.4813</c:v>
                </c:pt>
                <c:pt idx="225">
                  <c:v>63.4813</c:v>
                </c:pt>
                <c:pt idx="226">
                  <c:v>62.4813</c:v>
                </c:pt>
                <c:pt idx="227">
                  <c:v>61.4813</c:v>
                </c:pt>
                <c:pt idx="228">
                  <c:v>60.4813</c:v>
                </c:pt>
                <c:pt idx="229">
                  <c:v>59.4813</c:v>
                </c:pt>
                <c:pt idx="230">
                  <c:v>58.4813</c:v>
                </c:pt>
                <c:pt idx="231">
                  <c:v>57.4813</c:v>
                </c:pt>
                <c:pt idx="232">
                  <c:v>56.4813</c:v>
                </c:pt>
                <c:pt idx="233">
                  <c:v>55.4813</c:v>
                </c:pt>
                <c:pt idx="234">
                  <c:v>54.4813</c:v>
                </c:pt>
                <c:pt idx="235">
                  <c:v>53.4813</c:v>
                </c:pt>
                <c:pt idx="236">
                  <c:v>52.4813</c:v>
                </c:pt>
                <c:pt idx="237">
                  <c:v>51.4813</c:v>
                </c:pt>
                <c:pt idx="238">
                  <c:v>50.4813</c:v>
                </c:pt>
                <c:pt idx="239">
                  <c:v>49.4813</c:v>
                </c:pt>
                <c:pt idx="240">
                  <c:v>48.4813</c:v>
                </c:pt>
                <c:pt idx="241">
                  <c:v>47.4813</c:v>
                </c:pt>
                <c:pt idx="242">
                  <c:v>46.4813</c:v>
                </c:pt>
                <c:pt idx="243">
                  <c:v>45.4813</c:v>
                </c:pt>
                <c:pt idx="244">
                  <c:v>44.4813</c:v>
                </c:pt>
                <c:pt idx="245">
                  <c:v>43.4813</c:v>
                </c:pt>
                <c:pt idx="246">
                  <c:v>42.4813</c:v>
                </c:pt>
                <c:pt idx="247">
                  <c:v>41.4813</c:v>
                </c:pt>
                <c:pt idx="248">
                  <c:v>40.4813</c:v>
                </c:pt>
                <c:pt idx="249">
                  <c:v>39.4813</c:v>
                </c:pt>
                <c:pt idx="250">
                  <c:v>38.4813</c:v>
                </c:pt>
                <c:pt idx="251">
                  <c:v>37.4813</c:v>
                </c:pt>
                <c:pt idx="252">
                  <c:v>36.4813</c:v>
                </c:pt>
                <c:pt idx="253">
                  <c:v>35.4813</c:v>
                </c:pt>
                <c:pt idx="254">
                  <c:v>34.4813</c:v>
                </c:pt>
                <c:pt idx="255">
                  <c:v>33.4813</c:v>
                </c:pt>
                <c:pt idx="256">
                  <c:v>32.4813</c:v>
                </c:pt>
                <c:pt idx="257">
                  <c:v>31.4813</c:v>
                </c:pt>
                <c:pt idx="258">
                  <c:v>30.4813</c:v>
                </c:pt>
                <c:pt idx="259">
                  <c:v>29.4813</c:v>
                </c:pt>
                <c:pt idx="260">
                  <c:v>28.4813</c:v>
                </c:pt>
                <c:pt idx="261">
                  <c:v>27.4813</c:v>
                </c:pt>
                <c:pt idx="262">
                  <c:v>26.4813</c:v>
                </c:pt>
                <c:pt idx="263">
                  <c:v>25.4813</c:v>
                </c:pt>
                <c:pt idx="264">
                  <c:v>24.4813</c:v>
                </c:pt>
                <c:pt idx="265">
                  <c:v>23.4813</c:v>
                </c:pt>
                <c:pt idx="266">
                  <c:v>22.4813</c:v>
                </c:pt>
                <c:pt idx="267">
                  <c:v>21.4813</c:v>
                </c:pt>
                <c:pt idx="268">
                  <c:v>20.4813</c:v>
                </c:pt>
                <c:pt idx="269">
                  <c:v>19.4813</c:v>
                </c:pt>
                <c:pt idx="270">
                  <c:v>18.4813</c:v>
                </c:pt>
                <c:pt idx="271">
                  <c:v>17.4813</c:v>
                </c:pt>
                <c:pt idx="272">
                  <c:v>16.4813</c:v>
                </c:pt>
                <c:pt idx="273">
                  <c:v>15.4813</c:v>
                </c:pt>
                <c:pt idx="274">
                  <c:v>14.4813</c:v>
                </c:pt>
                <c:pt idx="275">
                  <c:v>13.4813</c:v>
                </c:pt>
                <c:pt idx="276">
                  <c:v>12.4813</c:v>
                </c:pt>
                <c:pt idx="277">
                  <c:v>11.4813</c:v>
                </c:pt>
                <c:pt idx="278">
                  <c:v>10.4813</c:v>
                </c:pt>
                <c:pt idx="279">
                  <c:v>9.481300000000001</c:v>
                </c:pt>
                <c:pt idx="280">
                  <c:v>8.481300000000001</c:v>
                </c:pt>
                <c:pt idx="281">
                  <c:v>7.4813</c:v>
                </c:pt>
                <c:pt idx="282">
                  <c:v>6.4813</c:v>
                </c:pt>
                <c:pt idx="283">
                  <c:v>5.4813</c:v>
                </c:pt>
                <c:pt idx="284">
                  <c:v>4.4813</c:v>
                </c:pt>
                <c:pt idx="285">
                  <c:v>3.4813</c:v>
                </c:pt>
                <c:pt idx="286">
                  <c:v>2.4813</c:v>
                </c:pt>
                <c:pt idx="287">
                  <c:v>1.4813</c:v>
                </c:pt>
                <c:pt idx="288">
                  <c:v>0.481302</c:v>
                </c:pt>
              </c:numCache>
            </c:numRef>
          </c:xVal>
          <c:yVal>
            <c:numRef>
              <c:f>s1s2_ks130!$C$1:$C$289</c:f>
              <c:numCache>
                <c:formatCode>General</c:formatCode>
                <c:ptCount val="289"/>
                <c:pt idx="0">
                  <c:v>207.337</c:v>
                </c:pt>
                <c:pt idx="1">
                  <c:v>207.29</c:v>
                </c:pt>
                <c:pt idx="2">
                  <c:v>207.243</c:v>
                </c:pt>
                <c:pt idx="3">
                  <c:v>207.196</c:v>
                </c:pt>
                <c:pt idx="4">
                  <c:v>207.149</c:v>
                </c:pt>
                <c:pt idx="5">
                  <c:v>207.102</c:v>
                </c:pt>
                <c:pt idx="6">
                  <c:v>207.055</c:v>
                </c:pt>
                <c:pt idx="7">
                  <c:v>207.007</c:v>
                </c:pt>
                <c:pt idx="8">
                  <c:v>206.96</c:v>
                </c:pt>
                <c:pt idx="9">
                  <c:v>206.912</c:v>
                </c:pt>
                <c:pt idx="10">
                  <c:v>206.864</c:v>
                </c:pt>
                <c:pt idx="11">
                  <c:v>206.816</c:v>
                </c:pt>
                <c:pt idx="12">
                  <c:v>206.768</c:v>
                </c:pt>
                <c:pt idx="13">
                  <c:v>206.72</c:v>
                </c:pt>
                <c:pt idx="14">
                  <c:v>206.672</c:v>
                </c:pt>
                <c:pt idx="15">
                  <c:v>206.623</c:v>
                </c:pt>
                <c:pt idx="16">
                  <c:v>206.574</c:v>
                </c:pt>
                <c:pt idx="17">
                  <c:v>206.526</c:v>
                </c:pt>
                <c:pt idx="18">
                  <c:v>206.477</c:v>
                </c:pt>
                <c:pt idx="19">
                  <c:v>206.428</c:v>
                </c:pt>
                <c:pt idx="20">
                  <c:v>206.379</c:v>
                </c:pt>
                <c:pt idx="21">
                  <c:v>206.329</c:v>
                </c:pt>
                <c:pt idx="22">
                  <c:v>206.28</c:v>
                </c:pt>
                <c:pt idx="23">
                  <c:v>206.23</c:v>
                </c:pt>
                <c:pt idx="24">
                  <c:v>206.181</c:v>
                </c:pt>
                <c:pt idx="25">
                  <c:v>206.131</c:v>
                </c:pt>
                <c:pt idx="26">
                  <c:v>206.081</c:v>
                </c:pt>
                <c:pt idx="27">
                  <c:v>206.031</c:v>
                </c:pt>
                <c:pt idx="28">
                  <c:v>205.98</c:v>
                </c:pt>
                <c:pt idx="29">
                  <c:v>205.93</c:v>
                </c:pt>
                <c:pt idx="30">
                  <c:v>205.879</c:v>
                </c:pt>
                <c:pt idx="31">
                  <c:v>205.828</c:v>
                </c:pt>
                <c:pt idx="32">
                  <c:v>205.777</c:v>
                </c:pt>
                <c:pt idx="33">
                  <c:v>205.726</c:v>
                </c:pt>
                <c:pt idx="34">
                  <c:v>205.675</c:v>
                </c:pt>
                <c:pt idx="35">
                  <c:v>205.623</c:v>
                </c:pt>
                <c:pt idx="36">
                  <c:v>205.572</c:v>
                </c:pt>
                <c:pt idx="37">
                  <c:v>205.52</c:v>
                </c:pt>
                <c:pt idx="38">
                  <c:v>205.468</c:v>
                </c:pt>
                <c:pt idx="39">
                  <c:v>205.416</c:v>
                </c:pt>
                <c:pt idx="40">
                  <c:v>205.363</c:v>
                </c:pt>
                <c:pt idx="41">
                  <c:v>205.311</c:v>
                </c:pt>
                <c:pt idx="42">
                  <c:v>205.258</c:v>
                </c:pt>
                <c:pt idx="43">
                  <c:v>205.205</c:v>
                </c:pt>
                <c:pt idx="44">
                  <c:v>205.152</c:v>
                </c:pt>
                <c:pt idx="45">
                  <c:v>205.099</c:v>
                </c:pt>
                <c:pt idx="46">
                  <c:v>205.045</c:v>
                </c:pt>
                <c:pt idx="47">
                  <c:v>204.991</c:v>
                </c:pt>
                <c:pt idx="48">
                  <c:v>204.938</c:v>
                </c:pt>
                <c:pt idx="49">
                  <c:v>204.884</c:v>
                </c:pt>
                <c:pt idx="50">
                  <c:v>204.829</c:v>
                </c:pt>
                <c:pt idx="51">
                  <c:v>204.775</c:v>
                </c:pt>
                <c:pt idx="52">
                  <c:v>204.72</c:v>
                </c:pt>
                <c:pt idx="53">
                  <c:v>204.665</c:v>
                </c:pt>
                <c:pt idx="54">
                  <c:v>204.61</c:v>
                </c:pt>
                <c:pt idx="55">
                  <c:v>204.555</c:v>
                </c:pt>
                <c:pt idx="56">
                  <c:v>204.499</c:v>
                </c:pt>
                <c:pt idx="57">
                  <c:v>204.443</c:v>
                </c:pt>
                <c:pt idx="58">
                  <c:v>204.387</c:v>
                </c:pt>
                <c:pt idx="59">
                  <c:v>204.331</c:v>
                </c:pt>
                <c:pt idx="60">
                  <c:v>204.275</c:v>
                </c:pt>
                <c:pt idx="61">
                  <c:v>204.218</c:v>
                </c:pt>
                <c:pt idx="62">
                  <c:v>204.161</c:v>
                </c:pt>
                <c:pt idx="63">
                  <c:v>204.104</c:v>
                </c:pt>
                <c:pt idx="64">
                  <c:v>204.047</c:v>
                </c:pt>
                <c:pt idx="65">
                  <c:v>203.989</c:v>
                </c:pt>
                <c:pt idx="66">
                  <c:v>203.931</c:v>
                </c:pt>
                <c:pt idx="67">
                  <c:v>203.873</c:v>
                </c:pt>
                <c:pt idx="68">
                  <c:v>203.814</c:v>
                </c:pt>
                <c:pt idx="69">
                  <c:v>203.756</c:v>
                </c:pt>
                <c:pt idx="70">
                  <c:v>203.697</c:v>
                </c:pt>
                <c:pt idx="71">
                  <c:v>203.637</c:v>
                </c:pt>
                <c:pt idx="72">
                  <c:v>203.578</c:v>
                </c:pt>
                <c:pt idx="73">
                  <c:v>203.518</c:v>
                </c:pt>
                <c:pt idx="74">
                  <c:v>203.458</c:v>
                </c:pt>
                <c:pt idx="75">
                  <c:v>203.398</c:v>
                </c:pt>
                <c:pt idx="76">
                  <c:v>203.337</c:v>
                </c:pt>
                <c:pt idx="77">
                  <c:v>203.276</c:v>
                </c:pt>
                <c:pt idx="78">
                  <c:v>203.215</c:v>
                </c:pt>
                <c:pt idx="79">
                  <c:v>203.154</c:v>
                </c:pt>
                <c:pt idx="80">
                  <c:v>203.092</c:v>
                </c:pt>
                <c:pt idx="81">
                  <c:v>203.03</c:v>
                </c:pt>
                <c:pt idx="82">
                  <c:v>202.967</c:v>
                </c:pt>
                <c:pt idx="83">
                  <c:v>202.904</c:v>
                </c:pt>
                <c:pt idx="84">
                  <c:v>202.841</c:v>
                </c:pt>
                <c:pt idx="85">
                  <c:v>202.778</c:v>
                </c:pt>
                <c:pt idx="86">
                  <c:v>202.714</c:v>
                </c:pt>
                <c:pt idx="87">
                  <c:v>202.65</c:v>
                </c:pt>
                <c:pt idx="88">
                  <c:v>202.585</c:v>
                </c:pt>
                <c:pt idx="89">
                  <c:v>202.52</c:v>
                </c:pt>
                <c:pt idx="90">
                  <c:v>202.452</c:v>
                </c:pt>
                <c:pt idx="91">
                  <c:v>202.383</c:v>
                </c:pt>
                <c:pt idx="92">
                  <c:v>202.312</c:v>
                </c:pt>
                <c:pt idx="93">
                  <c:v>202.238</c:v>
                </c:pt>
                <c:pt idx="94">
                  <c:v>202.161</c:v>
                </c:pt>
                <c:pt idx="95">
                  <c:v>202.081</c:v>
                </c:pt>
                <c:pt idx="96">
                  <c:v>201.999</c:v>
                </c:pt>
                <c:pt idx="97">
                  <c:v>201.914</c:v>
                </c:pt>
                <c:pt idx="98">
                  <c:v>201.825</c:v>
                </c:pt>
                <c:pt idx="99">
                  <c:v>201.734</c:v>
                </c:pt>
                <c:pt idx="100">
                  <c:v>201.64</c:v>
                </c:pt>
                <c:pt idx="101">
                  <c:v>201.543</c:v>
                </c:pt>
                <c:pt idx="102">
                  <c:v>201.443</c:v>
                </c:pt>
                <c:pt idx="103">
                  <c:v>201.34</c:v>
                </c:pt>
                <c:pt idx="104">
                  <c:v>201.234</c:v>
                </c:pt>
                <c:pt idx="105">
                  <c:v>201.124</c:v>
                </c:pt>
                <c:pt idx="106">
                  <c:v>201.012</c:v>
                </c:pt>
                <c:pt idx="107">
                  <c:v>200.896</c:v>
                </c:pt>
                <c:pt idx="108">
                  <c:v>200.776</c:v>
                </c:pt>
                <c:pt idx="109">
                  <c:v>200.653</c:v>
                </c:pt>
                <c:pt idx="110">
                  <c:v>200.525</c:v>
                </c:pt>
                <c:pt idx="111">
                  <c:v>200.391</c:v>
                </c:pt>
                <c:pt idx="112">
                  <c:v>200.251</c:v>
                </c:pt>
                <c:pt idx="113">
                  <c:v>200.101</c:v>
                </c:pt>
                <c:pt idx="114">
                  <c:v>199.935</c:v>
                </c:pt>
                <c:pt idx="115">
                  <c:v>199.765</c:v>
                </c:pt>
                <c:pt idx="116">
                  <c:v>199.594</c:v>
                </c:pt>
                <c:pt idx="117">
                  <c:v>199.423</c:v>
                </c:pt>
                <c:pt idx="118">
                  <c:v>199.25</c:v>
                </c:pt>
                <c:pt idx="119">
                  <c:v>199.076</c:v>
                </c:pt>
                <c:pt idx="120">
                  <c:v>198.902</c:v>
                </c:pt>
                <c:pt idx="121">
                  <c:v>198.726</c:v>
                </c:pt>
                <c:pt idx="122">
                  <c:v>198.55</c:v>
                </c:pt>
                <c:pt idx="123">
                  <c:v>198.372</c:v>
                </c:pt>
                <c:pt idx="124">
                  <c:v>198.194</c:v>
                </c:pt>
                <c:pt idx="125">
                  <c:v>198.014</c:v>
                </c:pt>
                <c:pt idx="126">
                  <c:v>197.834</c:v>
                </c:pt>
                <c:pt idx="127">
                  <c:v>197.652</c:v>
                </c:pt>
                <c:pt idx="128">
                  <c:v>197.47</c:v>
                </c:pt>
                <c:pt idx="129">
                  <c:v>197.287</c:v>
                </c:pt>
                <c:pt idx="130">
                  <c:v>197.102</c:v>
                </c:pt>
                <c:pt idx="131">
                  <c:v>196.917</c:v>
                </c:pt>
                <c:pt idx="132">
                  <c:v>196.73</c:v>
                </c:pt>
                <c:pt idx="133">
                  <c:v>196.542</c:v>
                </c:pt>
                <c:pt idx="134">
                  <c:v>196.354</c:v>
                </c:pt>
                <c:pt idx="135">
                  <c:v>196.164</c:v>
                </c:pt>
                <c:pt idx="136">
                  <c:v>195.973</c:v>
                </c:pt>
                <c:pt idx="137">
                  <c:v>195.781</c:v>
                </c:pt>
                <c:pt idx="138">
                  <c:v>195.587</c:v>
                </c:pt>
                <c:pt idx="139">
                  <c:v>195.393</c:v>
                </c:pt>
                <c:pt idx="140">
                  <c:v>195.198</c:v>
                </c:pt>
                <c:pt idx="141">
                  <c:v>195.001</c:v>
                </c:pt>
                <c:pt idx="142">
                  <c:v>194.803</c:v>
                </c:pt>
                <c:pt idx="143">
                  <c:v>194.604</c:v>
                </c:pt>
                <c:pt idx="144">
                  <c:v>194.404</c:v>
                </c:pt>
                <c:pt idx="145">
                  <c:v>194.203</c:v>
                </c:pt>
                <c:pt idx="146">
                  <c:v>194.0</c:v>
                </c:pt>
                <c:pt idx="147">
                  <c:v>193.796</c:v>
                </c:pt>
                <c:pt idx="148">
                  <c:v>193.591</c:v>
                </c:pt>
                <c:pt idx="149">
                  <c:v>193.385</c:v>
                </c:pt>
                <c:pt idx="150">
                  <c:v>193.177</c:v>
                </c:pt>
                <c:pt idx="151">
                  <c:v>192.968</c:v>
                </c:pt>
                <c:pt idx="152">
                  <c:v>192.757</c:v>
                </c:pt>
                <c:pt idx="153">
                  <c:v>192.547</c:v>
                </c:pt>
                <c:pt idx="154">
                  <c:v>192.334</c:v>
                </c:pt>
                <c:pt idx="155">
                  <c:v>192.12</c:v>
                </c:pt>
                <c:pt idx="156">
                  <c:v>191.904</c:v>
                </c:pt>
                <c:pt idx="157">
                  <c:v>191.687</c:v>
                </c:pt>
                <c:pt idx="158">
                  <c:v>191.469</c:v>
                </c:pt>
                <c:pt idx="159">
                  <c:v>191.249</c:v>
                </c:pt>
                <c:pt idx="160">
                  <c:v>191.027</c:v>
                </c:pt>
                <c:pt idx="161">
                  <c:v>190.804</c:v>
                </c:pt>
                <c:pt idx="162">
                  <c:v>190.58</c:v>
                </c:pt>
                <c:pt idx="163">
                  <c:v>190.354</c:v>
                </c:pt>
                <c:pt idx="164">
                  <c:v>190.126</c:v>
                </c:pt>
                <c:pt idx="165">
                  <c:v>189.897</c:v>
                </c:pt>
                <c:pt idx="166">
                  <c:v>189.667</c:v>
                </c:pt>
                <c:pt idx="167">
                  <c:v>189.434</c:v>
                </c:pt>
                <c:pt idx="168">
                  <c:v>189.201</c:v>
                </c:pt>
                <c:pt idx="169">
                  <c:v>188.965</c:v>
                </c:pt>
                <c:pt idx="170">
                  <c:v>188.728</c:v>
                </c:pt>
                <c:pt idx="171">
                  <c:v>188.489</c:v>
                </c:pt>
                <c:pt idx="172">
                  <c:v>188.249</c:v>
                </c:pt>
                <c:pt idx="173">
                  <c:v>188.006</c:v>
                </c:pt>
                <c:pt idx="174">
                  <c:v>187.762</c:v>
                </c:pt>
                <c:pt idx="175">
                  <c:v>187.517</c:v>
                </c:pt>
                <c:pt idx="176">
                  <c:v>187.269</c:v>
                </c:pt>
                <c:pt idx="177">
                  <c:v>187.019</c:v>
                </c:pt>
                <c:pt idx="178">
                  <c:v>186.768</c:v>
                </c:pt>
                <c:pt idx="179">
                  <c:v>186.515</c:v>
                </c:pt>
                <c:pt idx="180">
                  <c:v>186.26</c:v>
                </c:pt>
                <c:pt idx="181">
                  <c:v>186.002</c:v>
                </c:pt>
                <c:pt idx="182">
                  <c:v>185.743</c:v>
                </c:pt>
                <c:pt idx="183">
                  <c:v>185.482</c:v>
                </c:pt>
                <c:pt idx="184">
                  <c:v>185.219</c:v>
                </c:pt>
                <c:pt idx="185">
                  <c:v>184.953</c:v>
                </c:pt>
                <c:pt idx="186">
                  <c:v>184.686</c:v>
                </c:pt>
                <c:pt idx="187">
                  <c:v>184.416</c:v>
                </c:pt>
                <c:pt idx="188">
                  <c:v>184.144</c:v>
                </c:pt>
                <c:pt idx="189">
                  <c:v>183.87</c:v>
                </c:pt>
                <c:pt idx="190">
                  <c:v>183.594</c:v>
                </c:pt>
                <c:pt idx="191">
                  <c:v>183.315</c:v>
                </c:pt>
                <c:pt idx="192">
                  <c:v>183.034</c:v>
                </c:pt>
                <c:pt idx="193">
                  <c:v>182.75</c:v>
                </c:pt>
                <c:pt idx="194">
                  <c:v>182.464</c:v>
                </c:pt>
                <c:pt idx="195">
                  <c:v>182.176</c:v>
                </c:pt>
                <c:pt idx="196">
                  <c:v>181.885</c:v>
                </c:pt>
                <c:pt idx="197">
                  <c:v>181.591</c:v>
                </c:pt>
                <c:pt idx="198">
                  <c:v>181.295</c:v>
                </c:pt>
                <c:pt idx="199">
                  <c:v>180.996</c:v>
                </c:pt>
                <c:pt idx="200">
                  <c:v>180.694</c:v>
                </c:pt>
                <c:pt idx="201">
                  <c:v>180.389</c:v>
                </c:pt>
                <c:pt idx="202">
                  <c:v>180.082</c:v>
                </c:pt>
                <c:pt idx="203">
                  <c:v>179.771</c:v>
                </c:pt>
                <c:pt idx="204">
                  <c:v>179.458</c:v>
                </c:pt>
                <c:pt idx="205">
                  <c:v>179.141</c:v>
                </c:pt>
                <c:pt idx="206">
                  <c:v>178.821</c:v>
                </c:pt>
                <c:pt idx="207">
                  <c:v>178.498</c:v>
                </c:pt>
                <c:pt idx="208">
                  <c:v>178.172</c:v>
                </c:pt>
                <c:pt idx="209">
                  <c:v>177.842</c:v>
                </c:pt>
                <c:pt idx="210">
                  <c:v>177.509</c:v>
                </c:pt>
                <c:pt idx="211">
                  <c:v>177.173</c:v>
                </c:pt>
                <c:pt idx="212">
                  <c:v>176.833</c:v>
                </c:pt>
                <c:pt idx="213">
                  <c:v>176.489</c:v>
                </c:pt>
                <c:pt idx="214">
                  <c:v>176.141</c:v>
                </c:pt>
                <c:pt idx="215">
                  <c:v>175.79</c:v>
                </c:pt>
                <c:pt idx="216">
                  <c:v>175.434</c:v>
                </c:pt>
                <c:pt idx="217">
                  <c:v>175.074</c:v>
                </c:pt>
                <c:pt idx="218">
                  <c:v>174.71</c:v>
                </c:pt>
                <c:pt idx="219">
                  <c:v>174.342</c:v>
                </c:pt>
                <c:pt idx="220">
                  <c:v>173.97</c:v>
                </c:pt>
                <c:pt idx="221">
                  <c:v>173.592</c:v>
                </c:pt>
                <c:pt idx="222">
                  <c:v>173.211</c:v>
                </c:pt>
                <c:pt idx="223">
                  <c:v>172.824</c:v>
                </c:pt>
                <c:pt idx="224">
                  <c:v>172.432</c:v>
                </c:pt>
                <c:pt idx="225">
                  <c:v>172.036</c:v>
                </c:pt>
                <c:pt idx="226">
                  <c:v>171.634</c:v>
                </c:pt>
                <c:pt idx="227">
                  <c:v>171.226</c:v>
                </c:pt>
                <c:pt idx="228">
                  <c:v>170.813</c:v>
                </c:pt>
                <c:pt idx="229">
                  <c:v>170.395</c:v>
                </c:pt>
                <c:pt idx="230">
                  <c:v>169.97</c:v>
                </c:pt>
                <c:pt idx="231">
                  <c:v>169.539</c:v>
                </c:pt>
                <c:pt idx="232">
                  <c:v>169.102</c:v>
                </c:pt>
                <c:pt idx="233">
                  <c:v>168.658</c:v>
                </c:pt>
                <c:pt idx="234">
                  <c:v>168.207</c:v>
                </c:pt>
                <c:pt idx="235">
                  <c:v>167.75</c:v>
                </c:pt>
                <c:pt idx="236">
                  <c:v>167.285</c:v>
                </c:pt>
                <c:pt idx="237">
                  <c:v>166.814</c:v>
                </c:pt>
                <c:pt idx="238">
                  <c:v>166.334</c:v>
                </c:pt>
                <c:pt idx="239">
                  <c:v>165.845</c:v>
                </c:pt>
                <c:pt idx="240">
                  <c:v>165.348</c:v>
                </c:pt>
                <c:pt idx="241">
                  <c:v>164.842</c:v>
                </c:pt>
                <c:pt idx="242">
                  <c:v>164.327</c:v>
                </c:pt>
                <c:pt idx="243">
                  <c:v>163.803</c:v>
                </c:pt>
                <c:pt idx="244">
                  <c:v>163.268</c:v>
                </c:pt>
                <c:pt idx="245">
                  <c:v>162.723</c:v>
                </c:pt>
                <c:pt idx="246">
                  <c:v>162.167</c:v>
                </c:pt>
                <c:pt idx="247">
                  <c:v>161.6</c:v>
                </c:pt>
                <c:pt idx="248">
                  <c:v>161.021</c:v>
                </c:pt>
                <c:pt idx="249">
                  <c:v>160.429</c:v>
                </c:pt>
                <c:pt idx="250">
                  <c:v>159.824</c:v>
                </c:pt>
                <c:pt idx="251">
                  <c:v>159.206</c:v>
                </c:pt>
                <c:pt idx="252">
                  <c:v>158.573</c:v>
                </c:pt>
                <c:pt idx="253">
                  <c:v>157.924</c:v>
                </c:pt>
                <c:pt idx="254">
                  <c:v>157.259</c:v>
                </c:pt>
                <c:pt idx="255">
                  <c:v>156.577</c:v>
                </c:pt>
                <c:pt idx="256">
                  <c:v>155.877</c:v>
                </c:pt>
                <c:pt idx="257">
                  <c:v>155.157</c:v>
                </c:pt>
                <c:pt idx="258">
                  <c:v>154.417</c:v>
                </c:pt>
                <c:pt idx="259">
                  <c:v>153.653</c:v>
                </c:pt>
                <c:pt idx="260">
                  <c:v>152.865</c:v>
                </c:pt>
                <c:pt idx="261">
                  <c:v>152.051</c:v>
                </c:pt>
                <c:pt idx="262">
                  <c:v>151.206</c:v>
                </c:pt>
                <c:pt idx="263">
                  <c:v>150.327</c:v>
                </c:pt>
                <c:pt idx="264">
                  <c:v>149.41</c:v>
                </c:pt>
                <c:pt idx="265">
                  <c:v>148.448</c:v>
                </c:pt>
                <c:pt idx="266">
                  <c:v>147.428</c:v>
                </c:pt>
                <c:pt idx="267">
                  <c:v>146.334</c:v>
                </c:pt>
                <c:pt idx="268">
                  <c:v>145.144</c:v>
                </c:pt>
                <c:pt idx="269">
                  <c:v>143.82</c:v>
                </c:pt>
                <c:pt idx="270">
                  <c:v>142.302</c:v>
                </c:pt>
                <c:pt idx="271">
                  <c:v>140.494</c:v>
                </c:pt>
                <c:pt idx="272">
                  <c:v>138.256</c:v>
                </c:pt>
                <c:pt idx="273">
                  <c:v>135.379</c:v>
                </c:pt>
                <c:pt idx="274">
                  <c:v>131.642</c:v>
                </c:pt>
                <c:pt idx="275">
                  <c:v>126.909</c:v>
                </c:pt>
                <c:pt idx="276">
                  <c:v>121.296</c:v>
                </c:pt>
                <c:pt idx="277">
                  <c:v>115.208</c:v>
                </c:pt>
                <c:pt idx="278">
                  <c:v>109.137</c:v>
                </c:pt>
                <c:pt idx="279">
                  <c:v>103.453</c:v>
                </c:pt>
                <c:pt idx="280">
                  <c:v>98.3379</c:v>
                </c:pt>
                <c:pt idx="281">
                  <c:v>93.8401</c:v>
                </c:pt>
                <c:pt idx="282">
                  <c:v>89.9384</c:v>
                </c:pt>
                <c:pt idx="283">
                  <c:v>86.58249999999998</c:v>
                </c:pt>
                <c:pt idx="284">
                  <c:v>83.7134</c:v>
                </c:pt>
                <c:pt idx="285">
                  <c:v>81.2749</c:v>
                </c:pt>
                <c:pt idx="286">
                  <c:v>79.2131</c:v>
                </c:pt>
                <c:pt idx="287">
                  <c:v>77.4806</c:v>
                </c:pt>
                <c:pt idx="288">
                  <c:v>76.0362</c:v>
                </c:pt>
              </c:numCache>
            </c:numRef>
          </c:yVal>
          <c:smooth val="0"/>
          <c:extLst xmlns:c16r2="http://schemas.microsoft.com/office/drawing/2015/06/chart">
            <c:ext xmlns:c16="http://schemas.microsoft.com/office/drawing/2014/chart" uri="{C3380CC4-5D6E-409C-BE32-E72D297353CC}">
              <c16:uniqueId val="{00000000-CF62-4C22-BD1F-E8FCECDC76B0}"/>
            </c:ext>
          </c:extLst>
        </c:ser>
        <c:ser>
          <c:idx val="1"/>
          <c:order val="1"/>
          <c:spPr>
            <a:ln w="19050">
              <a:noFill/>
            </a:ln>
          </c:spPr>
          <c:marker>
            <c:symbol val="circle"/>
            <c:size val="4"/>
            <c:spPr>
              <a:solidFill>
                <a:srgbClr val="9A2827"/>
              </a:solidFill>
              <a:ln w="9525" cap="flat" cmpd="sng" algn="ctr">
                <a:solidFill>
                  <a:srgbClr val="9A2827"/>
                </a:solidFill>
                <a:round/>
              </a:ln>
              <a:effectLst/>
            </c:spPr>
          </c:marker>
          <c:xVal>
            <c:numRef>
              <c:f>s1s2_ks130!$B$239:$B$289</c:f>
              <c:numCache>
                <c:formatCode>General</c:formatCode>
                <c:ptCount val="51"/>
                <c:pt idx="0">
                  <c:v>50.4813</c:v>
                </c:pt>
                <c:pt idx="1">
                  <c:v>49.4813</c:v>
                </c:pt>
                <c:pt idx="2">
                  <c:v>48.4813</c:v>
                </c:pt>
                <c:pt idx="3">
                  <c:v>47.4813</c:v>
                </c:pt>
                <c:pt idx="4">
                  <c:v>46.4813</c:v>
                </c:pt>
                <c:pt idx="5">
                  <c:v>45.4813</c:v>
                </c:pt>
                <c:pt idx="6">
                  <c:v>44.4813</c:v>
                </c:pt>
                <c:pt idx="7">
                  <c:v>43.4813</c:v>
                </c:pt>
                <c:pt idx="8">
                  <c:v>42.4813</c:v>
                </c:pt>
                <c:pt idx="9">
                  <c:v>41.4813</c:v>
                </c:pt>
                <c:pt idx="10">
                  <c:v>40.4813</c:v>
                </c:pt>
                <c:pt idx="11">
                  <c:v>39.4813</c:v>
                </c:pt>
                <c:pt idx="12">
                  <c:v>38.4813</c:v>
                </c:pt>
                <c:pt idx="13">
                  <c:v>37.4813</c:v>
                </c:pt>
                <c:pt idx="14">
                  <c:v>36.4813</c:v>
                </c:pt>
                <c:pt idx="15">
                  <c:v>35.4813</c:v>
                </c:pt>
                <c:pt idx="16">
                  <c:v>34.4813</c:v>
                </c:pt>
                <c:pt idx="17">
                  <c:v>33.4813</c:v>
                </c:pt>
                <c:pt idx="18">
                  <c:v>32.4813</c:v>
                </c:pt>
                <c:pt idx="19">
                  <c:v>31.4813</c:v>
                </c:pt>
                <c:pt idx="20">
                  <c:v>30.4813</c:v>
                </c:pt>
                <c:pt idx="21">
                  <c:v>29.4813</c:v>
                </c:pt>
                <c:pt idx="22">
                  <c:v>28.4813</c:v>
                </c:pt>
                <c:pt idx="23">
                  <c:v>27.4813</c:v>
                </c:pt>
                <c:pt idx="24">
                  <c:v>26.4813</c:v>
                </c:pt>
                <c:pt idx="25">
                  <c:v>25.4813</c:v>
                </c:pt>
                <c:pt idx="26">
                  <c:v>24.4813</c:v>
                </c:pt>
                <c:pt idx="27">
                  <c:v>23.4813</c:v>
                </c:pt>
                <c:pt idx="28">
                  <c:v>22.4813</c:v>
                </c:pt>
                <c:pt idx="29">
                  <c:v>21.4813</c:v>
                </c:pt>
                <c:pt idx="30">
                  <c:v>20.4813</c:v>
                </c:pt>
                <c:pt idx="31">
                  <c:v>19.4813</c:v>
                </c:pt>
                <c:pt idx="32">
                  <c:v>18.4813</c:v>
                </c:pt>
                <c:pt idx="33">
                  <c:v>17.4813</c:v>
                </c:pt>
                <c:pt idx="34">
                  <c:v>16.4813</c:v>
                </c:pt>
                <c:pt idx="35">
                  <c:v>15.4813</c:v>
                </c:pt>
                <c:pt idx="36">
                  <c:v>14.4813</c:v>
                </c:pt>
                <c:pt idx="37">
                  <c:v>13.4813</c:v>
                </c:pt>
                <c:pt idx="38">
                  <c:v>12.4813</c:v>
                </c:pt>
                <c:pt idx="39">
                  <c:v>11.4813</c:v>
                </c:pt>
                <c:pt idx="40">
                  <c:v>10.4813</c:v>
                </c:pt>
                <c:pt idx="41">
                  <c:v>9.481300000000001</c:v>
                </c:pt>
                <c:pt idx="42">
                  <c:v>8.481300000000001</c:v>
                </c:pt>
                <c:pt idx="43">
                  <c:v>7.4813</c:v>
                </c:pt>
                <c:pt idx="44">
                  <c:v>6.4813</c:v>
                </c:pt>
                <c:pt idx="45">
                  <c:v>5.4813</c:v>
                </c:pt>
                <c:pt idx="46">
                  <c:v>4.4813</c:v>
                </c:pt>
                <c:pt idx="47">
                  <c:v>3.4813</c:v>
                </c:pt>
                <c:pt idx="48">
                  <c:v>2.4813</c:v>
                </c:pt>
                <c:pt idx="49">
                  <c:v>1.4813</c:v>
                </c:pt>
                <c:pt idx="50">
                  <c:v>0.481302</c:v>
                </c:pt>
              </c:numCache>
            </c:numRef>
          </c:xVal>
          <c:yVal>
            <c:numRef>
              <c:f>s1s2_ks130!$C$239:$C$289</c:f>
              <c:numCache>
                <c:formatCode>General</c:formatCode>
                <c:ptCount val="51"/>
                <c:pt idx="0">
                  <c:v>166.334</c:v>
                </c:pt>
                <c:pt idx="1">
                  <c:v>165.845</c:v>
                </c:pt>
                <c:pt idx="2">
                  <c:v>165.348</c:v>
                </c:pt>
                <c:pt idx="3">
                  <c:v>164.842</c:v>
                </c:pt>
                <c:pt idx="4">
                  <c:v>164.327</c:v>
                </c:pt>
                <c:pt idx="5">
                  <c:v>163.803</c:v>
                </c:pt>
                <c:pt idx="6">
                  <c:v>163.268</c:v>
                </c:pt>
                <c:pt idx="7">
                  <c:v>162.723</c:v>
                </c:pt>
                <c:pt idx="8">
                  <c:v>162.167</c:v>
                </c:pt>
                <c:pt idx="9">
                  <c:v>161.6</c:v>
                </c:pt>
                <c:pt idx="10">
                  <c:v>161.021</c:v>
                </c:pt>
                <c:pt idx="11">
                  <c:v>160.429</c:v>
                </c:pt>
                <c:pt idx="12">
                  <c:v>159.824</c:v>
                </c:pt>
                <c:pt idx="13">
                  <c:v>159.206</c:v>
                </c:pt>
                <c:pt idx="14">
                  <c:v>158.573</c:v>
                </c:pt>
                <c:pt idx="15">
                  <c:v>157.924</c:v>
                </c:pt>
                <c:pt idx="16">
                  <c:v>157.259</c:v>
                </c:pt>
                <c:pt idx="17">
                  <c:v>156.577</c:v>
                </c:pt>
                <c:pt idx="18">
                  <c:v>155.877</c:v>
                </c:pt>
                <c:pt idx="19">
                  <c:v>155.157</c:v>
                </c:pt>
                <c:pt idx="20">
                  <c:v>154.417</c:v>
                </c:pt>
                <c:pt idx="21">
                  <c:v>153.653</c:v>
                </c:pt>
                <c:pt idx="22">
                  <c:v>152.865</c:v>
                </c:pt>
                <c:pt idx="23">
                  <c:v>152.051</c:v>
                </c:pt>
                <c:pt idx="24">
                  <c:v>151.206</c:v>
                </c:pt>
                <c:pt idx="25">
                  <c:v>150.327</c:v>
                </c:pt>
                <c:pt idx="26">
                  <c:v>149.41</c:v>
                </c:pt>
                <c:pt idx="27">
                  <c:v>148.448</c:v>
                </c:pt>
                <c:pt idx="28">
                  <c:v>147.428</c:v>
                </c:pt>
                <c:pt idx="29">
                  <c:v>146.334</c:v>
                </c:pt>
                <c:pt idx="30">
                  <c:v>145.144</c:v>
                </c:pt>
                <c:pt idx="31">
                  <c:v>143.82</c:v>
                </c:pt>
                <c:pt idx="32">
                  <c:v>142.302</c:v>
                </c:pt>
                <c:pt idx="33">
                  <c:v>140.494</c:v>
                </c:pt>
                <c:pt idx="34">
                  <c:v>138.256</c:v>
                </c:pt>
                <c:pt idx="35">
                  <c:v>135.379</c:v>
                </c:pt>
                <c:pt idx="36">
                  <c:v>131.642</c:v>
                </c:pt>
                <c:pt idx="37">
                  <c:v>126.909</c:v>
                </c:pt>
                <c:pt idx="38">
                  <c:v>121.296</c:v>
                </c:pt>
                <c:pt idx="39">
                  <c:v>115.208</c:v>
                </c:pt>
                <c:pt idx="40">
                  <c:v>109.137</c:v>
                </c:pt>
                <c:pt idx="41">
                  <c:v>103.453</c:v>
                </c:pt>
                <c:pt idx="42">
                  <c:v>98.3379</c:v>
                </c:pt>
                <c:pt idx="43">
                  <c:v>93.8401</c:v>
                </c:pt>
                <c:pt idx="44">
                  <c:v>89.9384</c:v>
                </c:pt>
                <c:pt idx="45">
                  <c:v>86.58249999999998</c:v>
                </c:pt>
                <c:pt idx="46">
                  <c:v>83.7134</c:v>
                </c:pt>
                <c:pt idx="47">
                  <c:v>81.2749</c:v>
                </c:pt>
                <c:pt idx="48">
                  <c:v>79.2131</c:v>
                </c:pt>
                <c:pt idx="49">
                  <c:v>77.4806</c:v>
                </c:pt>
                <c:pt idx="50">
                  <c:v>76.0362</c:v>
                </c:pt>
              </c:numCache>
            </c:numRef>
          </c:yVal>
          <c:smooth val="0"/>
          <c:extLst xmlns:c16r2="http://schemas.microsoft.com/office/drawing/2015/06/chart">
            <c:ext xmlns:c16="http://schemas.microsoft.com/office/drawing/2014/chart" uri="{C3380CC4-5D6E-409C-BE32-E72D297353CC}">
              <c16:uniqueId val="{00000002-CF62-4C22-BD1F-E8FCECDC76B0}"/>
            </c:ext>
          </c:extLst>
        </c:ser>
        <c:dLbls>
          <c:showLegendKey val="0"/>
          <c:showVal val="0"/>
          <c:showCatName val="0"/>
          <c:showSerName val="0"/>
          <c:showPercent val="0"/>
          <c:showBubbleSize val="0"/>
        </c:dLbls>
        <c:axId val="113331648"/>
        <c:axId val="130640320"/>
      </c:scatterChart>
      <c:valAx>
        <c:axId val="113331648"/>
        <c:scaling>
          <c:orientation val="minMax"/>
          <c:max val="50.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DI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vert="horz"/>
          <a:lstStyle/>
          <a:p>
            <a:pPr>
              <a:defRPr sz="1400" b="0" i="0" u="none" strike="noStrike" baseline="0">
                <a:solidFill>
                  <a:srgbClr val="808080"/>
                </a:solidFill>
                <a:latin typeface="Calibri"/>
                <a:ea typeface="Calibri"/>
                <a:cs typeface="Calibri"/>
              </a:defRPr>
            </a:pPr>
            <a:endParaRPr lang="en-US"/>
          </a:p>
        </c:txPr>
        <c:crossAx val="130640320"/>
        <c:crosses val="autoZero"/>
        <c:crossBetween val="midCat"/>
      </c:valAx>
      <c:valAx>
        <c:axId val="13064032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APD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1400" b="0" i="0" u="none" strike="noStrike" kern="1200" baseline="0">
                <a:solidFill>
                  <a:schemeClr val="dk1">
                    <a:lumMod val="50000"/>
                    <a:lumOff val="50000"/>
                  </a:schemeClr>
                </a:solidFill>
                <a:latin typeface="+mn-lt"/>
                <a:ea typeface="+mn-ea"/>
                <a:cs typeface="+mn-cs"/>
              </a:defRPr>
            </a:pPr>
            <a:endParaRPr lang="en-US"/>
          </a:p>
        </c:txPr>
        <c:crossAx val="113331648"/>
        <c:crosses val="autoZero"/>
        <c:crossBetween val="midCat"/>
      </c:valAx>
      <c:spPr>
        <a:noFill/>
        <a:ln w="25400">
          <a:noFill/>
        </a:ln>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70" baseline="0">
                <a:solidFill>
                  <a:schemeClr val="dk1">
                    <a:lumMod val="50000"/>
                    <a:lumOff val="50000"/>
                  </a:schemeClr>
                </a:solidFill>
                <a:latin typeface="+mn-lt"/>
                <a:ea typeface="+mn-ea"/>
                <a:cs typeface="+mn-cs"/>
              </a:defRPr>
            </a:pPr>
            <a:r>
              <a:rPr lang="en-US" sz="2400" b="1" dirty="0">
                <a:latin typeface="Times New Roman" charset="0"/>
                <a:ea typeface="Times New Roman" charset="0"/>
                <a:cs typeface="Times New Roman" charset="0"/>
              </a:rPr>
              <a:t>G</a:t>
            </a:r>
            <a:r>
              <a:rPr lang="en-US" sz="2400" b="1" baseline="-25000" dirty="0">
                <a:latin typeface="Times New Roman" charset="0"/>
                <a:ea typeface="Times New Roman" charset="0"/>
                <a:cs typeface="Times New Roman" charset="0"/>
              </a:rPr>
              <a:t>Ks</a:t>
            </a:r>
            <a:r>
              <a:rPr lang="en-US" sz="2400" b="1" dirty="0">
                <a:latin typeface="Times New Roman" charset="0"/>
                <a:ea typeface="Times New Roman" charset="0"/>
                <a:cs typeface="Times New Roman" charset="0"/>
              </a:rPr>
              <a:t> 60%</a:t>
            </a:r>
          </a:p>
        </c:rich>
      </c:tx>
      <c:layout/>
      <c:overlay val="0"/>
      <c:spPr>
        <a:noFill/>
        <a:ln w="25400">
          <a:noFill/>
        </a:ln>
      </c:spPr>
    </c:title>
    <c:autoTitleDeleted val="0"/>
    <c:plotArea>
      <c:layout/>
      <c:scatterChart>
        <c:scatterStyle val="lineMarker"/>
        <c:varyColors val="0"/>
        <c:ser>
          <c:idx val="0"/>
          <c:order val="0"/>
          <c:spPr>
            <a:ln w="19050">
              <a:noFill/>
            </a:ln>
          </c:spPr>
          <c:marker>
            <c:symbol val="circle"/>
            <c:size val="4"/>
            <c:spPr>
              <a:solidFill>
                <a:srgbClr val="972626"/>
              </a:solidFill>
              <a:ln w="9525" cap="flat" cmpd="sng" algn="ctr">
                <a:solidFill>
                  <a:srgbClr val="972626"/>
                </a:solidFill>
                <a:round/>
              </a:ln>
              <a:effectLst/>
            </c:spPr>
          </c:marker>
          <c:xVal>
            <c:numRef>
              <c:f>'ks50'!$B$1:$B$227</c:f>
              <c:numCache>
                <c:formatCode>General</c:formatCode>
                <c:ptCount val="227"/>
                <c:pt idx="0">
                  <c:v>226.909</c:v>
                </c:pt>
                <c:pt idx="1">
                  <c:v>225.909</c:v>
                </c:pt>
                <c:pt idx="2">
                  <c:v>224.909</c:v>
                </c:pt>
                <c:pt idx="3">
                  <c:v>223.909</c:v>
                </c:pt>
                <c:pt idx="4">
                  <c:v>222.909</c:v>
                </c:pt>
                <c:pt idx="5">
                  <c:v>221.909</c:v>
                </c:pt>
                <c:pt idx="6">
                  <c:v>220.909</c:v>
                </c:pt>
                <c:pt idx="7">
                  <c:v>219.909</c:v>
                </c:pt>
                <c:pt idx="8">
                  <c:v>218.909</c:v>
                </c:pt>
                <c:pt idx="9">
                  <c:v>217.909</c:v>
                </c:pt>
                <c:pt idx="10">
                  <c:v>216.909</c:v>
                </c:pt>
                <c:pt idx="11">
                  <c:v>215.909</c:v>
                </c:pt>
                <c:pt idx="12">
                  <c:v>214.909</c:v>
                </c:pt>
                <c:pt idx="13">
                  <c:v>213.909</c:v>
                </c:pt>
                <c:pt idx="14">
                  <c:v>212.909</c:v>
                </c:pt>
                <c:pt idx="15">
                  <c:v>211.909</c:v>
                </c:pt>
                <c:pt idx="16">
                  <c:v>210.909</c:v>
                </c:pt>
                <c:pt idx="17">
                  <c:v>209.909</c:v>
                </c:pt>
                <c:pt idx="18">
                  <c:v>208.909</c:v>
                </c:pt>
                <c:pt idx="19">
                  <c:v>207.909</c:v>
                </c:pt>
                <c:pt idx="20">
                  <c:v>206.909</c:v>
                </c:pt>
                <c:pt idx="21">
                  <c:v>205.909</c:v>
                </c:pt>
                <c:pt idx="22">
                  <c:v>204.909</c:v>
                </c:pt>
                <c:pt idx="23">
                  <c:v>203.909</c:v>
                </c:pt>
                <c:pt idx="24">
                  <c:v>202.909</c:v>
                </c:pt>
                <c:pt idx="25">
                  <c:v>201.909</c:v>
                </c:pt>
                <c:pt idx="26">
                  <c:v>200.909</c:v>
                </c:pt>
                <c:pt idx="27">
                  <c:v>199.909</c:v>
                </c:pt>
                <c:pt idx="28">
                  <c:v>198.909</c:v>
                </c:pt>
                <c:pt idx="29">
                  <c:v>197.909</c:v>
                </c:pt>
                <c:pt idx="30">
                  <c:v>196.909</c:v>
                </c:pt>
                <c:pt idx="31">
                  <c:v>195.909</c:v>
                </c:pt>
                <c:pt idx="32">
                  <c:v>194.909</c:v>
                </c:pt>
                <c:pt idx="33">
                  <c:v>193.909</c:v>
                </c:pt>
                <c:pt idx="34">
                  <c:v>192.909</c:v>
                </c:pt>
                <c:pt idx="35">
                  <c:v>191.909</c:v>
                </c:pt>
                <c:pt idx="36">
                  <c:v>190.909</c:v>
                </c:pt>
                <c:pt idx="37">
                  <c:v>189.909</c:v>
                </c:pt>
                <c:pt idx="38">
                  <c:v>188.909</c:v>
                </c:pt>
                <c:pt idx="39">
                  <c:v>187.909</c:v>
                </c:pt>
                <c:pt idx="40">
                  <c:v>186.909</c:v>
                </c:pt>
                <c:pt idx="41">
                  <c:v>185.909</c:v>
                </c:pt>
                <c:pt idx="42">
                  <c:v>184.909</c:v>
                </c:pt>
                <c:pt idx="43">
                  <c:v>183.909</c:v>
                </c:pt>
                <c:pt idx="44">
                  <c:v>182.909</c:v>
                </c:pt>
                <c:pt idx="45">
                  <c:v>181.909</c:v>
                </c:pt>
                <c:pt idx="46">
                  <c:v>180.909</c:v>
                </c:pt>
                <c:pt idx="47">
                  <c:v>179.909</c:v>
                </c:pt>
                <c:pt idx="48">
                  <c:v>178.909</c:v>
                </c:pt>
                <c:pt idx="49">
                  <c:v>177.909</c:v>
                </c:pt>
                <c:pt idx="50">
                  <c:v>176.909</c:v>
                </c:pt>
                <c:pt idx="51">
                  <c:v>175.909</c:v>
                </c:pt>
                <c:pt idx="52">
                  <c:v>174.909</c:v>
                </c:pt>
                <c:pt idx="53">
                  <c:v>173.909</c:v>
                </c:pt>
                <c:pt idx="54">
                  <c:v>172.909</c:v>
                </c:pt>
                <c:pt idx="55">
                  <c:v>171.909</c:v>
                </c:pt>
                <c:pt idx="56">
                  <c:v>170.909</c:v>
                </c:pt>
                <c:pt idx="57">
                  <c:v>169.909</c:v>
                </c:pt>
                <c:pt idx="58">
                  <c:v>168.909</c:v>
                </c:pt>
                <c:pt idx="59">
                  <c:v>167.909</c:v>
                </c:pt>
                <c:pt idx="60">
                  <c:v>166.909</c:v>
                </c:pt>
                <c:pt idx="61">
                  <c:v>165.909</c:v>
                </c:pt>
                <c:pt idx="62">
                  <c:v>164.909</c:v>
                </c:pt>
                <c:pt idx="63">
                  <c:v>163.909</c:v>
                </c:pt>
                <c:pt idx="64">
                  <c:v>162.909</c:v>
                </c:pt>
                <c:pt idx="65">
                  <c:v>161.909</c:v>
                </c:pt>
                <c:pt idx="66">
                  <c:v>160.909</c:v>
                </c:pt>
                <c:pt idx="67">
                  <c:v>159.909</c:v>
                </c:pt>
                <c:pt idx="68">
                  <c:v>158.909</c:v>
                </c:pt>
                <c:pt idx="69">
                  <c:v>157.909</c:v>
                </c:pt>
                <c:pt idx="70">
                  <c:v>156.909</c:v>
                </c:pt>
                <c:pt idx="71">
                  <c:v>155.909</c:v>
                </c:pt>
                <c:pt idx="72">
                  <c:v>154.909</c:v>
                </c:pt>
                <c:pt idx="73">
                  <c:v>153.909</c:v>
                </c:pt>
                <c:pt idx="74">
                  <c:v>152.909</c:v>
                </c:pt>
                <c:pt idx="75">
                  <c:v>151.909</c:v>
                </c:pt>
                <c:pt idx="76">
                  <c:v>150.909</c:v>
                </c:pt>
                <c:pt idx="77">
                  <c:v>149.909</c:v>
                </c:pt>
                <c:pt idx="78">
                  <c:v>148.909</c:v>
                </c:pt>
                <c:pt idx="79">
                  <c:v>147.909</c:v>
                </c:pt>
                <c:pt idx="80">
                  <c:v>146.909</c:v>
                </c:pt>
                <c:pt idx="81">
                  <c:v>145.909</c:v>
                </c:pt>
                <c:pt idx="82">
                  <c:v>144.909</c:v>
                </c:pt>
                <c:pt idx="83">
                  <c:v>143.909</c:v>
                </c:pt>
                <c:pt idx="84">
                  <c:v>142.909</c:v>
                </c:pt>
                <c:pt idx="85">
                  <c:v>141.909</c:v>
                </c:pt>
                <c:pt idx="86">
                  <c:v>140.909</c:v>
                </c:pt>
                <c:pt idx="87">
                  <c:v>139.909</c:v>
                </c:pt>
                <c:pt idx="88">
                  <c:v>138.909</c:v>
                </c:pt>
                <c:pt idx="89">
                  <c:v>137.909</c:v>
                </c:pt>
                <c:pt idx="90">
                  <c:v>136.909</c:v>
                </c:pt>
                <c:pt idx="91">
                  <c:v>135.909</c:v>
                </c:pt>
                <c:pt idx="92">
                  <c:v>134.909</c:v>
                </c:pt>
                <c:pt idx="93">
                  <c:v>133.909</c:v>
                </c:pt>
                <c:pt idx="94">
                  <c:v>132.909</c:v>
                </c:pt>
                <c:pt idx="95">
                  <c:v>131.909</c:v>
                </c:pt>
                <c:pt idx="96">
                  <c:v>130.909</c:v>
                </c:pt>
                <c:pt idx="97">
                  <c:v>129.909</c:v>
                </c:pt>
                <c:pt idx="98">
                  <c:v>128.909</c:v>
                </c:pt>
                <c:pt idx="99">
                  <c:v>127.909</c:v>
                </c:pt>
                <c:pt idx="100">
                  <c:v>126.909</c:v>
                </c:pt>
                <c:pt idx="101">
                  <c:v>125.909</c:v>
                </c:pt>
                <c:pt idx="102">
                  <c:v>124.909</c:v>
                </c:pt>
                <c:pt idx="103">
                  <c:v>123.909</c:v>
                </c:pt>
                <c:pt idx="104">
                  <c:v>122.909</c:v>
                </c:pt>
                <c:pt idx="105">
                  <c:v>121.909</c:v>
                </c:pt>
                <c:pt idx="106">
                  <c:v>120.909</c:v>
                </c:pt>
                <c:pt idx="107">
                  <c:v>119.909</c:v>
                </c:pt>
                <c:pt idx="108">
                  <c:v>118.909</c:v>
                </c:pt>
                <c:pt idx="109">
                  <c:v>117.909</c:v>
                </c:pt>
                <c:pt idx="110">
                  <c:v>116.909</c:v>
                </c:pt>
                <c:pt idx="111">
                  <c:v>115.909</c:v>
                </c:pt>
                <c:pt idx="112">
                  <c:v>114.909</c:v>
                </c:pt>
                <c:pt idx="113">
                  <c:v>113.909</c:v>
                </c:pt>
                <c:pt idx="114">
                  <c:v>112.909</c:v>
                </c:pt>
                <c:pt idx="115">
                  <c:v>111.909</c:v>
                </c:pt>
                <c:pt idx="116">
                  <c:v>110.909</c:v>
                </c:pt>
                <c:pt idx="117">
                  <c:v>109.909</c:v>
                </c:pt>
                <c:pt idx="118">
                  <c:v>108.909</c:v>
                </c:pt>
                <c:pt idx="119">
                  <c:v>107.909</c:v>
                </c:pt>
                <c:pt idx="120">
                  <c:v>106.909</c:v>
                </c:pt>
                <c:pt idx="121">
                  <c:v>105.909</c:v>
                </c:pt>
                <c:pt idx="122">
                  <c:v>104.909</c:v>
                </c:pt>
                <c:pt idx="123">
                  <c:v>103.909</c:v>
                </c:pt>
                <c:pt idx="124">
                  <c:v>102.909</c:v>
                </c:pt>
                <c:pt idx="125">
                  <c:v>101.909</c:v>
                </c:pt>
                <c:pt idx="126">
                  <c:v>100.909</c:v>
                </c:pt>
                <c:pt idx="127">
                  <c:v>99.9091</c:v>
                </c:pt>
                <c:pt idx="128">
                  <c:v>98.9091</c:v>
                </c:pt>
                <c:pt idx="129">
                  <c:v>97.9091</c:v>
                </c:pt>
                <c:pt idx="130">
                  <c:v>96.9091</c:v>
                </c:pt>
                <c:pt idx="131">
                  <c:v>95.9091</c:v>
                </c:pt>
                <c:pt idx="132">
                  <c:v>94.9091</c:v>
                </c:pt>
                <c:pt idx="133">
                  <c:v>93.9091</c:v>
                </c:pt>
                <c:pt idx="134">
                  <c:v>92.9091</c:v>
                </c:pt>
                <c:pt idx="135">
                  <c:v>91.9091</c:v>
                </c:pt>
                <c:pt idx="136">
                  <c:v>90.9091</c:v>
                </c:pt>
                <c:pt idx="137">
                  <c:v>89.9091</c:v>
                </c:pt>
                <c:pt idx="138">
                  <c:v>88.9091</c:v>
                </c:pt>
                <c:pt idx="139">
                  <c:v>87.9091</c:v>
                </c:pt>
                <c:pt idx="140">
                  <c:v>86.9091</c:v>
                </c:pt>
                <c:pt idx="141">
                  <c:v>85.9091</c:v>
                </c:pt>
                <c:pt idx="142">
                  <c:v>84.9091</c:v>
                </c:pt>
                <c:pt idx="143">
                  <c:v>83.9091</c:v>
                </c:pt>
                <c:pt idx="144">
                  <c:v>82.9091</c:v>
                </c:pt>
                <c:pt idx="145">
                  <c:v>81.9091</c:v>
                </c:pt>
                <c:pt idx="146">
                  <c:v>80.9091</c:v>
                </c:pt>
                <c:pt idx="147">
                  <c:v>79.9091</c:v>
                </c:pt>
                <c:pt idx="148">
                  <c:v>78.9091</c:v>
                </c:pt>
                <c:pt idx="149">
                  <c:v>77.9091</c:v>
                </c:pt>
                <c:pt idx="150">
                  <c:v>76.9091</c:v>
                </c:pt>
                <c:pt idx="151">
                  <c:v>75.9091</c:v>
                </c:pt>
                <c:pt idx="152">
                  <c:v>74.9091</c:v>
                </c:pt>
                <c:pt idx="153">
                  <c:v>73.9091</c:v>
                </c:pt>
                <c:pt idx="154">
                  <c:v>72.9091</c:v>
                </c:pt>
                <c:pt idx="155">
                  <c:v>71.9091</c:v>
                </c:pt>
                <c:pt idx="156">
                  <c:v>70.9091</c:v>
                </c:pt>
                <c:pt idx="157">
                  <c:v>69.9091</c:v>
                </c:pt>
                <c:pt idx="158">
                  <c:v>68.9091</c:v>
                </c:pt>
                <c:pt idx="159">
                  <c:v>67.9091</c:v>
                </c:pt>
                <c:pt idx="160">
                  <c:v>66.9091</c:v>
                </c:pt>
                <c:pt idx="161">
                  <c:v>65.9091</c:v>
                </c:pt>
                <c:pt idx="162">
                  <c:v>64.9091</c:v>
                </c:pt>
                <c:pt idx="163">
                  <c:v>63.9091</c:v>
                </c:pt>
                <c:pt idx="164">
                  <c:v>62.9091</c:v>
                </c:pt>
                <c:pt idx="165">
                  <c:v>61.9091</c:v>
                </c:pt>
                <c:pt idx="166">
                  <c:v>60.9091</c:v>
                </c:pt>
                <c:pt idx="167">
                  <c:v>59.9091</c:v>
                </c:pt>
                <c:pt idx="168">
                  <c:v>58.9091</c:v>
                </c:pt>
                <c:pt idx="169">
                  <c:v>57.9091</c:v>
                </c:pt>
                <c:pt idx="170">
                  <c:v>56.9091</c:v>
                </c:pt>
                <c:pt idx="171">
                  <c:v>55.9091</c:v>
                </c:pt>
                <c:pt idx="172">
                  <c:v>54.9091</c:v>
                </c:pt>
                <c:pt idx="173">
                  <c:v>53.9091</c:v>
                </c:pt>
                <c:pt idx="174">
                  <c:v>52.9091</c:v>
                </c:pt>
                <c:pt idx="175">
                  <c:v>51.9091</c:v>
                </c:pt>
                <c:pt idx="176">
                  <c:v>50.9091</c:v>
                </c:pt>
                <c:pt idx="177">
                  <c:v>49.9091</c:v>
                </c:pt>
                <c:pt idx="178">
                  <c:v>48.9091</c:v>
                </c:pt>
                <c:pt idx="179">
                  <c:v>47.9091</c:v>
                </c:pt>
                <c:pt idx="180">
                  <c:v>46.9091</c:v>
                </c:pt>
                <c:pt idx="181">
                  <c:v>45.9091</c:v>
                </c:pt>
                <c:pt idx="182">
                  <c:v>44.9091</c:v>
                </c:pt>
                <c:pt idx="183">
                  <c:v>43.9091</c:v>
                </c:pt>
                <c:pt idx="184">
                  <c:v>42.9091</c:v>
                </c:pt>
                <c:pt idx="185">
                  <c:v>41.9091</c:v>
                </c:pt>
                <c:pt idx="186">
                  <c:v>40.9091</c:v>
                </c:pt>
                <c:pt idx="187">
                  <c:v>39.9091</c:v>
                </c:pt>
                <c:pt idx="188">
                  <c:v>38.9091</c:v>
                </c:pt>
                <c:pt idx="189">
                  <c:v>37.9091</c:v>
                </c:pt>
                <c:pt idx="190">
                  <c:v>36.9091</c:v>
                </c:pt>
                <c:pt idx="191">
                  <c:v>35.9091</c:v>
                </c:pt>
                <c:pt idx="192">
                  <c:v>34.9091</c:v>
                </c:pt>
                <c:pt idx="193">
                  <c:v>33.9091</c:v>
                </c:pt>
                <c:pt idx="194">
                  <c:v>32.9091</c:v>
                </c:pt>
                <c:pt idx="195">
                  <c:v>31.9091</c:v>
                </c:pt>
                <c:pt idx="196">
                  <c:v>30.9091</c:v>
                </c:pt>
                <c:pt idx="197">
                  <c:v>29.9091</c:v>
                </c:pt>
                <c:pt idx="198">
                  <c:v>28.9091</c:v>
                </c:pt>
                <c:pt idx="199">
                  <c:v>27.9091</c:v>
                </c:pt>
                <c:pt idx="200">
                  <c:v>26.9091</c:v>
                </c:pt>
                <c:pt idx="201">
                  <c:v>25.9091</c:v>
                </c:pt>
                <c:pt idx="202">
                  <c:v>24.9091</c:v>
                </c:pt>
                <c:pt idx="203">
                  <c:v>23.9091</c:v>
                </c:pt>
                <c:pt idx="204">
                  <c:v>22.9091</c:v>
                </c:pt>
                <c:pt idx="205">
                  <c:v>21.9091</c:v>
                </c:pt>
                <c:pt idx="206">
                  <c:v>20.9091</c:v>
                </c:pt>
                <c:pt idx="207">
                  <c:v>19.9091</c:v>
                </c:pt>
                <c:pt idx="208">
                  <c:v>18.9091</c:v>
                </c:pt>
                <c:pt idx="209">
                  <c:v>17.9091</c:v>
                </c:pt>
                <c:pt idx="210">
                  <c:v>16.9091</c:v>
                </c:pt>
                <c:pt idx="211">
                  <c:v>15.9091</c:v>
                </c:pt>
                <c:pt idx="212">
                  <c:v>14.9091</c:v>
                </c:pt>
                <c:pt idx="213">
                  <c:v>13.9091</c:v>
                </c:pt>
                <c:pt idx="214">
                  <c:v>12.9091</c:v>
                </c:pt>
                <c:pt idx="215">
                  <c:v>11.9091</c:v>
                </c:pt>
                <c:pt idx="216">
                  <c:v>10.9091</c:v>
                </c:pt>
                <c:pt idx="217">
                  <c:v>9.90915</c:v>
                </c:pt>
                <c:pt idx="218">
                  <c:v>8.90915</c:v>
                </c:pt>
                <c:pt idx="219">
                  <c:v>7.90915</c:v>
                </c:pt>
                <c:pt idx="220">
                  <c:v>6.90915</c:v>
                </c:pt>
                <c:pt idx="221">
                  <c:v>5.90915</c:v>
                </c:pt>
                <c:pt idx="222">
                  <c:v>4.90915</c:v>
                </c:pt>
                <c:pt idx="223">
                  <c:v>3.909149999999999</c:v>
                </c:pt>
                <c:pt idx="224">
                  <c:v>2.909149999999999</c:v>
                </c:pt>
                <c:pt idx="225">
                  <c:v>1.90915</c:v>
                </c:pt>
                <c:pt idx="226">
                  <c:v>0.909149</c:v>
                </c:pt>
              </c:numCache>
            </c:numRef>
          </c:xVal>
          <c:yVal>
            <c:numRef>
              <c:f>'ks50'!$C$1:$C$227</c:f>
              <c:numCache>
                <c:formatCode>General</c:formatCode>
                <c:ptCount val="227"/>
                <c:pt idx="0">
                  <c:v>266.069</c:v>
                </c:pt>
                <c:pt idx="1">
                  <c:v>265.985</c:v>
                </c:pt>
                <c:pt idx="2">
                  <c:v>265.901</c:v>
                </c:pt>
                <c:pt idx="3">
                  <c:v>265.817</c:v>
                </c:pt>
                <c:pt idx="4">
                  <c:v>265.7329999999992</c:v>
                </c:pt>
                <c:pt idx="5">
                  <c:v>265.648</c:v>
                </c:pt>
                <c:pt idx="6">
                  <c:v>265.563</c:v>
                </c:pt>
                <c:pt idx="7">
                  <c:v>265.476999999999</c:v>
                </c:pt>
                <c:pt idx="8">
                  <c:v>265.391</c:v>
                </c:pt>
                <c:pt idx="9">
                  <c:v>265.305</c:v>
                </c:pt>
                <c:pt idx="10">
                  <c:v>265.218</c:v>
                </c:pt>
                <c:pt idx="11">
                  <c:v>265.1309999999999</c:v>
                </c:pt>
                <c:pt idx="12">
                  <c:v>265.043</c:v>
                </c:pt>
                <c:pt idx="13">
                  <c:v>264.956</c:v>
                </c:pt>
                <c:pt idx="14">
                  <c:v>264.867</c:v>
                </c:pt>
                <c:pt idx="15">
                  <c:v>264.779</c:v>
                </c:pt>
                <c:pt idx="16">
                  <c:v>264.69</c:v>
                </c:pt>
                <c:pt idx="17">
                  <c:v>264.6</c:v>
                </c:pt>
                <c:pt idx="18">
                  <c:v>264.51</c:v>
                </c:pt>
                <c:pt idx="19">
                  <c:v>264.42</c:v>
                </c:pt>
                <c:pt idx="20">
                  <c:v>264.329</c:v>
                </c:pt>
                <c:pt idx="21">
                  <c:v>264.237999999999</c:v>
                </c:pt>
                <c:pt idx="22">
                  <c:v>264.146</c:v>
                </c:pt>
                <c:pt idx="23">
                  <c:v>264.0539999999999</c:v>
                </c:pt>
                <c:pt idx="24">
                  <c:v>263.961</c:v>
                </c:pt>
                <c:pt idx="25">
                  <c:v>263.868</c:v>
                </c:pt>
                <c:pt idx="26">
                  <c:v>263.7749999999999</c:v>
                </c:pt>
                <c:pt idx="27">
                  <c:v>263.6809999999999</c:v>
                </c:pt>
                <c:pt idx="28">
                  <c:v>263.586999999999</c:v>
                </c:pt>
                <c:pt idx="29">
                  <c:v>263.492</c:v>
                </c:pt>
                <c:pt idx="30">
                  <c:v>263.396</c:v>
                </c:pt>
                <c:pt idx="31">
                  <c:v>263.3</c:v>
                </c:pt>
                <c:pt idx="32">
                  <c:v>263.204</c:v>
                </c:pt>
                <c:pt idx="33">
                  <c:v>263.1070000000001</c:v>
                </c:pt>
                <c:pt idx="34">
                  <c:v>263.009</c:v>
                </c:pt>
                <c:pt idx="35">
                  <c:v>262.910999999999</c:v>
                </c:pt>
                <c:pt idx="36">
                  <c:v>262.813</c:v>
                </c:pt>
                <c:pt idx="37">
                  <c:v>262.714</c:v>
                </c:pt>
                <c:pt idx="38">
                  <c:v>262.6139999999999</c:v>
                </c:pt>
                <c:pt idx="39">
                  <c:v>262.514</c:v>
                </c:pt>
                <c:pt idx="40">
                  <c:v>262.413</c:v>
                </c:pt>
                <c:pt idx="41">
                  <c:v>262.312</c:v>
                </c:pt>
                <c:pt idx="42">
                  <c:v>262.2099999999999</c:v>
                </c:pt>
                <c:pt idx="43">
                  <c:v>262.1070000000001</c:v>
                </c:pt>
                <c:pt idx="44">
                  <c:v>262.004</c:v>
                </c:pt>
                <c:pt idx="45">
                  <c:v>261.8999999999999</c:v>
                </c:pt>
                <c:pt idx="46">
                  <c:v>261.795999999999</c:v>
                </c:pt>
                <c:pt idx="47">
                  <c:v>261.6909999999999</c:v>
                </c:pt>
                <c:pt idx="48">
                  <c:v>261.5849999999999</c:v>
                </c:pt>
                <c:pt idx="49">
                  <c:v>261.478999999999</c:v>
                </c:pt>
                <c:pt idx="50">
                  <c:v>261.372</c:v>
                </c:pt>
                <c:pt idx="51">
                  <c:v>261.265</c:v>
                </c:pt>
                <c:pt idx="52">
                  <c:v>261.1569999999999</c:v>
                </c:pt>
                <c:pt idx="53">
                  <c:v>261.048</c:v>
                </c:pt>
                <c:pt idx="54">
                  <c:v>260.937999999999</c:v>
                </c:pt>
                <c:pt idx="55">
                  <c:v>260.8279999999999</c:v>
                </c:pt>
                <c:pt idx="56">
                  <c:v>260.716999999999</c:v>
                </c:pt>
                <c:pt idx="57">
                  <c:v>260.606</c:v>
                </c:pt>
                <c:pt idx="58">
                  <c:v>260.492999999999</c:v>
                </c:pt>
                <c:pt idx="59">
                  <c:v>260.38</c:v>
                </c:pt>
                <c:pt idx="60">
                  <c:v>260.267</c:v>
                </c:pt>
                <c:pt idx="61">
                  <c:v>260.152</c:v>
                </c:pt>
                <c:pt idx="62">
                  <c:v>260.036999999999</c:v>
                </c:pt>
                <c:pt idx="63">
                  <c:v>259.920999999999</c:v>
                </c:pt>
                <c:pt idx="64">
                  <c:v>259.8039999999999</c:v>
                </c:pt>
                <c:pt idx="65">
                  <c:v>259.687</c:v>
                </c:pt>
                <c:pt idx="66">
                  <c:v>259.569</c:v>
                </c:pt>
                <c:pt idx="67">
                  <c:v>259.45</c:v>
                </c:pt>
                <c:pt idx="68">
                  <c:v>259.331</c:v>
                </c:pt>
                <c:pt idx="69">
                  <c:v>259.2099999999999</c:v>
                </c:pt>
                <c:pt idx="70">
                  <c:v>259.089</c:v>
                </c:pt>
                <c:pt idx="71">
                  <c:v>258.966999999999</c:v>
                </c:pt>
                <c:pt idx="72">
                  <c:v>258.8450000000001</c:v>
                </c:pt>
                <c:pt idx="73">
                  <c:v>258.721999999999</c:v>
                </c:pt>
                <c:pt idx="74">
                  <c:v>258.598</c:v>
                </c:pt>
                <c:pt idx="75">
                  <c:v>258.473999999999</c:v>
                </c:pt>
                <c:pt idx="76">
                  <c:v>258.348</c:v>
                </c:pt>
                <c:pt idx="77">
                  <c:v>258.223</c:v>
                </c:pt>
                <c:pt idx="78">
                  <c:v>258.0959999999992</c:v>
                </c:pt>
                <c:pt idx="79">
                  <c:v>257.968999999999</c:v>
                </c:pt>
                <c:pt idx="80">
                  <c:v>257.8419999999999</c:v>
                </c:pt>
                <c:pt idx="81">
                  <c:v>257.714</c:v>
                </c:pt>
                <c:pt idx="82">
                  <c:v>257.586</c:v>
                </c:pt>
                <c:pt idx="83">
                  <c:v>257.458</c:v>
                </c:pt>
                <c:pt idx="84">
                  <c:v>257.33</c:v>
                </c:pt>
                <c:pt idx="85">
                  <c:v>257.202</c:v>
                </c:pt>
                <c:pt idx="86">
                  <c:v>257.074</c:v>
                </c:pt>
                <c:pt idx="87">
                  <c:v>256.946</c:v>
                </c:pt>
                <c:pt idx="88">
                  <c:v>256.819</c:v>
                </c:pt>
                <c:pt idx="89">
                  <c:v>256.694</c:v>
                </c:pt>
                <c:pt idx="90">
                  <c:v>256.569</c:v>
                </c:pt>
                <c:pt idx="91">
                  <c:v>256.447</c:v>
                </c:pt>
                <c:pt idx="92">
                  <c:v>256.327</c:v>
                </c:pt>
                <c:pt idx="93">
                  <c:v>256.211</c:v>
                </c:pt>
                <c:pt idx="94">
                  <c:v>256.098999999999</c:v>
                </c:pt>
                <c:pt idx="95">
                  <c:v>255.993</c:v>
                </c:pt>
                <c:pt idx="96">
                  <c:v>255.893</c:v>
                </c:pt>
                <c:pt idx="97">
                  <c:v>255.802</c:v>
                </c:pt>
                <c:pt idx="98">
                  <c:v>255.721</c:v>
                </c:pt>
                <c:pt idx="99">
                  <c:v>255.651</c:v>
                </c:pt>
                <c:pt idx="100">
                  <c:v>255.593</c:v>
                </c:pt>
                <c:pt idx="101">
                  <c:v>255.547</c:v>
                </c:pt>
                <c:pt idx="102">
                  <c:v>255.511</c:v>
                </c:pt>
                <c:pt idx="103">
                  <c:v>255.483</c:v>
                </c:pt>
                <c:pt idx="104">
                  <c:v>255.46</c:v>
                </c:pt>
                <c:pt idx="105">
                  <c:v>255.442</c:v>
                </c:pt>
                <c:pt idx="106">
                  <c:v>255.426</c:v>
                </c:pt>
                <c:pt idx="107">
                  <c:v>255.412</c:v>
                </c:pt>
                <c:pt idx="108">
                  <c:v>255.398</c:v>
                </c:pt>
                <c:pt idx="109">
                  <c:v>255.383</c:v>
                </c:pt>
                <c:pt idx="110">
                  <c:v>255.369</c:v>
                </c:pt>
                <c:pt idx="111">
                  <c:v>255.353</c:v>
                </c:pt>
                <c:pt idx="112">
                  <c:v>255.336</c:v>
                </c:pt>
                <c:pt idx="113">
                  <c:v>255.317</c:v>
                </c:pt>
                <c:pt idx="114">
                  <c:v>255.297</c:v>
                </c:pt>
                <c:pt idx="115">
                  <c:v>255.274</c:v>
                </c:pt>
                <c:pt idx="116">
                  <c:v>255.249</c:v>
                </c:pt>
                <c:pt idx="117">
                  <c:v>255.221</c:v>
                </c:pt>
                <c:pt idx="118">
                  <c:v>255.19</c:v>
                </c:pt>
                <c:pt idx="119">
                  <c:v>255.156</c:v>
                </c:pt>
                <c:pt idx="120">
                  <c:v>255.12</c:v>
                </c:pt>
                <c:pt idx="121">
                  <c:v>255.08</c:v>
                </c:pt>
                <c:pt idx="122">
                  <c:v>255.037</c:v>
                </c:pt>
                <c:pt idx="123">
                  <c:v>254.99</c:v>
                </c:pt>
                <c:pt idx="124">
                  <c:v>254.936</c:v>
                </c:pt>
                <c:pt idx="125">
                  <c:v>254.874</c:v>
                </c:pt>
                <c:pt idx="126">
                  <c:v>254.803</c:v>
                </c:pt>
                <c:pt idx="127">
                  <c:v>254.72</c:v>
                </c:pt>
                <c:pt idx="128">
                  <c:v>254.624</c:v>
                </c:pt>
                <c:pt idx="129">
                  <c:v>254.515</c:v>
                </c:pt>
                <c:pt idx="130">
                  <c:v>254.393</c:v>
                </c:pt>
                <c:pt idx="131">
                  <c:v>254.256</c:v>
                </c:pt>
                <c:pt idx="132">
                  <c:v>254.105</c:v>
                </c:pt>
                <c:pt idx="133">
                  <c:v>253.939</c:v>
                </c:pt>
                <c:pt idx="134">
                  <c:v>253.759</c:v>
                </c:pt>
                <c:pt idx="135">
                  <c:v>253.564</c:v>
                </c:pt>
                <c:pt idx="136">
                  <c:v>253.353</c:v>
                </c:pt>
                <c:pt idx="137">
                  <c:v>253.128</c:v>
                </c:pt>
                <c:pt idx="138">
                  <c:v>252.887</c:v>
                </c:pt>
                <c:pt idx="139">
                  <c:v>252.631</c:v>
                </c:pt>
                <c:pt idx="140">
                  <c:v>252.358</c:v>
                </c:pt>
                <c:pt idx="141">
                  <c:v>252.07</c:v>
                </c:pt>
                <c:pt idx="142">
                  <c:v>251.765</c:v>
                </c:pt>
                <c:pt idx="143">
                  <c:v>251.443</c:v>
                </c:pt>
                <c:pt idx="144">
                  <c:v>251.104</c:v>
                </c:pt>
                <c:pt idx="145">
                  <c:v>250.747</c:v>
                </c:pt>
                <c:pt idx="146">
                  <c:v>250.372</c:v>
                </c:pt>
                <c:pt idx="147">
                  <c:v>249.977</c:v>
                </c:pt>
                <c:pt idx="148">
                  <c:v>249.564</c:v>
                </c:pt>
                <c:pt idx="149">
                  <c:v>249.13</c:v>
                </c:pt>
                <c:pt idx="150">
                  <c:v>248.675</c:v>
                </c:pt>
                <c:pt idx="151">
                  <c:v>248.197</c:v>
                </c:pt>
                <c:pt idx="152">
                  <c:v>247.697</c:v>
                </c:pt>
                <c:pt idx="153">
                  <c:v>247.173</c:v>
                </c:pt>
                <c:pt idx="154">
                  <c:v>246.623</c:v>
                </c:pt>
                <c:pt idx="155">
                  <c:v>246.045</c:v>
                </c:pt>
                <c:pt idx="156">
                  <c:v>245.439</c:v>
                </c:pt>
                <c:pt idx="157">
                  <c:v>244.802</c:v>
                </c:pt>
                <c:pt idx="158">
                  <c:v>244.132</c:v>
                </c:pt>
                <c:pt idx="159">
                  <c:v>243.428</c:v>
                </c:pt>
                <c:pt idx="160">
                  <c:v>242.69</c:v>
                </c:pt>
                <c:pt idx="161">
                  <c:v>241.918</c:v>
                </c:pt>
                <c:pt idx="162">
                  <c:v>241.117</c:v>
                </c:pt>
                <c:pt idx="163">
                  <c:v>240.288</c:v>
                </c:pt>
                <c:pt idx="164">
                  <c:v>239.436</c:v>
                </c:pt>
                <c:pt idx="165">
                  <c:v>238.566</c:v>
                </c:pt>
                <c:pt idx="166">
                  <c:v>237.681</c:v>
                </c:pt>
                <c:pt idx="167">
                  <c:v>236.786</c:v>
                </c:pt>
                <c:pt idx="168">
                  <c:v>235.887</c:v>
                </c:pt>
                <c:pt idx="169">
                  <c:v>234.988</c:v>
                </c:pt>
                <c:pt idx="170">
                  <c:v>234.094</c:v>
                </c:pt>
                <c:pt idx="171">
                  <c:v>233.212</c:v>
                </c:pt>
                <c:pt idx="172">
                  <c:v>232.346</c:v>
                </c:pt>
                <c:pt idx="173">
                  <c:v>231.502</c:v>
                </c:pt>
                <c:pt idx="174">
                  <c:v>230.686</c:v>
                </c:pt>
                <c:pt idx="175">
                  <c:v>229.907</c:v>
                </c:pt>
                <c:pt idx="176">
                  <c:v>229.172</c:v>
                </c:pt>
                <c:pt idx="177">
                  <c:v>228.475</c:v>
                </c:pt>
                <c:pt idx="178">
                  <c:v>227.787</c:v>
                </c:pt>
                <c:pt idx="179">
                  <c:v>227.089</c:v>
                </c:pt>
                <c:pt idx="180">
                  <c:v>226.38</c:v>
                </c:pt>
                <c:pt idx="181">
                  <c:v>225.658</c:v>
                </c:pt>
                <c:pt idx="182">
                  <c:v>224.922</c:v>
                </c:pt>
                <c:pt idx="183">
                  <c:v>224.172</c:v>
                </c:pt>
                <c:pt idx="184">
                  <c:v>223.407</c:v>
                </c:pt>
                <c:pt idx="185">
                  <c:v>222.627</c:v>
                </c:pt>
                <c:pt idx="186">
                  <c:v>221.832</c:v>
                </c:pt>
                <c:pt idx="187">
                  <c:v>221.02</c:v>
                </c:pt>
                <c:pt idx="188">
                  <c:v>220.19</c:v>
                </c:pt>
                <c:pt idx="189">
                  <c:v>219.342</c:v>
                </c:pt>
                <c:pt idx="190">
                  <c:v>218.475</c:v>
                </c:pt>
                <c:pt idx="191">
                  <c:v>217.589</c:v>
                </c:pt>
                <c:pt idx="192">
                  <c:v>216.683</c:v>
                </c:pt>
                <c:pt idx="193">
                  <c:v>215.755</c:v>
                </c:pt>
                <c:pt idx="194">
                  <c:v>214.805</c:v>
                </c:pt>
                <c:pt idx="195">
                  <c:v>213.831</c:v>
                </c:pt>
                <c:pt idx="196">
                  <c:v>212.834</c:v>
                </c:pt>
                <c:pt idx="197">
                  <c:v>211.812</c:v>
                </c:pt>
                <c:pt idx="198">
                  <c:v>210.764</c:v>
                </c:pt>
                <c:pt idx="199">
                  <c:v>209.688</c:v>
                </c:pt>
                <c:pt idx="200">
                  <c:v>208.586</c:v>
                </c:pt>
                <c:pt idx="201">
                  <c:v>207.455</c:v>
                </c:pt>
                <c:pt idx="202">
                  <c:v>206.294</c:v>
                </c:pt>
                <c:pt idx="203">
                  <c:v>205.105</c:v>
                </c:pt>
                <c:pt idx="204">
                  <c:v>203.886</c:v>
                </c:pt>
                <c:pt idx="205">
                  <c:v>202.638</c:v>
                </c:pt>
                <c:pt idx="206">
                  <c:v>201.363</c:v>
                </c:pt>
                <c:pt idx="207">
                  <c:v>200.061</c:v>
                </c:pt>
                <c:pt idx="208">
                  <c:v>198.736</c:v>
                </c:pt>
                <c:pt idx="209">
                  <c:v>197.391</c:v>
                </c:pt>
                <c:pt idx="210">
                  <c:v>196.032</c:v>
                </c:pt>
                <c:pt idx="211">
                  <c:v>194.665</c:v>
                </c:pt>
                <c:pt idx="212">
                  <c:v>193.294</c:v>
                </c:pt>
                <c:pt idx="213">
                  <c:v>191.924</c:v>
                </c:pt>
                <c:pt idx="214">
                  <c:v>190.547</c:v>
                </c:pt>
                <c:pt idx="215">
                  <c:v>189.115</c:v>
                </c:pt>
                <c:pt idx="216">
                  <c:v>187.487</c:v>
                </c:pt>
                <c:pt idx="217">
                  <c:v>185.23</c:v>
                </c:pt>
                <c:pt idx="218">
                  <c:v>181.113</c:v>
                </c:pt>
                <c:pt idx="219">
                  <c:v>172.4</c:v>
                </c:pt>
                <c:pt idx="220">
                  <c:v>157.573</c:v>
                </c:pt>
                <c:pt idx="221">
                  <c:v>141.541</c:v>
                </c:pt>
                <c:pt idx="222">
                  <c:v>128.611</c:v>
                </c:pt>
                <c:pt idx="223">
                  <c:v>118.977</c:v>
                </c:pt>
                <c:pt idx="224">
                  <c:v>111.774</c:v>
                </c:pt>
                <c:pt idx="225">
                  <c:v>106.288</c:v>
                </c:pt>
                <c:pt idx="226">
                  <c:v>102.037</c:v>
                </c:pt>
              </c:numCache>
            </c:numRef>
          </c:yVal>
          <c:smooth val="0"/>
          <c:extLst xmlns:c16r2="http://schemas.microsoft.com/office/drawing/2015/06/chart">
            <c:ext xmlns:c16="http://schemas.microsoft.com/office/drawing/2014/chart" uri="{C3380CC4-5D6E-409C-BE32-E72D297353CC}">
              <c16:uniqueId val="{00000000-1374-449F-B44A-731637EA2949}"/>
            </c:ext>
          </c:extLst>
        </c:ser>
        <c:ser>
          <c:idx val="1"/>
          <c:order val="1"/>
          <c:spPr>
            <a:ln w="19050">
              <a:noFill/>
            </a:ln>
          </c:spPr>
          <c:marker>
            <c:symbol val="circle"/>
            <c:size val="4"/>
            <c:spPr>
              <a:solidFill>
                <a:srgbClr val="972626"/>
              </a:solidFill>
              <a:ln w="9525" cap="flat" cmpd="sng" algn="ctr">
                <a:solidFill>
                  <a:srgbClr val="972626"/>
                </a:solidFill>
                <a:round/>
              </a:ln>
              <a:effectLst/>
            </c:spPr>
          </c:marker>
          <c:xVal>
            <c:numRef>
              <c:f>'ks50'!$B$177:$B$227</c:f>
              <c:numCache>
                <c:formatCode>General</c:formatCode>
                <c:ptCount val="51"/>
                <c:pt idx="0">
                  <c:v>50.9091</c:v>
                </c:pt>
                <c:pt idx="1">
                  <c:v>49.9091</c:v>
                </c:pt>
                <c:pt idx="2">
                  <c:v>48.9091</c:v>
                </c:pt>
                <c:pt idx="3">
                  <c:v>47.9091</c:v>
                </c:pt>
                <c:pt idx="4">
                  <c:v>46.9091</c:v>
                </c:pt>
                <c:pt idx="5">
                  <c:v>45.9091</c:v>
                </c:pt>
                <c:pt idx="6">
                  <c:v>44.9091</c:v>
                </c:pt>
                <c:pt idx="7">
                  <c:v>43.9091</c:v>
                </c:pt>
                <c:pt idx="8">
                  <c:v>42.9091</c:v>
                </c:pt>
                <c:pt idx="9">
                  <c:v>41.9091</c:v>
                </c:pt>
                <c:pt idx="10">
                  <c:v>40.9091</c:v>
                </c:pt>
                <c:pt idx="11">
                  <c:v>39.9091</c:v>
                </c:pt>
                <c:pt idx="12">
                  <c:v>38.9091</c:v>
                </c:pt>
                <c:pt idx="13">
                  <c:v>37.9091</c:v>
                </c:pt>
                <c:pt idx="14">
                  <c:v>36.9091</c:v>
                </c:pt>
                <c:pt idx="15">
                  <c:v>35.9091</c:v>
                </c:pt>
                <c:pt idx="16">
                  <c:v>34.9091</c:v>
                </c:pt>
                <c:pt idx="17">
                  <c:v>33.9091</c:v>
                </c:pt>
                <c:pt idx="18">
                  <c:v>32.9091</c:v>
                </c:pt>
                <c:pt idx="19">
                  <c:v>31.9091</c:v>
                </c:pt>
                <c:pt idx="20">
                  <c:v>30.9091</c:v>
                </c:pt>
                <c:pt idx="21">
                  <c:v>29.9091</c:v>
                </c:pt>
                <c:pt idx="22">
                  <c:v>28.9091</c:v>
                </c:pt>
                <c:pt idx="23">
                  <c:v>27.9091</c:v>
                </c:pt>
                <c:pt idx="24">
                  <c:v>26.9091</c:v>
                </c:pt>
                <c:pt idx="25">
                  <c:v>25.9091</c:v>
                </c:pt>
                <c:pt idx="26">
                  <c:v>24.9091</c:v>
                </c:pt>
                <c:pt idx="27">
                  <c:v>23.9091</c:v>
                </c:pt>
                <c:pt idx="28">
                  <c:v>22.9091</c:v>
                </c:pt>
                <c:pt idx="29">
                  <c:v>21.9091</c:v>
                </c:pt>
                <c:pt idx="30">
                  <c:v>20.9091</c:v>
                </c:pt>
                <c:pt idx="31">
                  <c:v>19.9091</c:v>
                </c:pt>
                <c:pt idx="32">
                  <c:v>18.9091</c:v>
                </c:pt>
                <c:pt idx="33">
                  <c:v>17.9091</c:v>
                </c:pt>
                <c:pt idx="34">
                  <c:v>16.9091</c:v>
                </c:pt>
                <c:pt idx="35">
                  <c:v>15.9091</c:v>
                </c:pt>
                <c:pt idx="36">
                  <c:v>14.9091</c:v>
                </c:pt>
                <c:pt idx="37">
                  <c:v>13.9091</c:v>
                </c:pt>
                <c:pt idx="38">
                  <c:v>12.9091</c:v>
                </c:pt>
                <c:pt idx="39">
                  <c:v>11.9091</c:v>
                </c:pt>
                <c:pt idx="40">
                  <c:v>10.9091</c:v>
                </c:pt>
                <c:pt idx="41">
                  <c:v>9.90915</c:v>
                </c:pt>
                <c:pt idx="42">
                  <c:v>8.90915</c:v>
                </c:pt>
                <c:pt idx="43">
                  <c:v>7.90915</c:v>
                </c:pt>
                <c:pt idx="44">
                  <c:v>6.90915</c:v>
                </c:pt>
                <c:pt idx="45">
                  <c:v>5.90915</c:v>
                </c:pt>
                <c:pt idx="46">
                  <c:v>4.90915</c:v>
                </c:pt>
                <c:pt idx="47">
                  <c:v>3.909149999999999</c:v>
                </c:pt>
                <c:pt idx="48">
                  <c:v>2.909149999999999</c:v>
                </c:pt>
                <c:pt idx="49">
                  <c:v>1.90915</c:v>
                </c:pt>
                <c:pt idx="50">
                  <c:v>0.909149</c:v>
                </c:pt>
              </c:numCache>
            </c:numRef>
          </c:xVal>
          <c:yVal>
            <c:numRef>
              <c:f>'ks50'!$C$177:$C$227</c:f>
              <c:numCache>
                <c:formatCode>General</c:formatCode>
                <c:ptCount val="51"/>
                <c:pt idx="0">
                  <c:v>229.172</c:v>
                </c:pt>
                <c:pt idx="1">
                  <c:v>228.475</c:v>
                </c:pt>
                <c:pt idx="2">
                  <c:v>227.787</c:v>
                </c:pt>
                <c:pt idx="3">
                  <c:v>227.089</c:v>
                </c:pt>
                <c:pt idx="4">
                  <c:v>226.38</c:v>
                </c:pt>
                <c:pt idx="5">
                  <c:v>225.658</c:v>
                </c:pt>
                <c:pt idx="6">
                  <c:v>224.922</c:v>
                </c:pt>
                <c:pt idx="7">
                  <c:v>224.172</c:v>
                </c:pt>
                <c:pt idx="8">
                  <c:v>223.407</c:v>
                </c:pt>
                <c:pt idx="9">
                  <c:v>222.627</c:v>
                </c:pt>
                <c:pt idx="10">
                  <c:v>221.832</c:v>
                </c:pt>
                <c:pt idx="11">
                  <c:v>221.02</c:v>
                </c:pt>
                <c:pt idx="12">
                  <c:v>220.19</c:v>
                </c:pt>
                <c:pt idx="13">
                  <c:v>219.342</c:v>
                </c:pt>
                <c:pt idx="14">
                  <c:v>218.475</c:v>
                </c:pt>
                <c:pt idx="15">
                  <c:v>217.589</c:v>
                </c:pt>
                <c:pt idx="16">
                  <c:v>216.683</c:v>
                </c:pt>
                <c:pt idx="17">
                  <c:v>215.755</c:v>
                </c:pt>
                <c:pt idx="18">
                  <c:v>214.805</c:v>
                </c:pt>
                <c:pt idx="19">
                  <c:v>213.831</c:v>
                </c:pt>
                <c:pt idx="20">
                  <c:v>212.834</c:v>
                </c:pt>
                <c:pt idx="21">
                  <c:v>211.812</c:v>
                </c:pt>
                <c:pt idx="22">
                  <c:v>210.764</c:v>
                </c:pt>
                <c:pt idx="23">
                  <c:v>209.688</c:v>
                </c:pt>
                <c:pt idx="24">
                  <c:v>208.586</c:v>
                </c:pt>
                <c:pt idx="25">
                  <c:v>207.455</c:v>
                </c:pt>
                <c:pt idx="26">
                  <c:v>206.294</c:v>
                </c:pt>
                <c:pt idx="27">
                  <c:v>205.105</c:v>
                </c:pt>
                <c:pt idx="28">
                  <c:v>203.886</c:v>
                </c:pt>
                <c:pt idx="29">
                  <c:v>202.638</c:v>
                </c:pt>
                <c:pt idx="30">
                  <c:v>201.363</c:v>
                </c:pt>
                <c:pt idx="31">
                  <c:v>200.061</c:v>
                </c:pt>
                <c:pt idx="32">
                  <c:v>198.736</c:v>
                </c:pt>
                <c:pt idx="33">
                  <c:v>197.391</c:v>
                </c:pt>
                <c:pt idx="34">
                  <c:v>196.032</c:v>
                </c:pt>
                <c:pt idx="35">
                  <c:v>194.665</c:v>
                </c:pt>
                <c:pt idx="36">
                  <c:v>193.294</c:v>
                </c:pt>
                <c:pt idx="37">
                  <c:v>191.924</c:v>
                </c:pt>
                <c:pt idx="38">
                  <c:v>190.547</c:v>
                </c:pt>
                <c:pt idx="39">
                  <c:v>189.115</c:v>
                </c:pt>
                <c:pt idx="40">
                  <c:v>187.487</c:v>
                </c:pt>
                <c:pt idx="41">
                  <c:v>185.23</c:v>
                </c:pt>
                <c:pt idx="42">
                  <c:v>181.113</c:v>
                </c:pt>
                <c:pt idx="43">
                  <c:v>172.4</c:v>
                </c:pt>
                <c:pt idx="44">
                  <c:v>157.573</c:v>
                </c:pt>
                <c:pt idx="45">
                  <c:v>141.541</c:v>
                </c:pt>
                <c:pt idx="46">
                  <c:v>128.611</c:v>
                </c:pt>
                <c:pt idx="47">
                  <c:v>118.977</c:v>
                </c:pt>
                <c:pt idx="48">
                  <c:v>111.774</c:v>
                </c:pt>
                <c:pt idx="49">
                  <c:v>106.288</c:v>
                </c:pt>
                <c:pt idx="50">
                  <c:v>102.037</c:v>
                </c:pt>
              </c:numCache>
            </c:numRef>
          </c:yVal>
          <c:smooth val="0"/>
          <c:extLst xmlns:c16r2="http://schemas.microsoft.com/office/drawing/2015/06/chart">
            <c:ext xmlns:c16="http://schemas.microsoft.com/office/drawing/2014/chart" uri="{C3380CC4-5D6E-409C-BE32-E72D297353CC}">
              <c16:uniqueId val="{00000002-1374-449F-B44A-731637EA2949}"/>
            </c:ext>
          </c:extLst>
        </c:ser>
        <c:dLbls>
          <c:showLegendKey val="0"/>
          <c:showVal val="0"/>
          <c:showCatName val="0"/>
          <c:showSerName val="0"/>
          <c:showPercent val="0"/>
          <c:showBubbleSize val="0"/>
        </c:dLbls>
        <c:axId val="143197792"/>
        <c:axId val="143291728"/>
      </c:scatterChart>
      <c:valAx>
        <c:axId val="143197792"/>
        <c:scaling>
          <c:orientation val="minMax"/>
          <c:max val="50.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DI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vert="horz"/>
          <a:lstStyle/>
          <a:p>
            <a:pPr>
              <a:defRPr sz="1400" b="0" i="0" u="none" strike="noStrike" baseline="0">
                <a:solidFill>
                  <a:srgbClr val="808080"/>
                </a:solidFill>
                <a:latin typeface="Calibri"/>
                <a:ea typeface="Calibri"/>
                <a:cs typeface="Calibri"/>
              </a:defRPr>
            </a:pPr>
            <a:endParaRPr lang="en-US"/>
          </a:p>
        </c:txPr>
        <c:crossAx val="143291728"/>
        <c:crosses val="autoZero"/>
        <c:crossBetween val="midCat"/>
      </c:valAx>
      <c:valAx>
        <c:axId val="143291728"/>
        <c:scaling>
          <c:orientation val="minMax"/>
          <c:max val="270.0"/>
          <c:min val="0.0"/>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APD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1400" b="0" i="0" u="none" strike="noStrike" kern="1200" baseline="0">
                <a:solidFill>
                  <a:schemeClr val="dk1">
                    <a:lumMod val="50000"/>
                    <a:lumOff val="50000"/>
                  </a:schemeClr>
                </a:solidFill>
                <a:latin typeface="+mn-lt"/>
                <a:ea typeface="+mn-ea"/>
                <a:cs typeface="+mn-cs"/>
              </a:defRPr>
            </a:pPr>
            <a:endParaRPr lang="en-US"/>
          </a:p>
        </c:txPr>
        <c:crossAx val="143197792"/>
        <c:crosses val="autoZero"/>
        <c:crossBetween val="midCat"/>
      </c:valAx>
      <c:spPr>
        <a:noFill/>
        <a:ln w="25400">
          <a:noFill/>
        </a:ln>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70" baseline="0">
                <a:solidFill>
                  <a:schemeClr val="dk1">
                    <a:lumMod val="50000"/>
                    <a:lumOff val="50000"/>
                  </a:schemeClr>
                </a:solidFill>
                <a:latin typeface="+mn-lt"/>
                <a:ea typeface="+mn-ea"/>
                <a:cs typeface="+mn-cs"/>
              </a:defRPr>
            </a:pPr>
            <a:r>
              <a:rPr lang="en-US" sz="2400" b="1" dirty="0" smtClean="0">
                <a:latin typeface="Times New Roman" charset="0"/>
                <a:ea typeface="Times New Roman" charset="0"/>
                <a:cs typeface="Times New Roman" charset="0"/>
              </a:rPr>
              <a:t>G</a:t>
            </a:r>
            <a:r>
              <a:rPr lang="en-US" sz="2400" b="1" baseline="-25000" dirty="0" smtClean="0">
                <a:latin typeface="Times New Roman" charset="0"/>
                <a:ea typeface="Times New Roman" charset="0"/>
                <a:cs typeface="Times New Roman" charset="0"/>
              </a:rPr>
              <a:t>Ca</a:t>
            </a:r>
            <a:r>
              <a:rPr lang="en-US" sz="2400" b="1" baseline="30000" dirty="0" smtClean="0">
                <a:latin typeface="Times New Roman" charset="0"/>
                <a:ea typeface="Times New Roman" charset="0"/>
                <a:cs typeface="Times New Roman" charset="0"/>
              </a:rPr>
              <a:t>2+</a:t>
            </a:r>
            <a:r>
              <a:rPr lang="en-US" sz="2400" b="1" baseline="0" dirty="0" smtClean="0">
                <a:latin typeface="Times New Roman" charset="0"/>
                <a:ea typeface="Times New Roman" charset="0"/>
                <a:cs typeface="Times New Roman" charset="0"/>
              </a:rPr>
              <a:t> </a:t>
            </a:r>
            <a:r>
              <a:rPr lang="en-US" sz="2400" b="1" baseline="0" dirty="0">
                <a:latin typeface="Times New Roman" charset="0"/>
                <a:ea typeface="Times New Roman" charset="0"/>
                <a:cs typeface="Times New Roman" charset="0"/>
              </a:rPr>
              <a:t>40%</a:t>
            </a:r>
            <a:endParaRPr lang="en-US" sz="2400" b="1" dirty="0">
              <a:latin typeface="Times New Roman" charset="0"/>
              <a:ea typeface="Times New Roman" charset="0"/>
              <a:cs typeface="Times New Roman" charset="0"/>
            </a:endParaRPr>
          </a:p>
        </c:rich>
      </c:tx>
      <c:layout/>
      <c:overlay val="0"/>
      <c:spPr>
        <a:noFill/>
        <a:ln w="25400">
          <a:noFill/>
        </a:ln>
      </c:spPr>
    </c:title>
    <c:autoTitleDeleted val="0"/>
    <c:plotArea>
      <c:layout>
        <c:manualLayout>
          <c:layoutTarget val="inner"/>
          <c:xMode val="edge"/>
          <c:yMode val="edge"/>
          <c:x val="0.157451151939341"/>
          <c:y val="0.255462962962963"/>
          <c:w val="0.788351317196461"/>
          <c:h val="0.533040244969379"/>
        </c:manualLayout>
      </c:layout>
      <c:scatterChart>
        <c:scatterStyle val="lineMarker"/>
        <c:varyColors val="0"/>
        <c:ser>
          <c:idx val="0"/>
          <c:order val="0"/>
          <c:spPr>
            <a:ln w="19050">
              <a:noFill/>
            </a:ln>
          </c:spPr>
          <c:marker>
            <c:symbol val="circle"/>
            <c:size val="4"/>
            <c:spPr>
              <a:solidFill>
                <a:srgbClr val="932526"/>
              </a:solidFill>
              <a:ln w="0" cap="flat" cmpd="sng" algn="ctr">
                <a:solidFill>
                  <a:srgbClr val="932526"/>
                </a:solidFill>
                <a:round/>
              </a:ln>
              <a:effectLst/>
            </c:spPr>
          </c:marker>
          <c:xVal>
            <c:numRef>
              <c:f>ca40graph!$B$1:$B$323</c:f>
              <c:numCache>
                <c:formatCode>General</c:formatCode>
                <c:ptCount val="323"/>
                <c:pt idx="0">
                  <c:v>322.012</c:v>
                </c:pt>
                <c:pt idx="1">
                  <c:v>321.012</c:v>
                </c:pt>
                <c:pt idx="2">
                  <c:v>320.012</c:v>
                </c:pt>
                <c:pt idx="3">
                  <c:v>319.012</c:v>
                </c:pt>
                <c:pt idx="4">
                  <c:v>318.012</c:v>
                </c:pt>
                <c:pt idx="5">
                  <c:v>317.012</c:v>
                </c:pt>
                <c:pt idx="6">
                  <c:v>316.012</c:v>
                </c:pt>
                <c:pt idx="7">
                  <c:v>315.012</c:v>
                </c:pt>
                <c:pt idx="8">
                  <c:v>314.012</c:v>
                </c:pt>
                <c:pt idx="9">
                  <c:v>313.012</c:v>
                </c:pt>
                <c:pt idx="10">
                  <c:v>312.012</c:v>
                </c:pt>
                <c:pt idx="11">
                  <c:v>311.012</c:v>
                </c:pt>
                <c:pt idx="12">
                  <c:v>310.012</c:v>
                </c:pt>
                <c:pt idx="13">
                  <c:v>309.012</c:v>
                </c:pt>
                <c:pt idx="14">
                  <c:v>308.012</c:v>
                </c:pt>
                <c:pt idx="15">
                  <c:v>307.012</c:v>
                </c:pt>
                <c:pt idx="16">
                  <c:v>306.012</c:v>
                </c:pt>
                <c:pt idx="17">
                  <c:v>305.012</c:v>
                </c:pt>
                <c:pt idx="18">
                  <c:v>304.012</c:v>
                </c:pt>
                <c:pt idx="19">
                  <c:v>303.012</c:v>
                </c:pt>
                <c:pt idx="20">
                  <c:v>302.012</c:v>
                </c:pt>
                <c:pt idx="21">
                  <c:v>301.012</c:v>
                </c:pt>
                <c:pt idx="22">
                  <c:v>300.012</c:v>
                </c:pt>
                <c:pt idx="23">
                  <c:v>299.012</c:v>
                </c:pt>
                <c:pt idx="24">
                  <c:v>298.012</c:v>
                </c:pt>
                <c:pt idx="25">
                  <c:v>297.012</c:v>
                </c:pt>
                <c:pt idx="26">
                  <c:v>296.012</c:v>
                </c:pt>
                <c:pt idx="27">
                  <c:v>295.012</c:v>
                </c:pt>
                <c:pt idx="28">
                  <c:v>294.012</c:v>
                </c:pt>
                <c:pt idx="29">
                  <c:v>293.012</c:v>
                </c:pt>
                <c:pt idx="30">
                  <c:v>292.012</c:v>
                </c:pt>
                <c:pt idx="31">
                  <c:v>291.012</c:v>
                </c:pt>
                <c:pt idx="32">
                  <c:v>290.012</c:v>
                </c:pt>
                <c:pt idx="33">
                  <c:v>289.012</c:v>
                </c:pt>
                <c:pt idx="34">
                  <c:v>288.012</c:v>
                </c:pt>
                <c:pt idx="35">
                  <c:v>287.012</c:v>
                </c:pt>
                <c:pt idx="36">
                  <c:v>286.012</c:v>
                </c:pt>
                <c:pt idx="37">
                  <c:v>285.012</c:v>
                </c:pt>
                <c:pt idx="38">
                  <c:v>284.012</c:v>
                </c:pt>
                <c:pt idx="39">
                  <c:v>283.012</c:v>
                </c:pt>
                <c:pt idx="40">
                  <c:v>282.012</c:v>
                </c:pt>
                <c:pt idx="41">
                  <c:v>281.012</c:v>
                </c:pt>
                <c:pt idx="42">
                  <c:v>280.012</c:v>
                </c:pt>
                <c:pt idx="43">
                  <c:v>279.012</c:v>
                </c:pt>
                <c:pt idx="44">
                  <c:v>278.012</c:v>
                </c:pt>
                <c:pt idx="45">
                  <c:v>277.012</c:v>
                </c:pt>
                <c:pt idx="46">
                  <c:v>276.012</c:v>
                </c:pt>
                <c:pt idx="47">
                  <c:v>275.012</c:v>
                </c:pt>
                <c:pt idx="48">
                  <c:v>274.012</c:v>
                </c:pt>
                <c:pt idx="49">
                  <c:v>273.012</c:v>
                </c:pt>
                <c:pt idx="50">
                  <c:v>272.012</c:v>
                </c:pt>
                <c:pt idx="51">
                  <c:v>271.012</c:v>
                </c:pt>
                <c:pt idx="52">
                  <c:v>270.012</c:v>
                </c:pt>
                <c:pt idx="53">
                  <c:v>269.012</c:v>
                </c:pt>
                <c:pt idx="54">
                  <c:v>268.012</c:v>
                </c:pt>
                <c:pt idx="55">
                  <c:v>267.012</c:v>
                </c:pt>
                <c:pt idx="56">
                  <c:v>266.012</c:v>
                </c:pt>
                <c:pt idx="57">
                  <c:v>265.012</c:v>
                </c:pt>
                <c:pt idx="58">
                  <c:v>264.012</c:v>
                </c:pt>
                <c:pt idx="59">
                  <c:v>263.012</c:v>
                </c:pt>
                <c:pt idx="60">
                  <c:v>262.012</c:v>
                </c:pt>
                <c:pt idx="61">
                  <c:v>261.012</c:v>
                </c:pt>
                <c:pt idx="62">
                  <c:v>260.012</c:v>
                </c:pt>
                <c:pt idx="63">
                  <c:v>259.012</c:v>
                </c:pt>
                <c:pt idx="64">
                  <c:v>258.012</c:v>
                </c:pt>
                <c:pt idx="65">
                  <c:v>257.012</c:v>
                </c:pt>
                <c:pt idx="66">
                  <c:v>256.012</c:v>
                </c:pt>
                <c:pt idx="67">
                  <c:v>255.012</c:v>
                </c:pt>
                <c:pt idx="68">
                  <c:v>254.012</c:v>
                </c:pt>
                <c:pt idx="69">
                  <c:v>253.012</c:v>
                </c:pt>
                <c:pt idx="70">
                  <c:v>252.012</c:v>
                </c:pt>
                <c:pt idx="71">
                  <c:v>251.012</c:v>
                </c:pt>
                <c:pt idx="72">
                  <c:v>250.012</c:v>
                </c:pt>
                <c:pt idx="73">
                  <c:v>249.012</c:v>
                </c:pt>
                <c:pt idx="74">
                  <c:v>248.012</c:v>
                </c:pt>
                <c:pt idx="75">
                  <c:v>247.012</c:v>
                </c:pt>
                <c:pt idx="76">
                  <c:v>246.012</c:v>
                </c:pt>
                <c:pt idx="77">
                  <c:v>245.012</c:v>
                </c:pt>
                <c:pt idx="78">
                  <c:v>244.012</c:v>
                </c:pt>
                <c:pt idx="79">
                  <c:v>243.012</c:v>
                </c:pt>
                <c:pt idx="80">
                  <c:v>242.012</c:v>
                </c:pt>
                <c:pt idx="81">
                  <c:v>241.012</c:v>
                </c:pt>
                <c:pt idx="82">
                  <c:v>240.012</c:v>
                </c:pt>
                <c:pt idx="83">
                  <c:v>239.012</c:v>
                </c:pt>
                <c:pt idx="84">
                  <c:v>238.012</c:v>
                </c:pt>
                <c:pt idx="85">
                  <c:v>237.012</c:v>
                </c:pt>
                <c:pt idx="86">
                  <c:v>236.012</c:v>
                </c:pt>
                <c:pt idx="87">
                  <c:v>235.012</c:v>
                </c:pt>
                <c:pt idx="88">
                  <c:v>234.012</c:v>
                </c:pt>
                <c:pt idx="89">
                  <c:v>233.012</c:v>
                </c:pt>
                <c:pt idx="90">
                  <c:v>232.012</c:v>
                </c:pt>
                <c:pt idx="91">
                  <c:v>231.012</c:v>
                </c:pt>
                <c:pt idx="92">
                  <c:v>230.012</c:v>
                </c:pt>
                <c:pt idx="93">
                  <c:v>229.012</c:v>
                </c:pt>
                <c:pt idx="94">
                  <c:v>228.012</c:v>
                </c:pt>
                <c:pt idx="95">
                  <c:v>227.012</c:v>
                </c:pt>
                <c:pt idx="96">
                  <c:v>226.012</c:v>
                </c:pt>
                <c:pt idx="97">
                  <c:v>225.012</c:v>
                </c:pt>
                <c:pt idx="98">
                  <c:v>224.012</c:v>
                </c:pt>
                <c:pt idx="99">
                  <c:v>223.012</c:v>
                </c:pt>
                <c:pt idx="100">
                  <c:v>222.012</c:v>
                </c:pt>
                <c:pt idx="101">
                  <c:v>221.012</c:v>
                </c:pt>
                <c:pt idx="102">
                  <c:v>220.012</c:v>
                </c:pt>
                <c:pt idx="103">
                  <c:v>219.012</c:v>
                </c:pt>
                <c:pt idx="104">
                  <c:v>218.012</c:v>
                </c:pt>
                <c:pt idx="105">
                  <c:v>217.012</c:v>
                </c:pt>
                <c:pt idx="106">
                  <c:v>216.012</c:v>
                </c:pt>
                <c:pt idx="107">
                  <c:v>215.012</c:v>
                </c:pt>
                <c:pt idx="108">
                  <c:v>214.012</c:v>
                </c:pt>
                <c:pt idx="109">
                  <c:v>213.012</c:v>
                </c:pt>
                <c:pt idx="110">
                  <c:v>212.012</c:v>
                </c:pt>
                <c:pt idx="111">
                  <c:v>211.012</c:v>
                </c:pt>
                <c:pt idx="112">
                  <c:v>210.012</c:v>
                </c:pt>
                <c:pt idx="113">
                  <c:v>209.012</c:v>
                </c:pt>
                <c:pt idx="114">
                  <c:v>208.012</c:v>
                </c:pt>
                <c:pt idx="115">
                  <c:v>207.012</c:v>
                </c:pt>
                <c:pt idx="116">
                  <c:v>206.012</c:v>
                </c:pt>
                <c:pt idx="117">
                  <c:v>205.012</c:v>
                </c:pt>
                <c:pt idx="118">
                  <c:v>204.012</c:v>
                </c:pt>
                <c:pt idx="119">
                  <c:v>203.012</c:v>
                </c:pt>
                <c:pt idx="120">
                  <c:v>202.012</c:v>
                </c:pt>
                <c:pt idx="121">
                  <c:v>201.012</c:v>
                </c:pt>
                <c:pt idx="122">
                  <c:v>200.012</c:v>
                </c:pt>
                <c:pt idx="123">
                  <c:v>199.012</c:v>
                </c:pt>
                <c:pt idx="124">
                  <c:v>198.012</c:v>
                </c:pt>
                <c:pt idx="125">
                  <c:v>197.012</c:v>
                </c:pt>
                <c:pt idx="126">
                  <c:v>196.012</c:v>
                </c:pt>
                <c:pt idx="127">
                  <c:v>195.012</c:v>
                </c:pt>
                <c:pt idx="128">
                  <c:v>194.012</c:v>
                </c:pt>
                <c:pt idx="129">
                  <c:v>193.012</c:v>
                </c:pt>
                <c:pt idx="130">
                  <c:v>192.012</c:v>
                </c:pt>
                <c:pt idx="131">
                  <c:v>191.012</c:v>
                </c:pt>
                <c:pt idx="132">
                  <c:v>190.012</c:v>
                </c:pt>
                <c:pt idx="133">
                  <c:v>189.012</c:v>
                </c:pt>
                <c:pt idx="134">
                  <c:v>188.012</c:v>
                </c:pt>
                <c:pt idx="135">
                  <c:v>187.012</c:v>
                </c:pt>
                <c:pt idx="136">
                  <c:v>186.012</c:v>
                </c:pt>
                <c:pt idx="137">
                  <c:v>185.012</c:v>
                </c:pt>
                <c:pt idx="138">
                  <c:v>184.012</c:v>
                </c:pt>
                <c:pt idx="139">
                  <c:v>183.012</c:v>
                </c:pt>
                <c:pt idx="140">
                  <c:v>182.012</c:v>
                </c:pt>
                <c:pt idx="141">
                  <c:v>181.012</c:v>
                </c:pt>
                <c:pt idx="142">
                  <c:v>180.012</c:v>
                </c:pt>
                <c:pt idx="143">
                  <c:v>179.012</c:v>
                </c:pt>
                <c:pt idx="144">
                  <c:v>178.012</c:v>
                </c:pt>
                <c:pt idx="145">
                  <c:v>177.012</c:v>
                </c:pt>
                <c:pt idx="146">
                  <c:v>176.012</c:v>
                </c:pt>
                <c:pt idx="147">
                  <c:v>175.012</c:v>
                </c:pt>
                <c:pt idx="148">
                  <c:v>174.012</c:v>
                </c:pt>
                <c:pt idx="149">
                  <c:v>173.012</c:v>
                </c:pt>
                <c:pt idx="150">
                  <c:v>172.012</c:v>
                </c:pt>
                <c:pt idx="151">
                  <c:v>171.012</c:v>
                </c:pt>
                <c:pt idx="152">
                  <c:v>170.012</c:v>
                </c:pt>
                <c:pt idx="153">
                  <c:v>169.012</c:v>
                </c:pt>
                <c:pt idx="154">
                  <c:v>168.012</c:v>
                </c:pt>
                <c:pt idx="155">
                  <c:v>167.012</c:v>
                </c:pt>
                <c:pt idx="156">
                  <c:v>166.012</c:v>
                </c:pt>
                <c:pt idx="157">
                  <c:v>165.012</c:v>
                </c:pt>
                <c:pt idx="158">
                  <c:v>164.012</c:v>
                </c:pt>
                <c:pt idx="159">
                  <c:v>163.012</c:v>
                </c:pt>
                <c:pt idx="160">
                  <c:v>162.012</c:v>
                </c:pt>
                <c:pt idx="161">
                  <c:v>161.012</c:v>
                </c:pt>
                <c:pt idx="162">
                  <c:v>160.012</c:v>
                </c:pt>
                <c:pt idx="163">
                  <c:v>159.012</c:v>
                </c:pt>
                <c:pt idx="164">
                  <c:v>158.012</c:v>
                </c:pt>
                <c:pt idx="165">
                  <c:v>157.012</c:v>
                </c:pt>
                <c:pt idx="166">
                  <c:v>156.012</c:v>
                </c:pt>
                <c:pt idx="167">
                  <c:v>155.012</c:v>
                </c:pt>
                <c:pt idx="168">
                  <c:v>154.012</c:v>
                </c:pt>
                <c:pt idx="169">
                  <c:v>153.012</c:v>
                </c:pt>
                <c:pt idx="170">
                  <c:v>152.012</c:v>
                </c:pt>
                <c:pt idx="171">
                  <c:v>151.012</c:v>
                </c:pt>
                <c:pt idx="172">
                  <c:v>150.012</c:v>
                </c:pt>
                <c:pt idx="173">
                  <c:v>149.012</c:v>
                </c:pt>
                <c:pt idx="174">
                  <c:v>148.012</c:v>
                </c:pt>
                <c:pt idx="175">
                  <c:v>147.012</c:v>
                </c:pt>
                <c:pt idx="176">
                  <c:v>146.012</c:v>
                </c:pt>
                <c:pt idx="177">
                  <c:v>145.012</c:v>
                </c:pt>
                <c:pt idx="178">
                  <c:v>144.012</c:v>
                </c:pt>
                <c:pt idx="179">
                  <c:v>143.012</c:v>
                </c:pt>
                <c:pt idx="180">
                  <c:v>142.012</c:v>
                </c:pt>
                <c:pt idx="181">
                  <c:v>141.012</c:v>
                </c:pt>
                <c:pt idx="182">
                  <c:v>140.012</c:v>
                </c:pt>
                <c:pt idx="183">
                  <c:v>139.012</c:v>
                </c:pt>
                <c:pt idx="184">
                  <c:v>138.012</c:v>
                </c:pt>
                <c:pt idx="185">
                  <c:v>137.012</c:v>
                </c:pt>
                <c:pt idx="186">
                  <c:v>136.012</c:v>
                </c:pt>
                <c:pt idx="187">
                  <c:v>135.012</c:v>
                </c:pt>
                <c:pt idx="188">
                  <c:v>134.012</c:v>
                </c:pt>
                <c:pt idx="189">
                  <c:v>133.012</c:v>
                </c:pt>
                <c:pt idx="190">
                  <c:v>132.012</c:v>
                </c:pt>
                <c:pt idx="191">
                  <c:v>131.012</c:v>
                </c:pt>
                <c:pt idx="192">
                  <c:v>130.012</c:v>
                </c:pt>
                <c:pt idx="193">
                  <c:v>129.012</c:v>
                </c:pt>
                <c:pt idx="194">
                  <c:v>128.012</c:v>
                </c:pt>
                <c:pt idx="195">
                  <c:v>127.012</c:v>
                </c:pt>
                <c:pt idx="196">
                  <c:v>126.012</c:v>
                </c:pt>
                <c:pt idx="197">
                  <c:v>125.012</c:v>
                </c:pt>
                <c:pt idx="198">
                  <c:v>124.012</c:v>
                </c:pt>
                <c:pt idx="199">
                  <c:v>123.012</c:v>
                </c:pt>
                <c:pt idx="200">
                  <c:v>122.012</c:v>
                </c:pt>
                <c:pt idx="201">
                  <c:v>121.012</c:v>
                </c:pt>
                <c:pt idx="202">
                  <c:v>120.012</c:v>
                </c:pt>
                <c:pt idx="203">
                  <c:v>119.012</c:v>
                </c:pt>
                <c:pt idx="204">
                  <c:v>118.012</c:v>
                </c:pt>
                <c:pt idx="205">
                  <c:v>117.012</c:v>
                </c:pt>
                <c:pt idx="206">
                  <c:v>116.012</c:v>
                </c:pt>
                <c:pt idx="207">
                  <c:v>115.012</c:v>
                </c:pt>
                <c:pt idx="208">
                  <c:v>114.012</c:v>
                </c:pt>
                <c:pt idx="209">
                  <c:v>113.012</c:v>
                </c:pt>
                <c:pt idx="210">
                  <c:v>112.012</c:v>
                </c:pt>
                <c:pt idx="211">
                  <c:v>111.012</c:v>
                </c:pt>
                <c:pt idx="212">
                  <c:v>110.012</c:v>
                </c:pt>
                <c:pt idx="213">
                  <c:v>109.012</c:v>
                </c:pt>
                <c:pt idx="214">
                  <c:v>108.012</c:v>
                </c:pt>
                <c:pt idx="215">
                  <c:v>107.012</c:v>
                </c:pt>
                <c:pt idx="216">
                  <c:v>106.012</c:v>
                </c:pt>
                <c:pt idx="217">
                  <c:v>105.012</c:v>
                </c:pt>
                <c:pt idx="218">
                  <c:v>104.012</c:v>
                </c:pt>
                <c:pt idx="219">
                  <c:v>103.012</c:v>
                </c:pt>
                <c:pt idx="220">
                  <c:v>102.012</c:v>
                </c:pt>
                <c:pt idx="221">
                  <c:v>101.012</c:v>
                </c:pt>
                <c:pt idx="222">
                  <c:v>100.012</c:v>
                </c:pt>
                <c:pt idx="223">
                  <c:v>99.0116</c:v>
                </c:pt>
                <c:pt idx="224">
                  <c:v>98.0116</c:v>
                </c:pt>
                <c:pt idx="225">
                  <c:v>97.0116</c:v>
                </c:pt>
                <c:pt idx="226">
                  <c:v>96.0116</c:v>
                </c:pt>
                <c:pt idx="227">
                  <c:v>95.0116</c:v>
                </c:pt>
                <c:pt idx="228">
                  <c:v>94.0116</c:v>
                </c:pt>
                <c:pt idx="229">
                  <c:v>93.0116</c:v>
                </c:pt>
                <c:pt idx="230">
                  <c:v>92.0116</c:v>
                </c:pt>
                <c:pt idx="231">
                  <c:v>91.0116</c:v>
                </c:pt>
                <c:pt idx="232">
                  <c:v>90.0116</c:v>
                </c:pt>
                <c:pt idx="233">
                  <c:v>89.0116</c:v>
                </c:pt>
                <c:pt idx="234">
                  <c:v>88.0116</c:v>
                </c:pt>
                <c:pt idx="235">
                  <c:v>87.0116</c:v>
                </c:pt>
                <c:pt idx="236">
                  <c:v>86.0116</c:v>
                </c:pt>
                <c:pt idx="237">
                  <c:v>85.0116</c:v>
                </c:pt>
                <c:pt idx="238">
                  <c:v>84.0116</c:v>
                </c:pt>
                <c:pt idx="239">
                  <c:v>83.0116</c:v>
                </c:pt>
                <c:pt idx="240">
                  <c:v>82.0116</c:v>
                </c:pt>
                <c:pt idx="241">
                  <c:v>81.0116</c:v>
                </c:pt>
                <c:pt idx="242">
                  <c:v>80.0116</c:v>
                </c:pt>
                <c:pt idx="243">
                  <c:v>79.0116</c:v>
                </c:pt>
                <c:pt idx="244">
                  <c:v>78.0116</c:v>
                </c:pt>
                <c:pt idx="245">
                  <c:v>77.0116</c:v>
                </c:pt>
                <c:pt idx="246">
                  <c:v>76.0116</c:v>
                </c:pt>
                <c:pt idx="247">
                  <c:v>75.0116</c:v>
                </c:pt>
                <c:pt idx="248">
                  <c:v>74.0116</c:v>
                </c:pt>
                <c:pt idx="249">
                  <c:v>73.0116</c:v>
                </c:pt>
                <c:pt idx="250">
                  <c:v>72.0116</c:v>
                </c:pt>
                <c:pt idx="251">
                  <c:v>71.0116</c:v>
                </c:pt>
                <c:pt idx="252">
                  <c:v>70.0116</c:v>
                </c:pt>
                <c:pt idx="253">
                  <c:v>69.0116</c:v>
                </c:pt>
                <c:pt idx="254">
                  <c:v>68.0116</c:v>
                </c:pt>
                <c:pt idx="255">
                  <c:v>67.0116</c:v>
                </c:pt>
                <c:pt idx="256">
                  <c:v>66.0116</c:v>
                </c:pt>
                <c:pt idx="257">
                  <c:v>65.0116</c:v>
                </c:pt>
                <c:pt idx="258">
                  <c:v>64.0116</c:v>
                </c:pt>
                <c:pt idx="259">
                  <c:v>63.0116</c:v>
                </c:pt>
                <c:pt idx="260">
                  <c:v>62.0116</c:v>
                </c:pt>
                <c:pt idx="261">
                  <c:v>61.0116</c:v>
                </c:pt>
                <c:pt idx="262">
                  <c:v>60.0116</c:v>
                </c:pt>
                <c:pt idx="263">
                  <c:v>59.0116</c:v>
                </c:pt>
                <c:pt idx="264">
                  <c:v>58.0116</c:v>
                </c:pt>
                <c:pt idx="265">
                  <c:v>57.0116</c:v>
                </c:pt>
                <c:pt idx="266">
                  <c:v>56.0116</c:v>
                </c:pt>
                <c:pt idx="267">
                  <c:v>55.0116</c:v>
                </c:pt>
                <c:pt idx="268">
                  <c:v>54.0116</c:v>
                </c:pt>
                <c:pt idx="269">
                  <c:v>53.0116</c:v>
                </c:pt>
                <c:pt idx="270">
                  <c:v>52.0116</c:v>
                </c:pt>
                <c:pt idx="271">
                  <c:v>51.0116</c:v>
                </c:pt>
                <c:pt idx="272">
                  <c:v>50.0116</c:v>
                </c:pt>
                <c:pt idx="273">
                  <c:v>49.0116</c:v>
                </c:pt>
                <c:pt idx="274">
                  <c:v>48.0116</c:v>
                </c:pt>
                <c:pt idx="275">
                  <c:v>47.0116</c:v>
                </c:pt>
                <c:pt idx="276">
                  <c:v>46.0116</c:v>
                </c:pt>
                <c:pt idx="277">
                  <c:v>45.0116</c:v>
                </c:pt>
                <c:pt idx="278">
                  <c:v>44.0116</c:v>
                </c:pt>
                <c:pt idx="279">
                  <c:v>43.0116</c:v>
                </c:pt>
                <c:pt idx="280">
                  <c:v>42.0116</c:v>
                </c:pt>
                <c:pt idx="281">
                  <c:v>41.0116</c:v>
                </c:pt>
                <c:pt idx="282">
                  <c:v>40.0116</c:v>
                </c:pt>
                <c:pt idx="283">
                  <c:v>39.0116</c:v>
                </c:pt>
                <c:pt idx="284">
                  <c:v>38.0116</c:v>
                </c:pt>
                <c:pt idx="285">
                  <c:v>37.0116</c:v>
                </c:pt>
                <c:pt idx="286">
                  <c:v>36.0116</c:v>
                </c:pt>
                <c:pt idx="287">
                  <c:v>35.0116</c:v>
                </c:pt>
                <c:pt idx="288">
                  <c:v>34.0116</c:v>
                </c:pt>
                <c:pt idx="289">
                  <c:v>33.0116</c:v>
                </c:pt>
                <c:pt idx="290">
                  <c:v>32.0116</c:v>
                </c:pt>
                <c:pt idx="291">
                  <c:v>31.0116</c:v>
                </c:pt>
                <c:pt idx="292">
                  <c:v>30.0116</c:v>
                </c:pt>
                <c:pt idx="293">
                  <c:v>29.0116</c:v>
                </c:pt>
                <c:pt idx="294">
                  <c:v>28.0116</c:v>
                </c:pt>
                <c:pt idx="295">
                  <c:v>27.0116</c:v>
                </c:pt>
                <c:pt idx="296">
                  <c:v>26.0116</c:v>
                </c:pt>
                <c:pt idx="297">
                  <c:v>25.0116</c:v>
                </c:pt>
                <c:pt idx="298">
                  <c:v>24.0116</c:v>
                </c:pt>
                <c:pt idx="299">
                  <c:v>23.0116</c:v>
                </c:pt>
                <c:pt idx="300">
                  <c:v>22.0116</c:v>
                </c:pt>
                <c:pt idx="301">
                  <c:v>21.0116</c:v>
                </c:pt>
                <c:pt idx="302">
                  <c:v>20.0116</c:v>
                </c:pt>
                <c:pt idx="303">
                  <c:v>19.0116</c:v>
                </c:pt>
                <c:pt idx="304">
                  <c:v>18.0116</c:v>
                </c:pt>
                <c:pt idx="305">
                  <c:v>17.0116</c:v>
                </c:pt>
                <c:pt idx="306">
                  <c:v>16.0116</c:v>
                </c:pt>
                <c:pt idx="307">
                  <c:v>15.0116</c:v>
                </c:pt>
                <c:pt idx="308">
                  <c:v>14.0116</c:v>
                </c:pt>
                <c:pt idx="309">
                  <c:v>13.0116</c:v>
                </c:pt>
                <c:pt idx="310">
                  <c:v>12.0116</c:v>
                </c:pt>
                <c:pt idx="311">
                  <c:v>11.0116</c:v>
                </c:pt>
                <c:pt idx="312">
                  <c:v>10.0116</c:v>
                </c:pt>
                <c:pt idx="313">
                  <c:v>9.011550000000001</c:v>
                </c:pt>
                <c:pt idx="314">
                  <c:v>8.011550000000001</c:v>
                </c:pt>
                <c:pt idx="315">
                  <c:v>7.01155</c:v>
                </c:pt>
                <c:pt idx="316">
                  <c:v>6.01155</c:v>
                </c:pt>
                <c:pt idx="317">
                  <c:v>5.01155</c:v>
                </c:pt>
                <c:pt idx="318">
                  <c:v>4.01155</c:v>
                </c:pt>
                <c:pt idx="319">
                  <c:v>3.01155</c:v>
                </c:pt>
                <c:pt idx="320">
                  <c:v>2.01155</c:v>
                </c:pt>
                <c:pt idx="321">
                  <c:v>1.01155</c:v>
                </c:pt>
                <c:pt idx="322">
                  <c:v>0.0115531</c:v>
                </c:pt>
              </c:numCache>
            </c:numRef>
          </c:xVal>
          <c:yVal>
            <c:numRef>
              <c:f>ca40graph!$C$1:$C$323</c:f>
              <c:numCache>
                <c:formatCode>General</c:formatCode>
                <c:ptCount val="323"/>
                <c:pt idx="0">
                  <c:v>172.807</c:v>
                </c:pt>
                <c:pt idx="1">
                  <c:v>172.736</c:v>
                </c:pt>
                <c:pt idx="2">
                  <c:v>172.664</c:v>
                </c:pt>
                <c:pt idx="3">
                  <c:v>172.592</c:v>
                </c:pt>
                <c:pt idx="4">
                  <c:v>172.52</c:v>
                </c:pt>
                <c:pt idx="5">
                  <c:v>172.447</c:v>
                </c:pt>
                <c:pt idx="6">
                  <c:v>172.374</c:v>
                </c:pt>
                <c:pt idx="7">
                  <c:v>172.3</c:v>
                </c:pt>
                <c:pt idx="8">
                  <c:v>172.226</c:v>
                </c:pt>
                <c:pt idx="9">
                  <c:v>172.152</c:v>
                </c:pt>
                <c:pt idx="10">
                  <c:v>172.078</c:v>
                </c:pt>
                <c:pt idx="11">
                  <c:v>172.003</c:v>
                </c:pt>
                <c:pt idx="12">
                  <c:v>171.927</c:v>
                </c:pt>
                <c:pt idx="13">
                  <c:v>171.852</c:v>
                </c:pt>
                <c:pt idx="14">
                  <c:v>171.776</c:v>
                </c:pt>
                <c:pt idx="15">
                  <c:v>171.7</c:v>
                </c:pt>
                <c:pt idx="16">
                  <c:v>171.623</c:v>
                </c:pt>
                <c:pt idx="17">
                  <c:v>171.546</c:v>
                </c:pt>
                <c:pt idx="18">
                  <c:v>171.469</c:v>
                </c:pt>
                <c:pt idx="19">
                  <c:v>171.391</c:v>
                </c:pt>
                <c:pt idx="20">
                  <c:v>171.313</c:v>
                </c:pt>
                <c:pt idx="21">
                  <c:v>171.235</c:v>
                </c:pt>
                <c:pt idx="22">
                  <c:v>171.156</c:v>
                </c:pt>
                <c:pt idx="23">
                  <c:v>171.077</c:v>
                </c:pt>
                <c:pt idx="24">
                  <c:v>170.997</c:v>
                </c:pt>
                <c:pt idx="25">
                  <c:v>170.917</c:v>
                </c:pt>
                <c:pt idx="26">
                  <c:v>170.837</c:v>
                </c:pt>
                <c:pt idx="27">
                  <c:v>170.757</c:v>
                </c:pt>
                <c:pt idx="28">
                  <c:v>170.676</c:v>
                </c:pt>
                <c:pt idx="29">
                  <c:v>170.594</c:v>
                </c:pt>
                <c:pt idx="30">
                  <c:v>170.513</c:v>
                </c:pt>
                <c:pt idx="31">
                  <c:v>170.431</c:v>
                </c:pt>
                <c:pt idx="32">
                  <c:v>170.348</c:v>
                </c:pt>
                <c:pt idx="33">
                  <c:v>170.266</c:v>
                </c:pt>
                <c:pt idx="34">
                  <c:v>170.182</c:v>
                </c:pt>
                <c:pt idx="35">
                  <c:v>170.099</c:v>
                </c:pt>
                <c:pt idx="36">
                  <c:v>170.015</c:v>
                </c:pt>
                <c:pt idx="37">
                  <c:v>169.931</c:v>
                </c:pt>
                <c:pt idx="38">
                  <c:v>169.846</c:v>
                </c:pt>
                <c:pt idx="39">
                  <c:v>169.761</c:v>
                </c:pt>
                <c:pt idx="40">
                  <c:v>169.676</c:v>
                </c:pt>
                <c:pt idx="41">
                  <c:v>169.59</c:v>
                </c:pt>
                <c:pt idx="42">
                  <c:v>169.504</c:v>
                </c:pt>
                <c:pt idx="43">
                  <c:v>169.418</c:v>
                </c:pt>
                <c:pt idx="44">
                  <c:v>169.331</c:v>
                </c:pt>
                <c:pt idx="45">
                  <c:v>169.244</c:v>
                </c:pt>
                <c:pt idx="46">
                  <c:v>169.156</c:v>
                </c:pt>
                <c:pt idx="47">
                  <c:v>169.068</c:v>
                </c:pt>
                <c:pt idx="48">
                  <c:v>168.98</c:v>
                </c:pt>
                <c:pt idx="49">
                  <c:v>168.891</c:v>
                </c:pt>
                <c:pt idx="50">
                  <c:v>168.802</c:v>
                </c:pt>
                <c:pt idx="51">
                  <c:v>168.713</c:v>
                </c:pt>
                <c:pt idx="52">
                  <c:v>168.623</c:v>
                </c:pt>
                <c:pt idx="53">
                  <c:v>168.533</c:v>
                </c:pt>
                <c:pt idx="54">
                  <c:v>168.442</c:v>
                </c:pt>
                <c:pt idx="55">
                  <c:v>168.351</c:v>
                </c:pt>
                <c:pt idx="56">
                  <c:v>168.26</c:v>
                </c:pt>
                <c:pt idx="57">
                  <c:v>168.168</c:v>
                </c:pt>
                <c:pt idx="58">
                  <c:v>168.076</c:v>
                </c:pt>
                <c:pt idx="59">
                  <c:v>167.984</c:v>
                </c:pt>
                <c:pt idx="60">
                  <c:v>167.891</c:v>
                </c:pt>
                <c:pt idx="61">
                  <c:v>167.797</c:v>
                </c:pt>
                <c:pt idx="62">
                  <c:v>167.704</c:v>
                </c:pt>
                <c:pt idx="63">
                  <c:v>167.61</c:v>
                </c:pt>
                <c:pt idx="64">
                  <c:v>167.516</c:v>
                </c:pt>
                <c:pt idx="65">
                  <c:v>167.421</c:v>
                </c:pt>
                <c:pt idx="66">
                  <c:v>167.326</c:v>
                </c:pt>
                <c:pt idx="67">
                  <c:v>167.23</c:v>
                </c:pt>
                <c:pt idx="68">
                  <c:v>167.134</c:v>
                </c:pt>
                <c:pt idx="69">
                  <c:v>167.038</c:v>
                </c:pt>
                <c:pt idx="70">
                  <c:v>166.942</c:v>
                </c:pt>
                <c:pt idx="71">
                  <c:v>166.845</c:v>
                </c:pt>
                <c:pt idx="72">
                  <c:v>166.747</c:v>
                </c:pt>
                <c:pt idx="73">
                  <c:v>166.65</c:v>
                </c:pt>
                <c:pt idx="74">
                  <c:v>166.551</c:v>
                </c:pt>
                <c:pt idx="75">
                  <c:v>166.453</c:v>
                </c:pt>
                <c:pt idx="76">
                  <c:v>166.354</c:v>
                </c:pt>
                <c:pt idx="77">
                  <c:v>166.255</c:v>
                </c:pt>
                <c:pt idx="78">
                  <c:v>166.155</c:v>
                </c:pt>
                <c:pt idx="79">
                  <c:v>166.055</c:v>
                </c:pt>
                <c:pt idx="80">
                  <c:v>165.955</c:v>
                </c:pt>
                <c:pt idx="81">
                  <c:v>165.854</c:v>
                </c:pt>
                <c:pt idx="82">
                  <c:v>165.753</c:v>
                </c:pt>
                <c:pt idx="83">
                  <c:v>165.652</c:v>
                </c:pt>
                <c:pt idx="84">
                  <c:v>165.55</c:v>
                </c:pt>
                <c:pt idx="85">
                  <c:v>165.448</c:v>
                </c:pt>
                <c:pt idx="86">
                  <c:v>165.345</c:v>
                </c:pt>
                <c:pt idx="87">
                  <c:v>165.242</c:v>
                </c:pt>
                <c:pt idx="88">
                  <c:v>165.139</c:v>
                </c:pt>
                <c:pt idx="89">
                  <c:v>165.035</c:v>
                </c:pt>
                <c:pt idx="90">
                  <c:v>164.931</c:v>
                </c:pt>
                <c:pt idx="91">
                  <c:v>164.827</c:v>
                </c:pt>
                <c:pt idx="92">
                  <c:v>164.722</c:v>
                </c:pt>
                <c:pt idx="93">
                  <c:v>164.617</c:v>
                </c:pt>
                <c:pt idx="94">
                  <c:v>164.512</c:v>
                </c:pt>
                <c:pt idx="95">
                  <c:v>164.406</c:v>
                </c:pt>
                <c:pt idx="96">
                  <c:v>164.3</c:v>
                </c:pt>
                <c:pt idx="97">
                  <c:v>164.193</c:v>
                </c:pt>
                <c:pt idx="98">
                  <c:v>164.086</c:v>
                </c:pt>
                <c:pt idx="99">
                  <c:v>163.979</c:v>
                </c:pt>
                <c:pt idx="100">
                  <c:v>163.872</c:v>
                </c:pt>
                <c:pt idx="101">
                  <c:v>163.764</c:v>
                </c:pt>
                <c:pt idx="102">
                  <c:v>163.656</c:v>
                </c:pt>
                <c:pt idx="103">
                  <c:v>163.547</c:v>
                </c:pt>
                <c:pt idx="104">
                  <c:v>163.438</c:v>
                </c:pt>
                <c:pt idx="105">
                  <c:v>163.329</c:v>
                </c:pt>
                <c:pt idx="106">
                  <c:v>163.22</c:v>
                </c:pt>
                <c:pt idx="107">
                  <c:v>163.11</c:v>
                </c:pt>
                <c:pt idx="108">
                  <c:v>162.999</c:v>
                </c:pt>
                <c:pt idx="109">
                  <c:v>162.889</c:v>
                </c:pt>
                <c:pt idx="110">
                  <c:v>162.778</c:v>
                </c:pt>
                <c:pt idx="111">
                  <c:v>162.667</c:v>
                </c:pt>
                <c:pt idx="112">
                  <c:v>162.556</c:v>
                </c:pt>
                <c:pt idx="113">
                  <c:v>162.444</c:v>
                </c:pt>
                <c:pt idx="114">
                  <c:v>162.332</c:v>
                </c:pt>
                <c:pt idx="115">
                  <c:v>162.219</c:v>
                </c:pt>
                <c:pt idx="116">
                  <c:v>162.107</c:v>
                </c:pt>
                <c:pt idx="117">
                  <c:v>161.994</c:v>
                </c:pt>
                <c:pt idx="118">
                  <c:v>161.88</c:v>
                </c:pt>
                <c:pt idx="119">
                  <c:v>161.767</c:v>
                </c:pt>
                <c:pt idx="120">
                  <c:v>161.653</c:v>
                </c:pt>
                <c:pt idx="121">
                  <c:v>161.539</c:v>
                </c:pt>
                <c:pt idx="122">
                  <c:v>161.425</c:v>
                </c:pt>
                <c:pt idx="123">
                  <c:v>161.31</c:v>
                </c:pt>
                <c:pt idx="124">
                  <c:v>161.195</c:v>
                </c:pt>
                <c:pt idx="125">
                  <c:v>161.08</c:v>
                </c:pt>
                <c:pt idx="126">
                  <c:v>160.964</c:v>
                </c:pt>
                <c:pt idx="127">
                  <c:v>160.849</c:v>
                </c:pt>
                <c:pt idx="128">
                  <c:v>160.733</c:v>
                </c:pt>
                <c:pt idx="129">
                  <c:v>160.617</c:v>
                </c:pt>
                <c:pt idx="130">
                  <c:v>160.5</c:v>
                </c:pt>
                <c:pt idx="131">
                  <c:v>160.383</c:v>
                </c:pt>
                <c:pt idx="132">
                  <c:v>160.266</c:v>
                </c:pt>
                <c:pt idx="133">
                  <c:v>160.149</c:v>
                </c:pt>
                <c:pt idx="134">
                  <c:v>160.032</c:v>
                </c:pt>
                <c:pt idx="135">
                  <c:v>159.914</c:v>
                </c:pt>
                <c:pt idx="136">
                  <c:v>159.797</c:v>
                </c:pt>
                <c:pt idx="137">
                  <c:v>159.679</c:v>
                </c:pt>
                <c:pt idx="138">
                  <c:v>159.561</c:v>
                </c:pt>
                <c:pt idx="139">
                  <c:v>159.442</c:v>
                </c:pt>
                <c:pt idx="140">
                  <c:v>159.324</c:v>
                </c:pt>
                <c:pt idx="141">
                  <c:v>159.205</c:v>
                </c:pt>
                <c:pt idx="142">
                  <c:v>159.086</c:v>
                </c:pt>
                <c:pt idx="143">
                  <c:v>158.967</c:v>
                </c:pt>
                <c:pt idx="144">
                  <c:v>158.848</c:v>
                </c:pt>
                <c:pt idx="145">
                  <c:v>158.728</c:v>
                </c:pt>
                <c:pt idx="146">
                  <c:v>158.609</c:v>
                </c:pt>
                <c:pt idx="147">
                  <c:v>158.489</c:v>
                </c:pt>
                <c:pt idx="148">
                  <c:v>158.369</c:v>
                </c:pt>
                <c:pt idx="149">
                  <c:v>158.249</c:v>
                </c:pt>
                <c:pt idx="150">
                  <c:v>158.129</c:v>
                </c:pt>
                <c:pt idx="151">
                  <c:v>158.009</c:v>
                </c:pt>
                <c:pt idx="152">
                  <c:v>157.889</c:v>
                </c:pt>
                <c:pt idx="153">
                  <c:v>157.768</c:v>
                </c:pt>
                <c:pt idx="154">
                  <c:v>157.648</c:v>
                </c:pt>
                <c:pt idx="155">
                  <c:v>157.527</c:v>
                </c:pt>
                <c:pt idx="156">
                  <c:v>157.407</c:v>
                </c:pt>
                <c:pt idx="157">
                  <c:v>157.286</c:v>
                </c:pt>
                <c:pt idx="158">
                  <c:v>157.165</c:v>
                </c:pt>
                <c:pt idx="159">
                  <c:v>157.044</c:v>
                </c:pt>
                <c:pt idx="160">
                  <c:v>156.924</c:v>
                </c:pt>
                <c:pt idx="161">
                  <c:v>156.803</c:v>
                </c:pt>
                <c:pt idx="162">
                  <c:v>156.682</c:v>
                </c:pt>
                <c:pt idx="163">
                  <c:v>156.561</c:v>
                </c:pt>
                <c:pt idx="164">
                  <c:v>156.44</c:v>
                </c:pt>
                <c:pt idx="165">
                  <c:v>156.319</c:v>
                </c:pt>
                <c:pt idx="166">
                  <c:v>156.198</c:v>
                </c:pt>
                <c:pt idx="167">
                  <c:v>156.077</c:v>
                </c:pt>
                <c:pt idx="168">
                  <c:v>155.956</c:v>
                </c:pt>
                <c:pt idx="169">
                  <c:v>155.835</c:v>
                </c:pt>
                <c:pt idx="170">
                  <c:v>155.714</c:v>
                </c:pt>
                <c:pt idx="171">
                  <c:v>155.593</c:v>
                </c:pt>
                <c:pt idx="172">
                  <c:v>155.473</c:v>
                </c:pt>
                <c:pt idx="173">
                  <c:v>155.339</c:v>
                </c:pt>
                <c:pt idx="174">
                  <c:v>155.219</c:v>
                </c:pt>
                <c:pt idx="175">
                  <c:v>155.098</c:v>
                </c:pt>
                <c:pt idx="176">
                  <c:v>154.978</c:v>
                </c:pt>
                <c:pt idx="177">
                  <c:v>154.857</c:v>
                </c:pt>
                <c:pt idx="178">
                  <c:v>154.737</c:v>
                </c:pt>
                <c:pt idx="179">
                  <c:v>154.617</c:v>
                </c:pt>
                <c:pt idx="180">
                  <c:v>154.497</c:v>
                </c:pt>
                <c:pt idx="181">
                  <c:v>154.377</c:v>
                </c:pt>
                <c:pt idx="182">
                  <c:v>154.257</c:v>
                </c:pt>
                <c:pt idx="183">
                  <c:v>154.137</c:v>
                </c:pt>
                <c:pt idx="184">
                  <c:v>154.017</c:v>
                </c:pt>
                <c:pt idx="185">
                  <c:v>153.898</c:v>
                </c:pt>
                <c:pt idx="186">
                  <c:v>153.778</c:v>
                </c:pt>
                <c:pt idx="187">
                  <c:v>153.659</c:v>
                </c:pt>
                <c:pt idx="188">
                  <c:v>153.54</c:v>
                </c:pt>
                <c:pt idx="189">
                  <c:v>153.421</c:v>
                </c:pt>
                <c:pt idx="190">
                  <c:v>153.302</c:v>
                </c:pt>
                <c:pt idx="191">
                  <c:v>153.184</c:v>
                </c:pt>
                <c:pt idx="192">
                  <c:v>153.065</c:v>
                </c:pt>
                <c:pt idx="193">
                  <c:v>152.947</c:v>
                </c:pt>
                <c:pt idx="194">
                  <c:v>152.829</c:v>
                </c:pt>
                <c:pt idx="195">
                  <c:v>152.711</c:v>
                </c:pt>
                <c:pt idx="196">
                  <c:v>152.593</c:v>
                </c:pt>
                <c:pt idx="197">
                  <c:v>152.475</c:v>
                </c:pt>
                <c:pt idx="198">
                  <c:v>152.357</c:v>
                </c:pt>
                <c:pt idx="199">
                  <c:v>152.24</c:v>
                </c:pt>
                <c:pt idx="200">
                  <c:v>152.123</c:v>
                </c:pt>
                <c:pt idx="201">
                  <c:v>152.005</c:v>
                </c:pt>
                <c:pt idx="202">
                  <c:v>151.888</c:v>
                </c:pt>
                <c:pt idx="203">
                  <c:v>151.772</c:v>
                </c:pt>
                <c:pt idx="204">
                  <c:v>151.655</c:v>
                </c:pt>
                <c:pt idx="205">
                  <c:v>151.538</c:v>
                </c:pt>
                <c:pt idx="206">
                  <c:v>151.421</c:v>
                </c:pt>
                <c:pt idx="207">
                  <c:v>151.305</c:v>
                </c:pt>
                <c:pt idx="208">
                  <c:v>151.188</c:v>
                </c:pt>
                <c:pt idx="209">
                  <c:v>151.071</c:v>
                </c:pt>
                <c:pt idx="210">
                  <c:v>150.955</c:v>
                </c:pt>
                <c:pt idx="211">
                  <c:v>150.838</c:v>
                </c:pt>
                <c:pt idx="212">
                  <c:v>150.722</c:v>
                </c:pt>
                <c:pt idx="213">
                  <c:v>150.605</c:v>
                </c:pt>
                <c:pt idx="214">
                  <c:v>150.488</c:v>
                </c:pt>
                <c:pt idx="215">
                  <c:v>150.371</c:v>
                </c:pt>
                <c:pt idx="216">
                  <c:v>150.254</c:v>
                </c:pt>
                <c:pt idx="217">
                  <c:v>150.136</c:v>
                </c:pt>
                <c:pt idx="218">
                  <c:v>150.019</c:v>
                </c:pt>
                <c:pt idx="219">
                  <c:v>149.901</c:v>
                </c:pt>
                <c:pt idx="220">
                  <c:v>149.783</c:v>
                </c:pt>
                <c:pt idx="221">
                  <c:v>149.664</c:v>
                </c:pt>
                <c:pt idx="222">
                  <c:v>149.545</c:v>
                </c:pt>
                <c:pt idx="223">
                  <c:v>149.425</c:v>
                </c:pt>
                <c:pt idx="224">
                  <c:v>149.304</c:v>
                </c:pt>
                <c:pt idx="225">
                  <c:v>149.184</c:v>
                </c:pt>
                <c:pt idx="226">
                  <c:v>149.062</c:v>
                </c:pt>
                <c:pt idx="227">
                  <c:v>148.939</c:v>
                </c:pt>
                <c:pt idx="228">
                  <c:v>148.815</c:v>
                </c:pt>
                <c:pt idx="229">
                  <c:v>148.691</c:v>
                </c:pt>
                <c:pt idx="230">
                  <c:v>148.565</c:v>
                </c:pt>
                <c:pt idx="231">
                  <c:v>148.438</c:v>
                </c:pt>
                <c:pt idx="232">
                  <c:v>148.31</c:v>
                </c:pt>
                <c:pt idx="233">
                  <c:v>148.18</c:v>
                </c:pt>
                <c:pt idx="234">
                  <c:v>148.048</c:v>
                </c:pt>
                <c:pt idx="235">
                  <c:v>147.915</c:v>
                </c:pt>
                <c:pt idx="236">
                  <c:v>147.78</c:v>
                </c:pt>
                <c:pt idx="237">
                  <c:v>147.642</c:v>
                </c:pt>
                <c:pt idx="238">
                  <c:v>147.503</c:v>
                </c:pt>
                <c:pt idx="239">
                  <c:v>147.361</c:v>
                </c:pt>
                <c:pt idx="240">
                  <c:v>147.216</c:v>
                </c:pt>
                <c:pt idx="241">
                  <c:v>147.069</c:v>
                </c:pt>
                <c:pt idx="242">
                  <c:v>146.918</c:v>
                </c:pt>
                <c:pt idx="243">
                  <c:v>146.764</c:v>
                </c:pt>
                <c:pt idx="244">
                  <c:v>146.607</c:v>
                </c:pt>
                <c:pt idx="245">
                  <c:v>146.445</c:v>
                </c:pt>
                <c:pt idx="246">
                  <c:v>146.28</c:v>
                </c:pt>
                <c:pt idx="247">
                  <c:v>146.11</c:v>
                </c:pt>
                <c:pt idx="248">
                  <c:v>145.935</c:v>
                </c:pt>
                <c:pt idx="249">
                  <c:v>145.755</c:v>
                </c:pt>
                <c:pt idx="250">
                  <c:v>145.57</c:v>
                </c:pt>
                <c:pt idx="251">
                  <c:v>145.379</c:v>
                </c:pt>
                <c:pt idx="252">
                  <c:v>145.181</c:v>
                </c:pt>
                <c:pt idx="253">
                  <c:v>144.977</c:v>
                </c:pt>
                <c:pt idx="254">
                  <c:v>144.765</c:v>
                </c:pt>
                <c:pt idx="255">
                  <c:v>144.546</c:v>
                </c:pt>
                <c:pt idx="256">
                  <c:v>144.318</c:v>
                </c:pt>
                <c:pt idx="257">
                  <c:v>144.082</c:v>
                </c:pt>
                <c:pt idx="258">
                  <c:v>143.836</c:v>
                </c:pt>
                <c:pt idx="259">
                  <c:v>143.58</c:v>
                </c:pt>
                <c:pt idx="260">
                  <c:v>143.313</c:v>
                </c:pt>
                <c:pt idx="261">
                  <c:v>143.035</c:v>
                </c:pt>
                <c:pt idx="262">
                  <c:v>142.745</c:v>
                </c:pt>
                <c:pt idx="263">
                  <c:v>142.441</c:v>
                </c:pt>
                <c:pt idx="264">
                  <c:v>142.123</c:v>
                </c:pt>
                <c:pt idx="265">
                  <c:v>141.791</c:v>
                </c:pt>
                <c:pt idx="266">
                  <c:v>141.442</c:v>
                </c:pt>
                <c:pt idx="267">
                  <c:v>141.077</c:v>
                </c:pt>
                <c:pt idx="268">
                  <c:v>140.693</c:v>
                </c:pt>
                <c:pt idx="269">
                  <c:v>140.29</c:v>
                </c:pt>
                <c:pt idx="270">
                  <c:v>139.867</c:v>
                </c:pt>
                <c:pt idx="271">
                  <c:v>139.422</c:v>
                </c:pt>
                <c:pt idx="272">
                  <c:v>138.953</c:v>
                </c:pt>
                <c:pt idx="273">
                  <c:v>138.461</c:v>
                </c:pt>
                <c:pt idx="274">
                  <c:v>137.942</c:v>
                </c:pt>
                <c:pt idx="275">
                  <c:v>137.395</c:v>
                </c:pt>
                <c:pt idx="276">
                  <c:v>136.819</c:v>
                </c:pt>
                <c:pt idx="277">
                  <c:v>136.212</c:v>
                </c:pt>
                <c:pt idx="278">
                  <c:v>135.572</c:v>
                </c:pt>
                <c:pt idx="279">
                  <c:v>134.898</c:v>
                </c:pt>
                <c:pt idx="280">
                  <c:v>134.187</c:v>
                </c:pt>
                <c:pt idx="281">
                  <c:v>133.438</c:v>
                </c:pt>
                <c:pt idx="282">
                  <c:v>132.65</c:v>
                </c:pt>
                <c:pt idx="283">
                  <c:v>131.819</c:v>
                </c:pt>
                <c:pt idx="284">
                  <c:v>130.945</c:v>
                </c:pt>
                <c:pt idx="285">
                  <c:v>130.026</c:v>
                </c:pt>
                <c:pt idx="286">
                  <c:v>129.061</c:v>
                </c:pt>
                <c:pt idx="287">
                  <c:v>128.047</c:v>
                </c:pt>
                <c:pt idx="288">
                  <c:v>126.984</c:v>
                </c:pt>
                <c:pt idx="289">
                  <c:v>125.872</c:v>
                </c:pt>
                <c:pt idx="290">
                  <c:v>124.71</c:v>
                </c:pt>
                <c:pt idx="291">
                  <c:v>123.497</c:v>
                </c:pt>
                <c:pt idx="292">
                  <c:v>122.235</c:v>
                </c:pt>
                <c:pt idx="293">
                  <c:v>120.922</c:v>
                </c:pt>
                <c:pt idx="294">
                  <c:v>119.562</c:v>
                </c:pt>
                <c:pt idx="295">
                  <c:v>118.155</c:v>
                </c:pt>
                <c:pt idx="296">
                  <c:v>116.703</c:v>
                </c:pt>
                <c:pt idx="297">
                  <c:v>115.21</c:v>
                </c:pt>
                <c:pt idx="298">
                  <c:v>113.677</c:v>
                </c:pt>
                <c:pt idx="299">
                  <c:v>112.106</c:v>
                </c:pt>
                <c:pt idx="300">
                  <c:v>110.503</c:v>
                </c:pt>
                <c:pt idx="301">
                  <c:v>108.868</c:v>
                </c:pt>
                <c:pt idx="302">
                  <c:v>107.205</c:v>
                </c:pt>
                <c:pt idx="303">
                  <c:v>105.517</c:v>
                </c:pt>
                <c:pt idx="304">
                  <c:v>103.805</c:v>
                </c:pt>
                <c:pt idx="305">
                  <c:v>102.065</c:v>
                </c:pt>
                <c:pt idx="306">
                  <c:v>100.315</c:v>
                </c:pt>
                <c:pt idx="307">
                  <c:v>98.552</c:v>
                </c:pt>
                <c:pt idx="308">
                  <c:v>96.775</c:v>
                </c:pt>
                <c:pt idx="309">
                  <c:v>95.009</c:v>
                </c:pt>
                <c:pt idx="310">
                  <c:v>93.2615</c:v>
                </c:pt>
                <c:pt idx="311">
                  <c:v>91.5516</c:v>
                </c:pt>
                <c:pt idx="312">
                  <c:v>89.9146</c:v>
                </c:pt>
                <c:pt idx="313">
                  <c:v>88.38939999999998</c:v>
                </c:pt>
                <c:pt idx="314">
                  <c:v>87.0198</c:v>
                </c:pt>
                <c:pt idx="315">
                  <c:v>85.8501</c:v>
                </c:pt>
                <c:pt idx="316">
                  <c:v>84.9181</c:v>
                </c:pt>
                <c:pt idx="317">
                  <c:v>84.2454</c:v>
                </c:pt>
                <c:pt idx="318">
                  <c:v>83.8422</c:v>
                </c:pt>
                <c:pt idx="319">
                  <c:v>83.6948</c:v>
                </c:pt>
                <c:pt idx="320">
                  <c:v>83.7844</c:v>
                </c:pt>
                <c:pt idx="321">
                  <c:v>84.08679999999998</c:v>
                </c:pt>
                <c:pt idx="322">
                  <c:v>84.5772</c:v>
                </c:pt>
              </c:numCache>
            </c:numRef>
          </c:yVal>
          <c:smooth val="0"/>
          <c:extLst xmlns:c16r2="http://schemas.microsoft.com/office/drawing/2015/06/chart">
            <c:ext xmlns:c16="http://schemas.microsoft.com/office/drawing/2014/chart" uri="{C3380CC4-5D6E-409C-BE32-E72D297353CC}">
              <c16:uniqueId val="{00000000-4981-4CC8-B619-F6F79CBF6B94}"/>
            </c:ext>
          </c:extLst>
        </c:ser>
        <c:ser>
          <c:idx val="1"/>
          <c:order val="1"/>
          <c:spPr>
            <a:ln w="19050">
              <a:noFill/>
            </a:ln>
          </c:spPr>
          <c:marker>
            <c:symbol val="circle"/>
            <c:size val="4"/>
            <c:spPr>
              <a:solidFill>
                <a:srgbClr val="932526"/>
              </a:solidFill>
              <a:ln w="0" cap="flat" cmpd="sng" algn="ctr">
                <a:solidFill>
                  <a:srgbClr val="932526"/>
                </a:solidFill>
                <a:round/>
              </a:ln>
              <a:effectLst/>
            </c:spPr>
          </c:marker>
          <c:xVal>
            <c:numRef>
              <c:f>ca40graph!$B$273:$B$323</c:f>
              <c:numCache>
                <c:formatCode>General</c:formatCode>
                <c:ptCount val="51"/>
                <c:pt idx="0">
                  <c:v>50.0116</c:v>
                </c:pt>
                <c:pt idx="1">
                  <c:v>49.0116</c:v>
                </c:pt>
                <c:pt idx="2">
                  <c:v>48.0116</c:v>
                </c:pt>
                <c:pt idx="3">
                  <c:v>47.0116</c:v>
                </c:pt>
                <c:pt idx="4">
                  <c:v>46.0116</c:v>
                </c:pt>
                <c:pt idx="5">
                  <c:v>45.0116</c:v>
                </c:pt>
                <c:pt idx="6">
                  <c:v>44.0116</c:v>
                </c:pt>
                <c:pt idx="7">
                  <c:v>43.0116</c:v>
                </c:pt>
                <c:pt idx="8">
                  <c:v>42.0116</c:v>
                </c:pt>
                <c:pt idx="9">
                  <c:v>41.0116</c:v>
                </c:pt>
                <c:pt idx="10">
                  <c:v>40.0116</c:v>
                </c:pt>
                <c:pt idx="11">
                  <c:v>39.0116</c:v>
                </c:pt>
                <c:pt idx="12">
                  <c:v>38.0116</c:v>
                </c:pt>
                <c:pt idx="13">
                  <c:v>37.0116</c:v>
                </c:pt>
                <c:pt idx="14">
                  <c:v>36.0116</c:v>
                </c:pt>
                <c:pt idx="15">
                  <c:v>35.0116</c:v>
                </c:pt>
                <c:pt idx="16">
                  <c:v>34.0116</c:v>
                </c:pt>
                <c:pt idx="17">
                  <c:v>33.0116</c:v>
                </c:pt>
                <c:pt idx="18">
                  <c:v>32.0116</c:v>
                </c:pt>
                <c:pt idx="19">
                  <c:v>31.0116</c:v>
                </c:pt>
                <c:pt idx="20">
                  <c:v>30.0116</c:v>
                </c:pt>
                <c:pt idx="21">
                  <c:v>29.0116</c:v>
                </c:pt>
                <c:pt idx="22">
                  <c:v>28.0116</c:v>
                </c:pt>
                <c:pt idx="23">
                  <c:v>27.0116</c:v>
                </c:pt>
                <c:pt idx="24">
                  <c:v>26.0116</c:v>
                </c:pt>
                <c:pt idx="25">
                  <c:v>25.0116</c:v>
                </c:pt>
                <c:pt idx="26">
                  <c:v>24.0116</c:v>
                </c:pt>
                <c:pt idx="27">
                  <c:v>23.0116</c:v>
                </c:pt>
                <c:pt idx="28">
                  <c:v>22.0116</c:v>
                </c:pt>
                <c:pt idx="29">
                  <c:v>21.0116</c:v>
                </c:pt>
                <c:pt idx="30">
                  <c:v>20.0116</c:v>
                </c:pt>
                <c:pt idx="31">
                  <c:v>19.0116</c:v>
                </c:pt>
                <c:pt idx="32">
                  <c:v>18.0116</c:v>
                </c:pt>
                <c:pt idx="33">
                  <c:v>17.0116</c:v>
                </c:pt>
                <c:pt idx="34">
                  <c:v>16.0116</c:v>
                </c:pt>
                <c:pt idx="35">
                  <c:v>15.0116</c:v>
                </c:pt>
                <c:pt idx="36">
                  <c:v>14.0116</c:v>
                </c:pt>
                <c:pt idx="37">
                  <c:v>13.0116</c:v>
                </c:pt>
                <c:pt idx="38">
                  <c:v>12.0116</c:v>
                </c:pt>
                <c:pt idx="39">
                  <c:v>11.0116</c:v>
                </c:pt>
                <c:pt idx="40">
                  <c:v>10.0116</c:v>
                </c:pt>
                <c:pt idx="41">
                  <c:v>9.011550000000001</c:v>
                </c:pt>
                <c:pt idx="42">
                  <c:v>8.011550000000001</c:v>
                </c:pt>
                <c:pt idx="43">
                  <c:v>7.01155</c:v>
                </c:pt>
                <c:pt idx="44">
                  <c:v>6.01155</c:v>
                </c:pt>
                <c:pt idx="45">
                  <c:v>5.01155</c:v>
                </c:pt>
                <c:pt idx="46">
                  <c:v>4.01155</c:v>
                </c:pt>
                <c:pt idx="47">
                  <c:v>3.01155</c:v>
                </c:pt>
                <c:pt idx="48">
                  <c:v>2.01155</c:v>
                </c:pt>
                <c:pt idx="49">
                  <c:v>1.01155</c:v>
                </c:pt>
                <c:pt idx="50">
                  <c:v>0.0115531</c:v>
                </c:pt>
              </c:numCache>
            </c:numRef>
          </c:xVal>
          <c:yVal>
            <c:numRef>
              <c:f>ca40graph!$C$273:$C$323</c:f>
              <c:numCache>
                <c:formatCode>General</c:formatCode>
                <c:ptCount val="51"/>
                <c:pt idx="0">
                  <c:v>138.953</c:v>
                </c:pt>
                <c:pt idx="1">
                  <c:v>138.461</c:v>
                </c:pt>
                <c:pt idx="2">
                  <c:v>137.942</c:v>
                </c:pt>
                <c:pt idx="3">
                  <c:v>137.395</c:v>
                </c:pt>
                <c:pt idx="4">
                  <c:v>136.819</c:v>
                </c:pt>
                <c:pt idx="5">
                  <c:v>136.212</c:v>
                </c:pt>
                <c:pt idx="6">
                  <c:v>135.572</c:v>
                </c:pt>
                <c:pt idx="7">
                  <c:v>134.898</c:v>
                </c:pt>
                <c:pt idx="8">
                  <c:v>134.187</c:v>
                </c:pt>
                <c:pt idx="9">
                  <c:v>133.438</c:v>
                </c:pt>
                <c:pt idx="10">
                  <c:v>132.65</c:v>
                </c:pt>
                <c:pt idx="11">
                  <c:v>131.819</c:v>
                </c:pt>
                <c:pt idx="12">
                  <c:v>130.945</c:v>
                </c:pt>
                <c:pt idx="13">
                  <c:v>130.026</c:v>
                </c:pt>
                <c:pt idx="14">
                  <c:v>129.061</c:v>
                </c:pt>
                <c:pt idx="15">
                  <c:v>128.047</c:v>
                </c:pt>
                <c:pt idx="16">
                  <c:v>126.984</c:v>
                </c:pt>
                <c:pt idx="17">
                  <c:v>125.872</c:v>
                </c:pt>
                <c:pt idx="18">
                  <c:v>124.71</c:v>
                </c:pt>
                <c:pt idx="19">
                  <c:v>123.497</c:v>
                </c:pt>
                <c:pt idx="20">
                  <c:v>122.235</c:v>
                </c:pt>
                <c:pt idx="21">
                  <c:v>120.922</c:v>
                </c:pt>
                <c:pt idx="22">
                  <c:v>119.562</c:v>
                </c:pt>
                <c:pt idx="23">
                  <c:v>118.155</c:v>
                </c:pt>
                <c:pt idx="24">
                  <c:v>116.703</c:v>
                </c:pt>
                <c:pt idx="25">
                  <c:v>115.21</c:v>
                </c:pt>
                <c:pt idx="26">
                  <c:v>113.677</c:v>
                </c:pt>
                <c:pt idx="27">
                  <c:v>112.106</c:v>
                </c:pt>
                <c:pt idx="28">
                  <c:v>110.503</c:v>
                </c:pt>
                <c:pt idx="29">
                  <c:v>108.868</c:v>
                </c:pt>
                <c:pt idx="30">
                  <c:v>107.205</c:v>
                </c:pt>
                <c:pt idx="31">
                  <c:v>105.517</c:v>
                </c:pt>
                <c:pt idx="32">
                  <c:v>103.805</c:v>
                </c:pt>
                <c:pt idx="33">
                  <c:v>102.065</c:v>
                </c:pt>
                <c:pt idx="34">
                  <c:v>100.315</c:v>
                </c:pt>
                <c:pt idx="35">
                  <c:v>98.552</c:v>
                </c:pt>
                <c:pt idx="36">
                  <c:v>96.775</c:v>
                </c:pt>
                <c:pt idx="37">
                  <c:v>95.009</c:v>
                </c:pt>
                <c:pt idx="38">
                  <c:v>93.2615</c:v>
                </c:pt>
                <c:pt idx="39">
                  <c:v>91.5516</c:v>
                </c:pt>
                <c:pt idx="40">
                  <c:v>89.9146</c:v>
                </c:pt>
                <c:pt idx="41">
                  <c:v>88.38939999999998</c:v>
                </c:pt>
                <c:pt idx="42">
                  <c:v>87.0198</c:v>
                </c:pt>
                <c:pt idx="43">
                  <c:v>85.8501</c:v>
                </c:pt>
                <c:pt idx="44">
                  <c:v>84.9181</c:v>
                </c:pt>
                <c:pt idx="45">
                  <c:v>84.2454</c:v>
                </c:pt>
                <c:pt idx="46">
                  <c:v>83.8422</c:v>
                </c:pt>
                <c:pt idx="47">
                  <c:v>83.6948</c:v>
                </c:pt>
                <c:pt idx="48">
                  <c:v>83.7844</c:v>
                </c:pt>
                <c:pt idx="49">
                  <c:v>84.08679999999998</c:v>
                </c:pt>
                <c:pt idx="50">
                  <c:v>84.5772</c:v>
                </c:pt>
              </c:numCache>
            </c:numRef>
          </c:yVal>
          <c:smooth val="0"/>
          <c:extLst xmlns:c16r2="http://schemas.microsoft.com/office/drawing/2015/06/chart">
            <c:ext xmlns:c16="http://schemas.microsoft.com/office/drawing/2014/chart" uri="{C3380CC4-5D6E-409C-BE32-E72D297353CC}">
              <c16:uniqueId val="{00000002-4981-4CC8-B619-F6F79CBF6B94}"/>
            </c:ext>
          </c:extLst>
        </c:ser>
        <c:dLbls>
          <c:showLegendKey val="0"/>
          <c:showVal val="0"/>
          <c:showCatName val="0"/>
          <c:showSerName val="0"/>
          <c:showPercent val="0"/>
          <c:showBubbleSize val="0"/>
        </c:dLbls>
        <c:axId val="110943152"/>
        <c:axId val="126181600"/>
      </c:scatterChart>
      <c:valAx>
        <c:axId val="110943152"/>
        <c:scaling>
          <c:orientation val="minMax"/>
          <c:max val="50.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dk1">
                        <a:lumMod val="50000"/>
                        <a:lumOff val="50000"/>
                      </a:schemeClr>
                    </a:solidFill>
                    <a:latin typeface="+mn-lt"/>
                    <a:ea typeface="+mn-ea"/>
                    <a:cs typeface="+mn-cs"/>
                  </a:defRPr>
                </a:pPr>
                <a:r>
                  <a:rPr lang="en-US" sz="1600" dirty="0"/>
                  <a:t>DI</a:t>
                </a:r>
                <a:r>
                  <a:rPr lang="en-US" sz="1600" baseline="0" dirty="0"/>
                  <a:t> (</a:t>
                </a:r>
                <a:r>
                  <a:rPr lang="en-US" sz="1600" baseline="0" dirty="0" err="1"/>
                  <a:t>ms</a:t>
                </a:r>
                <a:r>
                  <a:rPr lang="en-US" sz="1600" baseline="0" dirty="0"/>
                  <a:t>)</a:t>
                </a:r>
                <a:endParaRPr lang="en-US" sz="1600" dirty="0"/>
              </a:p>
            </c:rich>
          </c:tx>
          <c:layout/>
          <c:overlay val="0"/>
          <c:spPr>
            <a:noFill/>
            <a:ln w="25400">
              <a:noFill/>
            </a:ln>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vert="horz"/>
          <a:lstStyle/>
          <a:p>
            <a:pPr>
              <a:defRPr sz="1400" b="0" i="0" u="none" strike="noStrike" baseline="0">
                <a:solidFill>
                  <a:srgbClr val="808080"/>
                </a:solidFill>
                <a:latin typeface="Calibri"/>
                <a:ea typeface="Calibri"/>
                <a:cs typeface="Calibri"/>
              </a:defRPr>
            </a:pPr>
            <a:endParaRPr lang="en-US"/>
          </a:p>
        </c:txPr>
        <c:crossAx val="126181600"/>
        <c:crosses val="autoZero"/>
        <c:crossBetween val="midCat"/>
      </c:valAx>
      <c:valAx>
        <c:axId val="126181600"/>
        <c:scaling>
          <c:orientation val="minMax"/>
          <c:max val="250.0"/>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dk1">
                        <a:lumMod val="50000"/>
                        <a:lumOff val="50000"/>
                      </a:schemeClr>
                    </a:solidFill>
                    <a:latin typeface="+mn-lt"/>
                    <a:ea typeface="+mn-ea"/>
                    <a:cs typeface="+mn-cs"/>
                  </a:defRPr>
                </a:pPr>
                <a:r>
                  <a:rPr lang="en-US" sz="1600" dirty="0"/>
                  <a:t>APD (</a:t>
                </a:r>
                <a:r>
                  <a:rPr lang="en-US" sz="1600" dirty="0" err="1"/>
                  <a:t>ms</a:t>
                </a:r>
                <a:r>
                  <a:rPr lang="en-US" sz="1600" dirty="0"/>
                  <a:t>)</a:t>
                </a:r>
              </a:p>
            </c:rich>
          </c:tx>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1400" b="0" i="0" u="none" strike="noStrike" kern="1200" baseline="0">
                <a:solidFill>
                  <a:schemeClr val="dk1">
                    <a:lumMod val="50000"/>
                    <a:lumOff val="50000"/>
                  </a:schemeClr>
                </a:solidFill>
                <a:latin typeface="+mn-lt"/>
                <a:ea typeface="+mn-ea"/>
                <a:cs typeface="+mn-cs"/>
              </a:defRPr>
            </a:pPr>
            <a:endParaRPr lang="en-US"/>
          </a:p>
        </c:txPr>
        <c:crossAx val="110943152"/>
        <c:crosses val="autoZero"/>
        <c:crossBetween val="midCat"/>
      </c:valAx>
      <c:spPr>
        <a:noFill/>
        <a:ln w="25400">
          <a:noFill/>
        </a:ln>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70" baseline="0">
                <a:solidFill>
                  <a:schemeClr val="dk1">
                    <a:lumMod val="50000"/>
                    <a:lumOff val="50000"/>
                  </a:schemeClr>
                </a:solidFill>
                <a:latin typeface="+mn-lt"/>
                <a:ea typeface="+mn-ea"/>
                <a:cs typeface="+mn-cs"/>
              </a:defRPr>
            </a:pPr>
            <a:r>
              <a:rPr lang="en-US" sz="2400" b="1" dirty="0" err="1">
                <a:latin typeface="Times New Roman" charset="0"/>
                <a:ea typeface="Times New Roman" charset="0"/>
                <a:cs typeface="Times New Roman" charset="0"/>
              </a:rPr>
              <a:t>G</a:t>
            </a:r>
            <a:r>
              <a:rPr lang="en-US" sz="2400" b="1" baseline="-25000" dirty="0" err="1">
                <a:latin typeface="Times New Roman" charset="0"/>
                <a:ea typeface="Times New Roman" charset="0"/>
                <a:cs typeface="Times New Roman" charset="0"/>
              </a:rPr>
              <a:t>Ca</a:t>
            </a:r>
            <a:r>
              <a:rPr lang="en-US" sz="2400" b="1" dirty="0">
                <a:latin typeface="Times New Roman" charset="0"/>
                <a:ea typeface="Times New Roman" charset="0"/>
                <a:cs typeface="Times New Roman" charset="0"/>
              </a:rPr>
              <a:t> 70%</a:t>
            </a:r>
          </a:p>
        </c:rich>
      </c:tx>
      <c:layout/>
      <c:overlay val="0"/>
      <c:spPr>
        <a:noFill/>
        <a:ln w="25400">
          <a:noFill/>
        </a:ln>
      </c:spPr>
    </c:title>
    <c:autoTitleDeleted val="0"/>
    <c:plotArea>
      <c:layout/>
      <c:scatterChart>
        <c:scatterStyle val="lineMarker"/>
        <c:varyColors val="0"/>
        <c:ser>
          <c:idx val="0"/>
          <c:order val="0"/>
          <c:spPr>
            <a:ln w="19050">
              <a:noFill/>
            </a:ln>
          </c:spPr>
          <c:marker>
            <c:symbol val="circle"/>
            <c:size val="4"/>
            <c:spPr>
              <a:solidFill>
                <a:srgbClr val="932526"/>
              </a:solidFill>
              <a:ln w="0" cap="flat" cmpd="sng" algn="ctr">
                <a:solidFill>
                  <a:srgbClr val="932526"/>
                </a:solidFill>
                <a:round/>
              </a:ln>
              <a:effectLst/>
            </c:spPr>
          </c:marker>
          <c:xVal>
            <c:numRef>
              <c:f>'ca70'!$B$1:$B$271</c:f>
              <c:numCache>
                <c:formatCode>General</c:formatCode>
                <c:ptCount val="271"/>
                <c:pt idx="0">
                  <c:v>270.374</c:v>
                </c:pt>
                <c:pt idx="1">
                  <c:v>269.374</c:v>
                </c:pt>
                <c:pt idx="2">
                  <c:v>268.374</c:v>
                </c:pt>
                <c:pt idx="3">
                  <c:v>267.374</c:v>
                </c:pt>
                <c:pt idx="4">
                  <c:v>266.374</c:v>
                </c:pt>
                <c:pt idx="5">
                  <c:v>265.374</c:v>
                </c:pt>
                <c:pt idx="6">
                  <c:v>264.374</c:v>
                </c:pt>
                <c:pt idx="7">
                  <c:v>263.374</c:v>
                </c:pt>
                <c:pt idx="8">
                  <c:v>262.374</c:v>
                </c:pt>
                <c:pt idx="9">
                  <c:v>261.374</c:v>
                </c:pt>
                <c:pt idx="10">
                  <c:v>260.374</c:v>
                </c:pt>
                <c:pt idx="11">
                  <c:v>259.374</c:v>
                </c:pt>
                <c:pt idx="12">
                  <c:v>258.374</c:v>
                </c:pt>
                <c:pt idx="13">
                  <c:v>257.374</c:v>
                </c:pt>
                <c:pt idx="14">
                  <c:v>256.374</c:v>
                </c:pt>
                <c:pt idx="15">
                  <c:v>255.374</c:v>
                </c:pt>
                <c:pt idx="16">
                  <c:v>254.374</c:v>
                </c:pt>
                <c:pt idx="17">
                  <c:v>253.374</c:v>
                </c:pt>
                <c:pt idx="18">
                  <c:v>252.374</c:v>
                </c:pt>
                <c:pt idx="19">
                  <c:v>251.374</c:v>
                </c:pt>
                <c:pt idx="20">
                  <c:v>250.374</c:v>
                </c:pt>
                <c:pt idx="21">
                  <c:v>249.374</c:v>
                </c:pt>
                <c:pt idx="22">
                  <c:v>248.374</c:v>
                </c:pt>
                <c:pt idx="23">
                  <c:v>247.374</c:v>
                </c:pt>
                <c:pt idx="24">
                  <c:v>246.374</c:v>
                </c:pt>
                <c:pt idx="25">
                  <c:v>245.374</c:v>
                </c:pt>
                <c:pt idx="26">
                  <c:v>244.374</c:v>
                </c:pt>
                <c:pt idx="27">
                  <c:v>243.374</c:v>
                </c:pt>
                <c:pt idx="28">
                  <c:v>242.374</c:v>
                </c:pt>
                <c:pt idx="29">
                  <c:v>241.374</c:v>
                </c:pt>
                <c:pt idx="30">
                  <c:v>240.374</c:v>
                </c:pt>
                <c:pt idx="31">
                  <c:v>239.374</c:v>
                </c:pt>
                <c:pt idx="32">
                  <c:v>238.374</c:v>
                </c:pt>
                <c:pt idx="33">
                  <c:v>237.374</c:v>
                </c:pt>
                <c:pt idx="34">
                  <c:v>236.374</c:v>
                </c:pt>
                <c:pt idx="35">
                  <c:v>235.374</c:v>
                </c:pt>
                <c:pt idx="36">
                  <c:v>234.374</c:v>
                </c:pt>
                <c:pt idx="37">
                  <c:v>233.374</c:v>
                </c:pt>
                <c:pt idx="38">
                  <c:v>232.374</c:v>
                </c:pt>
                <c:pt idx="39">
                  <c:v>231.374</c:v>
                </c:pt>
                <c:pt idx="40">
                  <c:v>230.374</c:v>
                </c:pt>
                <c:pt idx="41">
                  <c:v>229.374</c:v>
                </c:pt>
                <c:pt idx="42">
                  <c:v>228.374</c:v>
                </c:pt>
                <c:pt idx="43">
                  <c:v>227.374</c:v>
                </c:pt>
                <c:pt idx="44">
                  <c:v>226.374</c:v>
                </c:pt>
                <c:pt idx="45">
                  <c:v>225.374</c:v>
                </c:pt>
                <c:pt idx="46">
                  <c:v>224.374</c:v>
                </c:pt>
                <c:pt idx="47">
                  <c:v>223.374</c:v>
                </c:pt>
                <c:pt idx="48">
                  <c:v>222.374</c:v>
                </c:pt>
                <c:pt idx="49">
                  <c:v>221.374</c:v>
                </c:pt>
                <c:pt idx="50">
                  <c:v>220.374</c:v>
                </c:pt>
                <c:pt idx="51">
                  <c:v>219.374</c:v>
                </c:pt>
                <c:pt idx="52">
                  <c:v>218.374</c:v>
                </c:pt>
                <c:pt idx="53">
                  <c:v>217.374</c:v>
                </c:pt>
                <c:pt idx="54">
                  <c:v>216.374</c:v>
                </c:pt>
                <c:pt idx="55">
                  <c:v>215.374</c:v>
                </c:pt>
                <c:pt idx="56">
                  <c:v>214.374</c:v>
                </c:pt>
                <c:pt idx="57">
                  <c:v>213.374</c:v>
                </c:pt>
                <c:pt idx="58">
                  <c:v>212.374</c:v>
                </c:pt>
                <c:pt idx="59">
                  <c:v>211.374</c:v>
                </c:pt>
                <c:pt idx="60">
                  <c:v>210.374</c:v>
                </c:pt>
                <c:pt idx="61">
                  <c:v>209.374</c:v>
                </c:pt>
                <c:pt idx="62">
                  <c:v>208.374</c:v>
                </c:pt>
                <c:pt idx="63">
                  <c:v>207.374</c:v>
                </c:pt>
                <c:pt idx="64">
                  <c:v>206.374</c:v>
                </c:pt>
                <c:pt idx="65">
                  <c:v>205.374</c:v>
                </c:pt>
                <c:pt idx="66">
                  <c:v>204.374</c:v>
                </c:pt>
                <c:pt idx="67">
                  <c:v>203.374</c:v>
                </c:pt>
                <c:pt idx="68">
                  <c:v>202.374</c:v>
                </c:pt>
                <c:pt idx="69">
                  <c:v>201.374</c:v>
                </c:pt>
                <c:pt idx="70">
                  <c:v>200.374</c:v>
                </c:pt>
                <c:pt idx="71">
                  <c:v>199.374</c:v>
                </c:pt>
                <c:pt idx="72">
                  <c:v>198.374</c:v>
                </c:pt>
                <c:pt idx="73">
                  <c:v>197.374</c:v>
                </c:pt>
                <c:pt idx="74">
                  <c:v>196.374</c:v>
                </c:pt>
                <c:pt idx="75">
                  <c:v>195.374</c:v>
                </c:pt>
                <c:pt idx="76">
                  <c:v>194.374</c:v>
                </c:pt>
                <c:pt idx="77">
                  <c:v>193.374</c:v>
                </c:pt>
                <c:pt idx="78">
                  <c:v>192.374</c:v>
                </c:pt>
                <c:pt idx="79">
                  <c:v>191.374</c:v>
                </c:pt>
                <c:pt idx="80">
                  <c:v>190.374</c:v>
                </c:pt>
                <c:pt idx="81">
                  <c:v>189.374</c:v>
                </c:pt>
                <c:pt idx="82">
                  <c:v>188.374</c:v>
                </c:pt>
                <c:pt idx="83">
                  <c:v>187.374</c:v>
                </c:pt>
                <c:pt idx="84">
                  <c:v>186.374</c:v>
                </c:pt>
                <c:pt idx="85">
                  <c:v>185.374</c:v>
                </c:pt>
                <c:pt idx="86">
                  <c:v>184.374</c:v>
                </c:pt>
                <c:pt idx="87">
                  <c:v>183.374</c:v>
                </c:pt>
                <c:pt idx="88">
                  <c:v>182.374</c:v>
                </c:pt>
                <c:pt idx="89">
                  <c:v>181.374</c:v>
                </c:pt>
                <c:pt idx="90">
                  <c:v>180.374</c:v>
                </c:pt>
                <c:pt idx="91">
                  <c:v>179.374</c:v>
                </c:pt>
                <c:pt idx="92">
                  <c:v>178.374</c:v>
                </c:pt>
                <c:pt idx="93">
                  <c:v>177.374</c:v>
                </c:pt>
                <c:pt idx="94">
                  <c:v>176.374</c:v>
                </c:pt>
                <c:pt idx="95">
                  <c:v>175.374</c:v>
                </c:pt>
                <c:pt idx="96">
                  <c:v>174.374</c:v>
                </c:pt>
                <c:pt idx="97">
                  <c:v>173.374</c:v>
                </c:pt>
                <c:pt idx="98">
                  <c:v>172.374</c:v>
                </c:pt>
                <c:pt idx="99">
                  <c:v>171.374</c:v>
                </c:pt>
                <c:pt idx="100">
                  <c:v>170.374</c:v>
                </c:pt>
                <c:pt idx="101">
                  <c:v>169.374</c:v>
                </c:pt>
                <c:pt idx="102">
                  <c:v>168.374</c:v>
                </c:pt>
                <c:pt idx="103">
                  <c:v>167.374</c:v>
                </c:pt>
                <c:pt idx="104">
                  <c:v>166.374</c:v>
                </c:pt>
                <c:pt idx="105">
                  <c:v>165.374</c:v>
                </c:pt>
                <c:pt idx="106">
                  <c:v>164.374</c:v>
                </c:pt>
                <c:pt idx="107">
                  <c:v>163.374</c:v>
                </c:pt>
                <c:pt idx="108">
                  <c:v>162.374</c:v>
                </c:pt>
                <c:pt idx="109">
                  <c:v>161.374</c:v>
                </c:pt>
                <c:pt idx="110">
                  <c:v>160.374</c:v>
                </c:pt>
                <c:pt idx="111">
                  <c:v>159.374</c:v>
                </c:pt>
                <c:pt idx="112">
                  <c:v>158.374</c:v>
                </c:pt>
                <c:pt idx="113">
                  <c:v>157.374</c:v>
                </c:pt>
                <c:pt idx="114">
                  <c:v>156.374</c:v>
                </c:pt>
                <c:pt idx="115">
                  <c:v>155.374</c:v>
                </c:pt>
                <c:pt idx="116">
                  <c:v>154.374</c:v>
                </c:pt>
                <c:pt idx="117">
                  <c:v>153.374</c:v>
                </c:pt>
                <c:pt idx="118">
                  <c:v>152.374</c:v>
                </c:pt>
                <c:pt idx="119">
                  <c:v>151.374</c:v>
                </c:pt>
                <c:pt idx="120">
                  <c:v>150.374</c:v>
                </c:pt>
                <c:pt idx="121">
                  <c:v>149.374</c:v>
                </c:pt>
                <c:pt idx="122">
                  <c:v>148.374</c:v>
                </c:pt>
                <c:pt idx="123">
                  <c:v>147.374</c:v>
                </c:pt>
                <c:pt idx="124">
                  <c:v>146.374</c:v>
                </c:pt>
                <c:pt idx="125">
                  <c:v>145.374</c:v>
                </c:pt>
                <c:pt idx="126">
                  <c:v>144.374</c:v>
                </c:pt>
                <c:pt idx="127">
                  <c:v>143.374</c:v>
                </c:pt>
                <c:pt idx="128">
                  <c:v>142.374</c:v>
                </c:pt>
                <c:pt idx="129">
                  <c:v>141.374</c:v>
                </c:pt>
                <c:pt idx="130">
                  <c:v>140.374</c:v>
                </c:pt>
                <c:pt idx="131">
                  <c:v>139.374</c:v>
                </c:pt>
                <c:pt idx="132">
                  <c:v>138.374</c:v>
                </c:pt>
                <c:pt idx="133">
                  <c:v>137.374</c:v>
                </c:pt>
                <c:pt idx="134">
                  <c:v>136.374</c:v>
                </c:pt>
                <c:pt idx="135">
                  <c:v>135.374</c:v>
                </c:pt>
                <c:pt idx="136">
                  <c:v>134.374</c:v>
                </c:pt>
                <c:pt idx="137">
                  <c:v>133.374</c:v>
                </c:pt>
                <c:pt idx="138">
                  <c:v>132.374</c:v>
                </c:pt>
                <c:pt idx="139">
                  <c:v>131.374</c:v>
                </c:pt>
                <c:pt idx="140">
                  <c:v>130.374</c:v>
                </c:pt>
                <c:pt idx="141">
                  <c:v>129.374</c:v>
                </c:pt>
                <c:pt idx="142">
                  <c:v>128.374</c:v>
                </c:pt>
                <c:pt idx="143">
                  <c:v>127.374</c:v>
                </c:pt>
                <c:pt idx="144">
                  <c:v>126.374</c:v>
                </c:pt>
                <c:pt idx="145">
                  <c:v>125.374</c:v>
                </c:pt>
                <c:pt idx="146">
                  <c:v>124.374</c:v>
                </c:pt>
                <c:pt idx="147">
                  <c:v>123.374</c:v>
                </c:pt>
                <c:pt idx="148">
                  <c:v>122.374</c:v>
                </c:pt>
                <c:pt idx="149">
                  <c:v>121.374</c:v>
                </c:pt>
                <c:pt idx="150">
                  <c:v>120.374</c:v>
                </c:pt>
                <c:pt idx="151">
                  <c:v>119.374</c:v>
                </c:pt>
                <c:pt idx="152">
                  <c:v>118.374</c:v>
                </c:pt>
                <c:pt idx="153">
                  <c:v>117.374</c:v>
                </c:pt>
                <c:pt idx="154">
                  <c:v>116.374</c:v>
                </c:pt>
                <c:pt idx="155">
                  <c:v>115.374</c:v>
                </c:pt>
                <c:pt idx="156">
                  <c:v>114.374</c:v>
                </c:pt>
                <c:pt idx="157">
                  <c:v>113.374</c:v>
                </c:pt>
                <c:pt idx="158">
                  <c:v>112.374</c:v>
                </c:pt>
                <c:pt idx="159">
                  <c:v>111.374</c:v>
                </c:pt>
                <c:pt idx="160">
                  <c:v>110.374</c:v>
                </c:pt>
                <c:pt idx="161">
                  <c:v>109.374</c:v>
                </c:pt>
                <c:pt idx="162">
                  <c:v>108.374</c:v>
                </c:pt>
                <c:pt idx="163">
                  <c:v>107.374</c:v>
                </c:pt>
                <c:pt idx="164">
                  <c:v>106.374</c:v>
                </c:pt>
                <c:pt idx="165">
                  <c:v>105.374</c:v>
                </c:pt>
                <c:pt idx="166">
                  <c:v>104.374</c:v>
                </c:pt>
                <c:pt idx="167">
                  <c:v>103.374</c:v>
                </c:pt>
                <c:pt idx="168">
                  <c:v>102.374</c:v>
                </c:pt>
                <c:pt idx="169">
                  <c:v>101.374</c:v>
                </c:pt>
                <c:pt idx="170">
                  <c:v>100.374</c:v>
                </c:pt>
                <c:pt idx="171">
                  <c:v>99.37399999999998</c:v>
                </c:pt>
                <c:pt idx="172">
                  <c:v>98.37399999999998</c:v>
                </c:pt>
                <c:pt idx="173">
                  <c:v>97.37399999999998</c:v>
                </c:pt>
                <c:pt idx="174">
                  <c:v>96.37399999999998</c:v>
                </c:pt>
                <c:pt idx="175">
                  <c:v>95.37399999999998</c:v>
                </c:pt>
                <c:pt idx="176">
                  <c:v>94.37399999999998</c:v>
                </c:pt>
                <c:pt idx="177">
                  <c:v>93.37399999999998</c:v>
                </c:pt>
                <c:pt idx="178">
                  <c:v>92.37399999999998</c:v>
                </c:pt>
                <c:pt idx="179">
                  <c:v>91.37399999999998</c:v>
                </c:pt>
                <c:pt idx="180">
                  <c:v>90.37399999999998</c:v>
                </c:pt>
                <c:pt idx="181">
                  <c:v>89.37399999999998</c:v>
                </c:pt>
                <c:pt idx="182">
                  <c:v>88.37399999999998</c:v>
                </c:pt>
                <c:pt idx="183">
                  <c:v>87.37399999999998</c:v>
                </c:pt>
                <c:pt idx="184">
                  <c:v>86.37399999999998</c:v>
                </c:pt>
                <c:pt idx="185">
                  <c:v>85.37399999999998</c:v>
                </c:pt>
                <c:pt idx="186">
                  <c:v>84.37399999999998</c:v>
                </c:pt>
                <c:pt idx="187">
                  <c:v>83.37399999999998</c:v>
                </c:pt>
                <c:pt idx="188">
                  <c:v>82.37399999999998</c:v>
                </c:pt>
                <c:pt idx="189">
                  <c:v>81.37399999999998</c:v>
                </c:pt>
                <c:pt idx="190">
                  <c:v>80.37399999999998</c:v>
                </c:pt>
                <c:pt idx="191">
                  <c:v>79.37399999999998</c:v>
                </c:pt>
                <c:pt idx="192">
                  <c:v>78.37399999999998</c:v>
                </c:pt>
                <c:pt idx="193">
                  <c:v>77.37399999999998</c:v>
                </c:pt>
                <c:pt idx="194">
                  <c:v>76.37399999999998</c:v>
                </c:pt>
                <c:pt idx="195">
                  <c:v>75.37399999999998</c:v>
                </c:pt>
                <c:pt idx="196">
                  <c:v>74.37399999999998</c:v>
                </c:pt>
                <c:pt idx="197">
                  <c:v>73.37399999999998</c:v>
                </c:pt>
                <c:pt idx="198">
                  <c:v>72.37399999999998</c:v>
                </c:pt>
                <c:pt idx="199">
                  <c:v>71.37399999999998</c:v>
                </c:pt>
                <c:pt idx="200">
                  <c:v>70.37399999999998</c:v>
                </c:pt>
                <c:pt idx="201">
                  <c:v>69.37399999999998</c:v>
                </c:pt>
                <c:pt idx="202">
                  <c:v>68.37399999999998</c:v>
                </c:pt>
                <c:pt idx="203">
                  <c:v>67.37399999999998</c:v>
                </c:pt>
                <c:pt idx="204">
                  <c:v>66.37399999999998</c:v>
                </c:pt>
                <c:pt idx="205">
                  <c:v>65.37399999999998</c:v>
                </c:pt>
                <c:pt idx="206">
                  <c:v>64.37399999999998</c:v>
                </c:pt>
                <c:pt idx="207">
                  <c:v>63.374</c:v>
                </c:pt>
                <c:pt idx="208">
                  <c:v>62.374</c:v>
                </c:pt>
                <c:pt idx="209">
                  <c:v>61.374</c:v>
                </c:pt>
                <c:pt idx="210">
                  <c:v>60.374</c:v>
                </c:pt>
                <c:pt idx="211">
                  <c:v>59.374</c:v>
                </c:pt>
                <c:pt idx="212">
                  <c:v>58.374</c:v>
                </c:pt>
                <c:pt idx="213">
                  <c:v>57.374</c:v>
                </c:pt>
                <c:pt idx="214">
                  <c:v>56.374</c:v>
                </c:pt>
                <c:pt idx="215">
                  <c:v>55.374</c:v>
                </c:pt>
                <c:pt idx="216">
                  <c:v>54.374</c:v>
                </c:pt>
                <c:pt idx="217">
                  <c:v>53.374</c:v>
                </c:pt>
                <c:pt idx="218">
                  <c:v>52.374</c:v>
                </c:pt>
                <c:pt idx="219">
                  <c:v>51.374</c:v>
                </c:pt>
                <c:pt idx="220">
                  <c:v>50.374</c:v>
                </c:pt>
                <c:pt idx="221">
                  <c:v>49.374</c:v>
                </c:pt>
                <c:pt idx="222">
                  <c:v>48.374</c:v>
                </c:pt>
                <c:pt idx="223">
                  <c:v>47.374</c:v>
                </c:pt>
                <c:pt idx="224">
                  <c:v>46.374</c:v>
                </c:pt>
                <c:pt idx="225">
                  <c:v>45.374</c:v>
                </c:pt>
                <c:pt idx="226">
                  <c:v>44.374</c:v>
                </c:pt>
                <c:pt idx="227">
                  <c:v>43.374</c:v>
                </c:pt>
                <c:pt idx="228">
                  <c:v>42.374</c:v>
                </c:pt>
                <c:pt idx="229">
                  <c:v>41.374</c:v>
                </c:pt>
                <c:pt idx="230">
                  <c:v>40.374</c:v>
                </c:pt>
                <c:pt idx="231">
                  <c:v>39.374</c:v>
                </c:pt>
                <c:pt idx="232">
                  <c:v>38.374</c:v>
                </c:pt>
                <c:pt idx="233">
                  <c:v>37.374</c:v>
                </c:pt>
                <c:pt idx="234">
                  <c:v>36.374</c:v>
                </c:pt>
                <c:pt idx="235">
                  <c:v>35.374</c:v>
                </c:pt>
                <c:pt idx="236">
                  <c:v>34.374</c:v>
                </c:pt>
                <c:pt idx="237">
                  <c:v>33.374</c:v>
                </c:pt>
                <c:pt idx="238">
                  <c:v>32.374</c:v>
                </c:pt>
                <c:pt idx="239">
                  <c:v>31.374</c:v>
                </c:pt>
                <c:pt idx="240">
                  <c:v>30.374</c:v>
                </c:pt>
                <c:pt idx="241">
                  <c:v>29.374</c:v>
                </c:pt>
                <c:pt idx="242">
                  <c:v>28.374</c:v>
                </c:pt>
                <c:pt idx="243">
                  <c:v>27.374</c:v>
                </c:pt>
                <c:pt idx="244">
                  <c:v>26.374</c:v>
                </c:pt>
                <c:pt idx="245">
                  <c:v>25.374</c:v>
                </c:pt>
                <c:pt idx="246">
                  <c:v>24.374</c:v>
                </c:pt>
                <c:pt idx="247">
                  <c:v>23.374</c:v>
                </c:pt>
                <c:pt idx="248">
                  <c:v>22.374</c:v>
                </c:pt>
                <c:pt idx="249">
                  <c:v>21.374</c:v>
                </c:pt>
                <c:pt idx="250">
                  <c:v>20.374</c:v>
                </c:pt>
                <c:pt idx="251">
                  <c:v>19.374</c:v>
                </c:pt>
                <c:pt idx="252">
                  <c:v>18.374</c:v>
                </c:pt>
                <c:pt idx="253">
                  <c:v>17.374</c:v>
                </c:pt>
                <c:pt idx="254">
                  <c:v>16.374</c:v>
                </c:pt>
                <c:pt idx="255">
                  <c:v>15.374</c:v>
                </c:pt>
                <c:pt idx="256">
                  <c:v>14.374</c:v>
                </c:pt>
                <c:pt idx="257">
                  <c:v>13.374</c:v>
                </c:pt>
                <c:pt idx="258">
                  <c:v>12.374</c:v>
                </c:pt>
                <c:pt idx="259">
                  <c:v>11.374</c:v>
                </c:pt>
                <c:pt idx="260">
                  <c:v>10.374</c:v>
                </c:pt>
                <c:pt idx="261">
                  <c:v>9.37401</c:v>
                </c:pt>
                <c:pt idx="262">
                  <c:v>8.37401</c:v>
                </c:pt>
                <c:pt idx="263">
                  <c:v>7.374009999999997</c:v>
                </c:pt>
                <c:pt idx="264">
                  <c:v>6.374009999999997</c:v>
                </c:pt>
                <c:pt idx="265">
                  <c:v>5.374009999999997</c:v>
                </c:pt>
                <c:pt idx="266">
                  <c:v>4.374009999999997</c:v>
                </c:pt>
                <c:pt idx="267">
                  <c:v>3.37401</c:v>
                </c:pt>
                <c:pt idx="268">
                  <c:v>2.37401</c:v>
                </c:pt>
                <c:pt idx="269">
                  <c:v>1.37401</c:v>
                </c:pt>
                <c:pt idx="270">
                  <c:v>0.374011</c:v>
                </c:pt>
              </c:numCache>
            </c:numRef>
          </c:xVal>
          <c:yVal>
            <c:numRef>
              <c:f>'ca70'!$C$1:$C$271</c:f>
              <c:numCache>
                <c:formatCode>General</c:formatCode>
                <c:ptCount val="271"/>
                <c:pt idx="0">
                  <c:v>220.923</c:v>
                </c:pt>
                <c:pt idx="1">
                  <c:v>220.817</c:v>
                </c:pt>
                <c:pt idx="2">
                  <c:v>220.712</c:v>
                </c:pt>
                <c:pt idx="3">
                  <c:v>220.606</c:v>
                </c:pt>
                <c:pt idx="4">
                  <c:v>220.499</c:v>
                </c:pt>
                <c:pt idx="5">
                  <c:v>220.393</c:v>
                </c:pt>
                <c:pt idx="6">
                  <c:v>220.285</c:v>
                </c:pt>
                <c:pt idx="7">
                  <c:v>220.178</c:v>
                </c:pt>
                <c:pt idx="8">
                  <c:v>220.069</c:v>
                </c:pt>
                <c:pt idx="9">
                  <c:v>219.961</c:v>
                </c:pt>
                <c:pt idx="10">
                  <c:v>219.852</c:v>
                </c:pt>
                <c:pt idx="11">
                  <c:v>219.742</c:v>
                </c:pt>
                <c:pt idx="12">
                  <c:v>219.632</c:v>
                </c:pt>
                <c:pt idx="13">
                  <c:v>219.522</c:v>
                </c:pt>
                <c:pt idx="14">
                  <c:v>219.411</c:v>
                </c:pt>
                <c:pt idx="15">
                  <c:v>219.3</c:v>
                </c:pt>
                <c:pt idx="16">
                  <c:v>219.188</c:v>
                </c:pt>
                <c:pt idx="17">
                  <c:v>219.076</c:v>
                </c:pt>
                <c:pt idx="18">
                  <c:v>218.963</c:v>
                </c:pt>
                <c:pt idx="19">
                  <c:v>218.85</c:v>
                </c:pt>
                <c:pt idx="20">
                  <c:v>218.736</c:v>
                </c:pt>
                <c:pt idx="21">
                  <c:v>218.622</c:v>
                </c:pt>
                <c:pt idx="22">
                  <c:v>218.507</c:v>
                </c:pt>
                <c:pt idx="23">
                  <c:v>218.392</c:v>
                </c:pt>
                <c:pt idx="24">
                  <c:v>218.277</c:v>
                </c:pt>
                <c:pt idx="25">
                  <c:v>218.161</c:v>
                </c:pt>
                <c:pt idx="26">
                  <c:v>218.044</c:v>
                </c:pt>
                <c:pt idx="27">
                  <c:v>217.927</c:v>
                </c:pt>
                <c:pt idx="28">
                  <c:v>217.809</c:v>
                </c:pt>
                <c:pt idx="29">
                  <c:v>217.691</c:v>
                </c:pt>
                <c:pt idx="30">
                  <c:v>217.573</c:v>
                </c:pt>
                <c:pt idx="31">
                  <c:v>217.454</c:v>
                </c:pt>
                <c:pt idx="32">
                  <c:v>217.334</c:v>
                </c:pt>
                <c:pt idx="33">
                  <c:v>217.214</c:v>
                </c:pt>
                <c:pt idx="34">
                  <c:v>217.093</c:v>
                </c:pt>
                <c:pt idx="35">
                  <c:v>216.972</c:v>
                </c:pt>
                <c:pt idx="36">
                  <c:v>216.85</c:v>
                </c:pt>
                <c:pt idx="37">
                  <c:v>216.728</c:v>
                </c:pt>
                <c:pt idx="38">
                  <c:v>216.605</c:v>
                </c:pt>
                <c:pt idx="39">
                  <c:v>216.481</c:v>
                </c:pt>
                <c:pt idx="40">
                  <c:v>216.358</c:v>
                </c:pt>
                <c:pt idx="41">
                  <c:v>216.233</c:v>
                </c:pt>
                <c:pt idx="42">
                  <c:v>216.108</c:v>
                </c:pt>
                <c:pt idx="43">
                  <c:v>215.982</c:v>
                </c:pt>
                <c:pt idx="44">
                  <c:v>215.856</c:v>
                </c:pt>
                <c:pt idx="45">
                  <c:v>215.729</c:v>
                </c:pt>
                <c:pt idx="46">
                  <c:v>215.602</c:v>
                </c:pt>
                <c:pt idx="47">
                  <c:v>215.474</c:v>
                </c:pt>
                <c:pt idx="48">
                  <c:v>215.346</c:v>
                </c:pt>
                <c:pt idx="49">
                  <c:v>215.217</c:v>
                </c:pt>
                <c:pt idx="50">
                  <c:v>215.087</c:v>
                </c:pt>
                <c:pt idx="51">
                  <c:v>214.957</c:v>
                </c:pt>
                <c:pt idx="52">
                  <c:v>214.826</c:v>
                </c:pt>
                <c:pt idx="53">
                  <c:v>214.694</c:v>
                </c:pt>
                <c:pt idx="54">
                  <c:v>214.562</c:v>
                </c:pt>
                <c:pt idx="55">
                  <c:v>214.43</c:v>
                </c:pt>
                <c:pt idx="56">
                  <c:v>214.296</c:v>
                </c:pt>
                <c:pt idx="57">
                  <c:v>214.163</c:v>
                </c:pt>
                <c:pt idx="58">
                  <c:v>214.028</c:v>
                </c:pt>
                <c:pt idx="59">
                  <c:v>213.893</c:v>
                </c:pt>
                <c:pt idx="60">
                  <c:v>213.757</c:v>
                </c:pt>
                <c:pt idx="61">
                  <c:v>213.621</c:v>
                </c:pt>
                <c:pt idx="62">
                  <c:v>213.483</c:v>
                </c:pt>
                <c:pt idx="63">
                  <c:v>213.346</c:v>
                </c:pt>
                <c:pt idx="64">
                  <c:v>213.207</c:v>
                </c:pt>
                <c:pt idx="65">
                  <c:v>213.068</c:v>
                </c:pt>
                <c:pt idx="66">
                  <c:v>212.928</c:v>
                </c:pt>
                <c:pt idx="67">
                  <c:v>212.788</c:v>
                </c:pt>
                <c:pt idx="68">
                  <c:v>212.647</c:v>
                </c:pt>
                <c:pt idx="69">
                  <c:v>212.505</c:v>
                </c:pt>
                <c:pt idx="70">
                  <c:v>212.363</c:v>
                </c:pt>
                <c:pt idx="71">
                  <c:v>212.22</c:v>
                </c:pt>
                <c:pt idx="72">
                  <c:v>212.076</c:v>
                </c:pt>
                <c:pt idx="73">
                  <c:v>211.931</c:v>
                </c:pt>
                <c:pt idx="74">
                  <c:v>211.786</c:v>
                </c:pt>
                <c:pt idx="75">
                  <c:v>211.64</c:v>
                </c:pt>
                <c:pt idx="76">
                  <c:v>211.493</c:v>
                </c:pt>
                <c:pt idx="77">
                  <c:v>211.346</c:v>
                </c:pt>
                <c:pt idx="78">
                  <c:v>211.198</c:v>
                </c:pt>
                <c:pt idx="79">
                  <c:v>211.049</c:v>
                </c:pt>
                <c:pt idx="80">
                  <c:v>210.899</c:v>
                </c:pt>
                <c:pt idx="81">
                  <c:v>210.749</c:v>
                </c:pt>
                <c:pt idx="82">
                  <c:v>210.598</c:v>
                </c:pt>
                <c:pt idx="83">
                  <c:v>210.446</c:v>
                </c:pt>
                <c:pt idx="84">
                  <c:v>210.293</c:v>
                </c:pt>
                <c:pt idx="85">
                  <c:v>210.14</c:v>
                </c:pt>
                <c:pt idx="86">
                  <c:v>209.986</c:v>
                </c:pt>
                <c:pt idx="87">
                  <c:v>209.831</c:v>
                </c:pt>
                <c:pt idx="88">
                  <c:v>209.675</c:v>
                </c:pt>
                <c:pt idx="89">
                  <c:v>209.518</c:v>
                </c:pt>
                <c:pt idx="90">
                  <c:v>209.361</c:v>
                </c:pt>
                <c:pt idx="91">
                  <c:v>209.202</c:v>
                </c:pt>
                <c:pt idx="92">
                  <c:v>209.043</c:v>
                </c:pt>
                <c:pt idx="93">
                  <c:v>208.884</c:v>
                </c:pt>
                <c:pt idx="94">
                  <c:v>208.723</c:v>
                </c:pt>
                <c:pt idx="95">
                  <c:v>208.561</c:v>
                </c:pt>
                <c:pt idx="96">
                  <c:v>208.399</c:v>
                </c:pt>
                <c:pt idx="97">
                  <c:v>208.236</c:v>
                </c:pt>
                <c:pt idx="98">
                  <c:v>208.071</c:v>
                </c:pt>
                <c:pt idx="99">
                  <c:v>207.906</c:v>
                </c:pt>
                <c:pt idx="100">
                  <c:v>207.741</c:v>
                </c:pt>
                <c:pt idx="101">
                  <c:v>207.574</c:v>
                </c:pt>
                <c:pt idx="102">
                  <c:v>207.406</c:v>
                </c:pt>
                <c:pt idx="103">
                  <c:v>207.237</c:v>
                </c:pt>
                <c:pt idx="104">
                  <c:v>207.068</c:v>
                </c:pt>
                <c:pt idx="105">
                  <c:v>206.898</c:v>
                </c:pt>
                <c:pt idx="106">
                  <c:v>206.726</c:v>
                </c:pt>
                <c:pt idx="107">
                  <c:v>206.554</c:v>
                </c:pt>
                <c:pt idx="108">
                  <c:v>206.381</c:v>
                </c:pt>
                <c:pt idx="109">
                  <c:v>206.206</c:v>
                </c:pt>
                <c:pt idx="110">
                  <c:v>206.031</c:v>
                </c:pt>
                <c:pt idx="111">
                  <c:v>205.855</c:v>
                </c:pt>
                <c:pt idx="112">
                  <c:v>205.678</c:v>
                </c:pt>
                <c:pt idx="113">
                  <c:v>205.5</c:v>
                </c:pt>
                <c:pt idx="114">
                  <c:v>205.321</c:v>
                </c:pt>
                <c:pt idx="115">
                  <c:v>205.141</c:v>
                </c:pt>
                <c:pt idx="116">
                  <c:v>204.959</c:v>
                </c:pt>
                <c:pt idx="117">
                  <c:v>204.777</c:v>
                </c:pt>
                <c:pt idx="118">
                  <c:v>204.594</c:v>
                </c:pt>
                <c:pt idx="119">
                  <c:v>204.41</c:v>
                </c:pt>
                <c:pt idx="120">
                  <c:v>204.224</c:v>
                </c:pt>
                <c:pt idx="121">
                  <c:v>204.038</c:v>
                </c:pt>
                <c:pt idx="122">
                  <c:v>203.85</c:v>
                </c:pt>
                <c:pt idx="123">
                  <c:v>203.662</c:v>
                </c:pt>
                <c:pt idx="124">
                  <c:v>203.472</c:v>
                </c:pt>
                <c:pt idx="125">
                  <c:v>203.281</c:v>
                </c:pt>
                <c:pt idx="126">
                  <c:v>203.089</c:v>
                </c:pt>
                <c:pt idx="127">
                  <c:v>202.896</c:v>
                </c:pt>
                <c:pt idx="128">
                  <c:v>202.702</c:v>
                </c:pt>
                <c:pt idx="129">
                  <c:v>202.506</c:v>
                </c:pt>
                <c:pt idx="130">
                  <c:v>202.309</c:v>
                </c:pt>
                <c:pt idx="131">
                  <c:v>202.112</c:v>
                </c:pt>
                <c:pt idx="132">
                  <c:v>201.913</c:v>
                </c:pt>
                <c:pt idx="133">
                  <c:v>201.712</c:v>
                </c:pt>
                <c:pt idx="134">
                  <c:v>201.511</c:v>
                </c:pt>
                <c:pt idx="135">
                  <c:v>201.308</c:v>
                </c:pt>
                <c:pt idx="136">
                  <c:v>201.104</c:v>
                </c:pt>
                <c:pt idx="137">
                  <c:v>200.899</c:v>
                </c:pt>
                <c:pt idx="138">
                  <c:v>200.692</c:v>
                </c:pt>
                <c:pt idx="139">
                  <c:v>200.484</c:v>
                </c:pt>
                <c:pt idx="140">
                  <c:v>200.275</c:v>
                </c:pt>
                <c:pt idx="141">
                  <c:v>200.064</c:v>
                </c:pt>
                <c:pt idx="142">
                  <c:v>199.852</c:v>
                </c:pt>
                <c:pt idx="143">
                  <c:v>199.639</c:v>
                </c:pt>
                <c:pt idx="144">
                  <c:v>199.424</c:v>
                </c:pt>
                <c:pt idx="145">
                  <c:v>199.208</c:v>
                </c:pt>
                <c:pt idx="146">
                  <c:v>198.991</c:v>
                </c:pt>
                <c:pt idx="147">
                  <c:v>198.772</c:v>
                </c:pt>
                <c:pt idx="148">
                  <c:v>198.551</c:v>
                </c:pt>
                <c:pt idx="149">
                  <c:v>198.329</c:v>
                </c:pt>
                <c:pt idx="150">
                  <c:v>198.107</c:v>
                </c:pt>
                <c:pt idx="151">
                  <c:v>197.882</c:v>
                </c:pt>
                <c:pt idx="152">
                  <c:v>197.656</c:v>
                </c:pt>
                <c:pt idx="153">
                  <c:v>197.428</c:v>
                </c:pt>
                <c:pt idx="154">
                  <c:v>197.198</c:v>
                </c:pt>
                <c:pt idx="155">
                  <c:v>196.967</c:v>
                </c:pt>
                <c:pt idx="156">
                  <c:v>196.734</c:v>
                </c:pt>
                <c:pt idx="157">
                  <c:v>196.499</c:v>
                </c:pt>
                <c:pt idx="158">
                  <c:v>196.263</c:v>
                </c:pt>
                <c:pt idx="159">
                  <c:v>196.025</c:v>
                </c:pt>
                <c:pt idx="160">
                  <c:v>195.785</c:v>
                </c:pt>
                <c:pt idx="161">
                  <c:v>195.544</c:v>
                </c:pt>
                <c:pt idx="162">
                  <c:v>195.3</c:v>
                </c:pt>
                <c:pt idx="163">
                  <c:v>195.055</c:v>
                </c:pt>
                <c:pt idx="164">
                  <c:v>194.808</c:v>
                </c:pt>
                <c:pt idx="165">
                  <c:v>194.559</c:v>
                </c:pt>
                <c:pt idx="166">
                  <c:v>194.309</c:v>
                </c:pt>
                <c:pt idx="167">
                  <c:v>194.056</c:v>
                </c:pt>
                <c:pt idx="168">
                  <c:v>193.802</c:v>
                </c:pt>
                <c:pt idx="169">
                  <c:v>193.545</c:v>
                </c:pt>
                <c:pt idx="170">
                  <c:v>193.286</c:v>
                </c:pt>
                <c:pt idx="171">
                  <c:v>193.026</c:v>
                </c:pt>
                <c:pt idx="172">
                  <c:v>192.763</c:v>
                </c:pt>
                <c:pt idx="173">
                  <c:v>192.498</c:v>
                </c:pt>
                <c:pt idx="174">
                  <c:v>192.231</c:v>
                </c:pt>
                <c:pt idx="175">
                  <c:v>191.962</c:v>
                </c:pt>
                <c:pt idx="176">
                  <c:v>191.69</c:v>
                </c:pt>
                <c:pt idx="177">
                  <c:v>191.416</c:v>
                </c:pt>
                <c:pt idx="178">
                  <c:v>191.14</c:v>
                </c:pt>
                <c:pt idx="179">
                  <c:v>190.861</c:v>
                </c:pt>
                <c:pt idx="180">
                  <c:v>190.58</c:v>
                </c:pt>
                <c:pt idx="181">
                  <c:v>190.296</c:v>
                </c:pt>
                <c:pt idx="182">
                  <c:v>190.01</c:v>
                </c:pt>
                <c:pt idx="183">
                  <c:v>189.722</c:v>
                </c:pt>
                <c:pt idx="184">
                  <c:v>189.43</c:v>
                </c:pt>
                <c:pt idx="185">
                  <c:v>189.136</c:v>
                </c:pt>
                <c:pt idx="186">
                  <c:v>188.839</c:v>
                </c:pt>
                <c:pt idx="187">
                  <c:v>188.54</c:v>
                </c:pt>
                <c:pt idx="188">
                  <c:v>188.237</c:v>
                </c:pt>
                <c:pt idx="189">
                  <c:v>187.932</c:v>
                </c:pt>
                <c:pt idx="190">
                  <c:v>187.623</c:v>
                </c:pt>
                <c:pt idx="191">
                  <c:v>187.311</c:v>
                </c:pt>
                <c:pt idx="192">
                  <c:v>186.996</c:v>
                </c:pt>
                <c:pt idx="193">
                  <c:v>186.678</c:v>
                </c:pt>
                <c:pt idx="194">
                  <c:v>186.357</c:v>
                </c:pt>
                <c:pt idx="195">
                  <c:v>186.032</c:v>
                </c:pt>
                <c:pt idx="196">
                  <c:v>185.704</c:v>
                </c:pt>
                <c:pt idx="197">
                  <c:v>185.372</c:v>
                </c:pt>
                <c:pt idx="198">
                  <c:v>185.036</c:v>
                </c:pt>
                <c:pt idx="199">
                  <c:v>184.697</c:v>
                </c:pt>
                <c:pt idx="200">
                  <c:v>184.354</c:v>
                </c:pt>
                <c:pt idx="201">
                  <c:v>184.006</c:v>
                </c:pt>
                <c:pt idx="202">
                  <c:v>183.655</c:v>
                </c:pt>
                <c:pt idx="203">
                  <c:v>183.299</c:v>
                </c:pt>
                <c:pt idx="204">
                  <c:v>182.939</c:v>
                </c:pt>
                <c:pt idx="205">
                  <c:v>182.575</c:v>
                </c:pt>
                <c:pt idx="206">
                  <c:v>182.205</c:v>
                </c:pt>
                <c:pt idx="207">
                  <c:v>181.831</c:v>
                </c:pt>
                <c:pt idx="208">
                  <c:v>181.453</c:v>
                </c:pt>
                <c:pt idx="209">
                  <c:v>181.069</c:v>
                </c:pt>
                <c:pt idx="210">
                  <c:v>180.679</c:v>
                </c:pt>
                <c:pt idx="211">
                  <c:v>180.284</c:v>
                </c:pt>
                <c:pt idx="212">
                  <c:v>179.884</c:v>
                </c:pt>
                <c:pt idx="213">
                  <c:v>179.478</c:v>
                </c:pt>
                <c:pt idx="214">
                  <c:v>179.065</c:v>
                </c:pt>
                <c:pt idx="215">
                  <c:v>178.646</c:v>
                </c:pt>
                <c:pt idx="216">
                  <c:v>178.221</c:v>
                </c:pt>
                <c:pt idx="217">
                  <c:v>177.789</c:v>
                </c:pt>
                <c:pt idx="218">
                  <c:v>177.35</c:v>
                </c:pt>
                <c:pt idx="219">
                  <c:v>176.903</c:v>
                </c:pt>
                <c:pt idx="220">
                  <c:v>176.449</c:v>
                </c:pt>
                <c:pt idx="221">
                  <c:v>175.987</c:v>
                </c:pt>
                <c:pt idx="222">
                  <c:v>175.516</c:v>
                </c:pt>
                <c:pt idx="223">
                  <c:v>175.037</c:v>
                </c:pt>
                <c:pt idx="224">
                  <c:v>174.548</c:v>
                </c:pt>
                <c:pt idx="225">
                  <c:v>174.049</c:v>
                </c:pt>
                <c:pt idx="226">
                  <c:v>173.541</c:v>
                </c:pt>
                <c:pt idx="227">
                  <c:v>173.021</c:v>
                </c:pt>
                <c:pt idx="228">
                  <c:v>172.49</c:v>
                </c:pt>
                <c:pt idx="229">
                  <c:v>171.947</c:v>
                </c:pt>
                <c:pt idx="230">
                  <c:v>171.392</c:v>
                </c:pt>
                <c:pt idx="231">
                  <c:v>170.822</c:v>
                </c:pt>
                <c:pt idx="232">
                  <c:v>170.238</c:v>
                </c:pt>
                <c:pt idx="233">
                  <c:v>169.638</c:v>
                </c:pt>
                <c:pt idx="234">
                  <c:v>169.021</c:v>
                </c:pt>
                <c:pt idx="235">
                  <c:v>168.384</c:v>
                </c:pt>
                <c:pt idx="236">
                  <c:v>167.728</c:v>
                </c:pt>
                <c:pt idx="237">
                  <c:v>167.048</c:v>
                </c:pt>
                <c:pt idx="238">
                  <c:v>166.342</c:v>
                </c:pt>
                <c:pt idx="239">
                  <c:v>165.607</c:v>
                </c:pt>
                <c:pt idx="240">
                  <c:v>164.838</c:v>
                </c:pt>
                <c:pt idx="241">
                  <c:v>164.029</c:v>
                </c:pt>
                <c:pt idx="242">
                  <c:v>163.172</c:v>
                </c:pt>
                <c:pt idx="243">
                  <c:v>162.256</c:v>
                </c:pt>
                <c:pt idx="244">
                  <c:v>161.268</c:v>
                </c:pt>
                <c:pt idx="245">
                  <c:v>160.183</c:v>
                </c:pt>
                <c:pt idx="246">
                  <c:v>158.973</c:v>
                </c:pt>
                <c:pt idx="247">
                  <c:v>157.594</c:v>
                </c:pt>
                <c:pt idx="248">
                  <c:v>155.986</c:v>
                </c:pt>
                <c:pt idx="249">
                  <c:v>154.06</c:v>
                </c:pt>
                <c:pt idx="250">
                  <c:v>151.699</c:v>
                </c:pt>
                <c:pt idx="251">
                  <c:v>148.76</c:v>
                </c:pt>
                <c:pt idx="252">
                  <c:v>145.098</c:v>
                </c:pt>
                <c:pt idx="253">
                  <c:v>140.628</c:v>
                </c:pt>
                <c:pt idx="254">
                  <c:v>135.396</c:v>
                </c:pt>
                <c:pt idx="255">
                  <c:v>129.62</c:v>
                </c:pt>
                <c:pt idx="256">
                  <c:v>123.615</c:v>
                </c:pt>
                <c:pt idx="257">
                  <c:v>117.694</c:v>
                </c:pt>
                <c:pt idx="258">
                  <c:v>112.08</c:v>
                </c:pt>
                <c:pt idx="259">
                  <c:v>106.895</c:v>
                </c:pt>
                <c:pt idx="260">
                  <c:v>102.191</c:v>
                </c:pt>
                <c:pt idx="261">
                  <c:v>97.9796</c:v>
                </c:pt>
                <c:pt idx="262">
                  <c:v>94.2506</c:v>
                </c:pt>
                <c:pt idx="263">
                  <c:v>90.9805</c:v>
                </c:pt>
                <c:pt idx="264">
                  <c:v>88.146</c:v>
                </c:pt>
                <c:pt idx="265">
                  <c:v>85.72170000000001</c:v>
                </c:pt>
                <c:pt idx="266">
                  <c:v>83.67439999999995</c:v>
                </c:pt>
                <c:pt idx="267">
                  <c:v>81.9688</c:v>
                </c:pt>
                <c:pt idx="268">
                  <c:v>80.571</c:v>
                </c:pt>
                <c:pt idx="269">
                  <c:v>79.4457</c:v>
                </c:pt>
                <c:pt idx="270">
                  <c:v>78.5623</c:v>
                </c:pt>
              </c:numCache>
            </c:numRef>
          </c:yVal>
          <c:smooth val="0"/>
          <c:extLst xmlns:c16r2="http://schemas.microsoft.com/office/drawing/2015/06/chart">
            <c:ext xmlns:c16="http://schemas.microsoft.com/office/drawing/2014/chart" uri="{C3380CC4-5D6E-409C-BE32-E72D297353CC}">
              <c16:uniqueId val="{00000000-BC50-4221-9655-0F254A408823}"/>
            </c:ext>
          </c:extLst>
        </c:ser>
        <c:ser>
          <c:idx val="1"/>
          <c:order val="1"/>
          <c:spPr>
            <a:ln w="19050">
              <a:noFill/>
            </a:ln>
          </c:spPr>
          <c:marker>
            <c:symbol val="circle"/>
            <c:size val="4"/>
            <c:spPr>
              <a:solidFill>
                <a:srgbClr val="932526"/>
              </a:solidFill>
              <a:ln w="9525" cap="flat" cmpd="sng" algn="ctr">
                <a:solidFill>
                  <a:srgbClr val="932526"/>
                </a:solidFill>
                <a:round/>
              </a:ln>
              <a:effectLst/>
            </c:spPr>
          </c:marker>
          <c:xVal>
            <c:numRef>
              <c:f>'ca70'!$B$221:$B$271</c:f>
              <c:numCache>
                <c:formatCode>General</c:formatCode>
                <c:ptCount val="51"/>
                <c:pt idx="0">
                  <c:v>50.374</c:v>
                </c:pt>
                <c:pt idx="1">
                  <c:v>49.374</c:v>
                </c:pt>
                <c:pt idx="2">
                  <c:v>48.374</c:v>
                </c:pt>
                <c:pt idx="3">
                  <c:v>47.374</c:v>
                </c:pt>
                <c:pt idx="4">
                  <c:v>46.374</c:v>
                </c:pt>
                <c:pt idx="5">
                  <c:v>45.374</c:v>
                </c:pt>
                <c:pt idx="6">
                  <c:v>44.374</c:v>
                </c:pt>
                <c:pt idx="7">
                  <c:v>43.374</c:v>
                </c:pt>
                <c:pt idx="8">
                  <c:v>42.374</c:v>
                </c:pt>
                <c:pt idx="9">
                  <c:v>41.374</c:v>
                </c:pt>
                <c:pt idx="10">
                  <c:v>40.374</c:v>
                </c:pt>
                <c:pt idx="11">
                  <c:v>39.374</c:v>
                </c:pt>
                <c:pt idx="12">
                  <c:v>38.374</c:v>
                </c:pt>
                <c:pt idx="13">
                  <c:v>37.374</c:v>
                </c:pt>
                <c:pt idx="14">
                  <c:v>36.374</c:v>
                </c:pt>
                <c:pt idx="15">
                  <c:v>35.374</c:v>
                </c:pt>
                <c:pt idx="16">
                  <c:v>34.374</c:v>
                </c:pt>
                <c:pt idx="17">
                  <c:v>33.374</c:v>
                </c:pt>
                <c:pt idx="18">
                  <c:v>32.374</c:v>
                </c:pt>
                <c:pt idx="19">
                  <c:v>31.374</c:v>
                </c:pt>
                <c:pt idx="20">
                  <c:v>30.374</c:v>
                </c:pt>
                <c:pt idx="21">
                  <c:v>29.374</c:v>
                </c:pt>
                <c:pt idx="22">
                  <c:v>28.374</c:v>
                </c:pt>
                <c:pt idx="23">
                  <c:v>27.374</c:v>
                </c:pt>
                <c:pt idx="24">
                  <c:v>26.374</c:v>
                </c:pt>
                <c:pt idx="25">
                  <c:v>25.374</c:v>
                </c:pt>
                <c:pt idx="26">
                  <c:v>24.374</c:v>
                </c:pt>
                <c:pt idx="27">
                  <c:v>23.374</c:v>
                </c:pt>
                <c:pt idx="28">
                  <c:v>22.374</c:v>
                </c:pt>
                <c:pt idx="29">
                  <c:v>21.374</c:v>
                </c:pt>
                <c:pt idx="30">
                  <c:v>20.374</c:v>
                </c:pt>
                <c:pt idx="31">
                  <c:v>19.374</c:v>
                </c:pt>
                <c:pt idx="32">
                  <c:v>18.374</c:v>
                </c:pt>
                <c:pt idx="33">
                  <c:v>17.374</c:v>
                </c:pt>
                <c:pt idx="34">
                  <c:v>16.374</c:v>
                </c:pt>
                <c:pt idx="35">
                  <c:v>15.374</c:v>
                </c:pt>
                <c:pt idx="36">
                  <c:v>14.374</c:v>
                </c:pt>
                <c:pt idx="37">
                  <c:v>13.374</c:v>
                </c:pt>
                <c:pt idx="38">
                  <c:v>12.374</c:v>
                </c:pt>
                <c:pt idx="39">
                  <c:v>11.374</c:v>
                </c:pt>
                <c:pt idx="40">
                  <c:v>10.374</c:v>
                </c:pt>
                <c:pt idx="41">
                  <c:v>9.37401</c:v>
                </c:pt>
                <c:pt idx="42">
                  <c:v>8.37401</c:v>
                </c:pt>
                <c:pt idx="43">
                  <c:v>7.374009999999997</c:v>
                </c:pt>
                <c:pt idx="44">
                  <c:v>6.374009999999997</c:v>
                </c:pt>
                <c:pt idx="45">
                  <c:v>5.374009999999997</c:v>
                </c:pt>
                <c:pt idx="46">
                  <c:v>4.374009999999997</c:v>
                </c:pt>
                <c:pt idx="47">
                  <c:v>3.37401</c:v>
                </c:pt>
                <c:pt idx="48">
                  <c:v>2.37401</c:v>
                </c:pt>
                <c:pt idx="49">
                  <c:v>1.37401</c:v>
                </c:pt>
                <c:pt idx="50">
                  <c:v>0.374011</c:v>
                </c:pt>
              </c:numCache>
            </c:numRef>
          </c:xVal>
          <c:yVal>
            <c:numRef>
              <c:f>'ca70'!$C$221:$C$271</c:f>
              <c:numCache>
                <c:formatCode>General</c:formatCode>
                <c:ptCount val="51"/>
                <c:pt idx="0">
                  <c:v>176.449</c:v>
                </c:pt>
                <c:pt idx="1">
                  <c:v>175.987</c:v>
                </c:pt>
                <c:pt idx="2">
                  <c:v>175.516</c:v>
                </c:pt>
                <c:pt idx="3">
                  <c:v>175.037</c:v>
                </c:pt>
                <c:pt idx="4">
                  <c:v>174.548</c:v>
                </c:pt>
                <c:pt idx="5">
                  <c:v>174.049</c:v>
                </c:pt>
                <c:pt idx="6">
                  <c:v>173.541</c:v>
                </c:pt>
                <c:pt idx="7">
                  <c:v>173.021</c:v>
                </c:pt>
                <c:pt idx="8">
                  <c:v>172.49</c:v>
                </c:pt>
                <c:pt idx="9">
                  <c:v>171.947</c:v>
                </c:pt>
                <c:pt idx="10">
                  <c:v>171.392</c:v>
                </c:pt>
                <c:pt idx="11">
                  <c:v>170.822</c:v>
                </c:pt>
                <c:pt idx="12">
                  <c:v>170.238</c:v>
                </c:pt>
                <c:pt idx="13">
                  <c:v>169.638</c:v>
                </c:pt>
                <c:pt idx="14">
                  <c:v>169.021</c:v>
                </c:pt>
                <c:pt idx="15">
                  <c:v>168.384</c:v>
                </c:pt>
                <c:pt idx="16">
                  <c:v>167.728</c:v>
                </c:pt>
                <c:pt idx="17">
                  <c:v>167.048</c:v>
                </c:pt>
                <c:pt idx="18">
                  <c:v>166.342</c:v>
                </c:pt>
                <c:pt idx="19">
                  <c:v>165.607</c:v>
                </c:pt>
                <c:pt idx="20">
                  <c:v>164.838</c:v>
                </c:pt>
                <c:pt idx="21">
                  <c:v>164.029</c:v>
                </c:pt>
                <c:pt idx="22">
                  <c:v>163.172</c:v>
                </c:pt>
                <c:pt idx="23">
                  <c:v>162.256</c:v>
                </c:pt>
                <c:pt idx="24">
                  <c:v>161.268</c:v>
                </c:pt>
                <c:pt idx="25">
                  <c:v>160.183</c:v>
                </c:pt>
                <c:pt idx="26">
                  <c:v>158.973</c:v>
                </c:pt>
                <c:pt idx="27">
                  <c:v>157.594</c:v>
                </c:pt>
                <c:pt idx="28">
                  <c:v>155.986</c:v>
                </c:pt>
                <c:pt idx="29">
                  <c:v>154.06</c:v>
                </c:pt>
                <c:pt idx="30">
                  <c:v>151.699</c:v>
                </c:pt>
                <c:pt idx="31">
                  <c:v>148.76</c:v>
                </c:pt>
                <c:pt idx="32">
                  <c:v>145.098</c:v>
                </c:pt>
                <c:pt idx="33">
                  <c:v>140.628</c:v>
                </c:pt>
                <c:pt idx="34">
                  <c:v>135.396</c:v>
                </c:pt>
                <c:pt idx="35">
                  <c:v>129.62</c:v>
                </c:pt>
                <c:pt idx="36">
                  <c:v>123.615</c:v>
                </c:pt>
                <c:pt idx="37">
                  <c:v>117.694</c:v>
                </c:pt>
                <c:pt idx="38">
                  <c:v>112.08</c:v>
                </c:pt>
                <c:pt idx="39">
                  <c:v>106.895</c:v>
                </c:pt>
                <c:pt idx="40">
                  <c:v>102.191</c:v>
                </c:pt>
                <c:pt idx="41">
                  <c:v>97.9796</c:v>
                </c:pt>
                <c:pt idx="42">
                  <c:v>94.2506</c:v>
                </c:pt>
                <c:pt idx="43">
                  <c:v>90.9805</c:v>
                </c:pt>
                <c:pt idx="44">
                  <c:v>88.146</c:v>
                </c:pt>
                <c:pt idx="45">
                  <c:v>85.72170000000001</c:v>
                </c:pt>
                <c:pt idx="46">
                  <c:v>83.67439999999995</c:v>
                </c:pt>
                <c:pt idx="47">
                  <c:v>81.9688</c:v>
                </c:pt>
                <c:pt idx="48">
                  <c:v>80.571</c:v>
                </c:pt>
                <c:pt idx="49">
                  <c:v>79.4457</c:v>
                </c:pt>
                <c:pt idx="50">
                  <c:v>78.5623</c:v>
                </c:pt>
              </c:numCache>
            </c:numRef>
          </c:yVal>
          <c:smooth val="0"/>
          <c:extLst xmlns:c16r2="http://schemas.microsoft.com/office/drawing/2015/06/chart">
            <c:ext xmlns:c16="http://schemas.microsoft.com/office/drawing/2014/chart" uri="{C3380CC4-5D6E-409C-BE32-E72D297353CC}">
              <c16:uniqueId val="{00000002-BC50-4221-9655-0F254A408823}"/>
            </c:ext>
          </c:extLst>
        </c:ser>
        <c:dLbls>
          <c:showLegendKey val="0"/>
          <c:showVal val="0"/>
          <c:showCatName val="0"/>
          <c:showSerName val="0"/>
          <c:showPercent val="0"/>
          <c:showBubbleSize val="0"/>
        </c:dLbls>
        <c:axId val="5048736"/>
        <c:axId val="126119920"/>
      </c:scatterChart>
      <c:valAx>
        <c:axId val="5048736"/>
        <c:scaling>
          <c:orientation val="minMax"/>
          <c:max val="50.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DI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vert="horz"/>
          <a:lstStyle/>
          <a:p>
            <a:pPr>
              <a:defRPr sz="1400" b="0" i="0" u="none" strike="noStrike" baseline="0">
                <a:solidFill>
                  <a:srgbClr val="808080"/>
                </a:solidFill>
                <a:latin typeface="Calibri"/>
                <a:ea typeface="Calibri"/>
                <a:cs typeface="Calibri"/>
              </a:defRPr>
            </a:pPr>
            <a:endParaRPr lang="en-US"/>
          </a:p>
        </c:txPr>
        <c:crossAx val="126119920"/>
        <c:crosses val="autoZero"/>
        <c:crossBetween val="midCat"/>
      </c:valAx>
      <c:valAx>
        <c:axId val="12611992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APD (</a:t>
                </a:r>
                <a:r>
                  <a:rPr lang="en-US" sz="1800" b="1" i="0" baseline="0" dirty="0" err="1">
                    <a:effectLst/>
                  </a:rPr>
                  <a:t>ms</a:t>
                </a:r>
                <a:r>
                  <a:rPr lang="en-US" sz="1800" b="1" i="0" baseline="0" dirty="0">
                    <a:effectLst/>
                  </a:rPr>
                  <a:t>)</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1400" b="0" i="0" u="none" strike="noStrike" kern="1200" baseline="0">
                <a:solidFill>
                  <a:schemeClr val="dk1">
                    <a:lumMod val="50000"/>
                    <a:lumOff val="50000"/>
                  </a:schemeClr>
                </a:solidFill>
                <a:latin typeface="+mn-lt"/>
                <a:ea typeface="+mn-ea"/>
                <a:cs typeface="+mn-cs"/>
              </a:defRPr>
            </a:pPr>
            <a:endParaRPr lang="en-US"/>
          </a:p>
        </c:txPr>
        <c:crossAx val="5048736"/>
        <c:crosses val="autoZero"/>
        <c:crossBetween val="midCat"/>
      </c:valAx>
      <c:spPr>
        <a:noFill/>
        <a:ln w="25400">
          <a:noFill/>
        </a:ln>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70" baseline="0">
                <a:solidFill>
                  <a:schemeClr val="dk1">
                    <a:lumMod val="50000"/>
                    <a:lumOff val="50000"/>
                  </a:schemeClr>
                </a:solidFill>
                <a:latin typeface="+mn-lt"/>
                <a:ea typeface="+mn-ea"/>
                <a:cs typeface="+mn-cs"/>
              </a:defRPr>
            </a:pPr>
            <a:r>
              <a:rPr lang="en-US" sz="2400" b="1" dirty="0" smtClean="0">
                <a:latin typeface="Times New Roman" charset="0"/>
                <a:ea typeface="Times New Roman" charset="0"/>
                <a:cs typeface="Times New Roman" charset="0"/>
              </a:rPr>
              <a:t>G</a:t>
            </a:r>
            <a:r>
              <a:rPr lang="en-US" sz="2400" b="1" baseline="-25000" dirty="0" smtClean="0">
                <a:latin typeface="Times New Roman" charset="0"/>
                <a:ea typeface="Times New Roman" charset="0"/>
                <a:cs typeface="Times New Roman" charset="0"/>
              </a:rPr>
              <a:t>Ca</a:t>
            </a:r>
            <a:r>
              <a:rPr lang="en-US" sz="2400" b="1" baseline="30000" dirty="0" smtClean="0">
                <a:latin typeface="Times New Roman" charset="0"/>
                <a:ea typeface="Times New Roman" charset="0"/>
                <a:cs typeface="Times New Roman" charset="0"/>
              </a:rPr>
              <a:t>2+</a:t>
            </a:r>
            <a:r>
              <a:rPr lang="en-US" sz="2400" b="1" dirty="0" smtClean="0">
                <a:latin typeface="Times New Roman" charset="0"/>
                <a:ea typeface="Times New Roman" charset="0"/>
                <a:cs typeface="Times New Roman" charset="0"/>
              </a:rPr>
              <a:t> </a:t>
            </a:r>
            <a:r>
              <a:rPr lang="en-US" sz="2400" b="1" dirty="0">
                <a:latin typeface="Times New Roman" charset="0"/>
                <a:ea typeface="Times New Roman" charset="0"/>
                <a:cs typeface="Times New Roman" charset="0"/>
              </a:rPr>
              <a:t>150%</a:t>
            </a:r>
          </a:p>
        </c:rich>
      </c:tx>
      <c:layout/>
      <c:overlay val="0"/>
      <c:spPr>
        <a:noFill/>
        <a:ln w="25400">
          <a:noFill/>
        </a:ln>
      </c:spPr>
    </c:title>
    <c:autoTitleDeleted val="0"/>
    <c:plotArea>
      <c:layout/>
      <c:scatterChart>
        <c:scatterStyle val="lineMarker"/>
        <c:varyColors val="0"/>
        <c:ser>
          <c:idx val="0"/>
          <c:order val="0"/>
          <c:spPr>
            <a:ln w="19050">
              <a:noFill/>
            </a:ln>
          </c:spPr>
          <c:marker>
            <c:symbol val="circle"/>
            <c:size val="4"/>
            <c:spPr>
              <a:solidFill>
                <a:srgbClr val="9A2827"/>
              </a:solidFill>
              <a:ln w="9525" cap="flat" cmpd="sng" algn="ctr">
                <a:solidFill>
                  <a:srgbClr val="9A2827"/>
                </a:solidFill>
                <a:round/>
              </a:ln>
              <a:effectLst/>
            </c:spPr>
          </c:marker>
          <c:xVal>
            <c:numRef>
              <c:f>'ca150'!$B$1:$B$278</c:f>
              <c:numCache>
                <c:formatCode>General</c:formatCode>
                <c:ptCount val="278"/>
                <c:pt idx="0">
                  <c:v>277.997999999999</c:v>
                </c:pt>
                <c:pt idx="1">
                  <c:v>276.997999999999</c:v>
                </c:pt>
                <c:pt idx="2">
                  <c:v>275.997999999999</c:v>
                </c:pt>
                <c:pt idx="3">
                  <c:v>274.997999999999</c:v>
                </c:pt>
                <c:pt idx="4">
                  <c:v>273.997999999999</c:v>
                </c:pt>
                <c:pt idx="5">
                  <c:v>272.997999999999</c:v>
                </c:pt>
                <c:pt idx="6">
                  <c:v>271.997999999999</c:v>
                </c:pt>
                <c:pt idx="7">
                  <c:v>270.997999999999</c:v>
                </c:pt>
                <c:pt idx="8">
                  <c:v>269.997999999999</c:v>
                </c:pt>
                <c:pt idx="9">
                  <c:v>268.997999999999</c:v>
                </c:pt>
                <c:pt idx="10">
                  <c:v>267.997999999999</c:v>
                </c:pt>
                <c:pt idx="11">
                  <c:v>266.997999999999</c:v>
                </c:pt>
                <c:pt idx="12">
                  <c:v>265.997999999999</c:v>
                </c:pt>
                <c:pt idx="13">
                  <c:v>264.997999999999</c:v>
                </c:pt>
                <c:pt idx="14">
                  <c:v>263.997999999999</c:v>
                </c:pt>
                <c:pt idx="15">
                  <c:v>262.997999999999</c:v>
                </c:pt>
                <c:pt idx="16">
                  <c:v>261.997999999999</c:v>
                </c:pt>
                <c:pt idx="17">
                  <c:v>260.997999999999</c:v>
                </c:pt>
                <c:pt idx="18">
                  <c:v>259.997999999999</c:v>
                </c:pt>
                <c:pt idx="19">
                  <c:v>258.997999999999</c:v>
                </c:pt>
                <c:pt idx="20">
                  <c:v>257.997999999999</c:v>
                </c:pt>
                <c:pt idx="21">
                  <c:v>256.997999999999</c:v>
                </c:pt>
                <c:pt idx="22">
                  <c:v>255.998</c:v>
                </c:pt>
                <c:pt idx="23">
                  <c:v>254.998</c:v>
                </c:pt>
                <c:pt idx="24">
                  <c:v>253.998</c:v>
                </c:pt>
                <c:pt idx="25">
                  <c:v>252.998</c:v>
                </c:pt>
                <c:pt idx="26">
                  <c:v>251.998</c:v>
                </c:pt>
                <c:pt idx="27">
                  <c:v>250.998</c:v>
                </c:pt>
                <c:pt idx="28">
                  <c:v>249.998</c:v>
                </c:pt>
                <c:pt idx="29">
                  <c:v>248.998</c:v>
                </c:pt>
                <c:pt idx="30">
                  <c:v>247.998</c:v>
                </c:pt>
                <c:pt idx="31">
                  <c:v>246.998</c:v>
                </c:pt>
                <c:pt idx="32">
                  <c:v>245.998</c:v>
                </c:pt>
                <c:pt idx="33">
                  <c:v>244.998</c:v>
                </c:pt>
                <c:pt idx="34">
                  <c:v>243.998</c:v>
                </c:pt>
                <c:pt idx="35">
                  <c:v>242.998</c:v>
                </c:pt>
                <c:pt idx="36">
                  <c:v>241.998</c:v>
                </c:pt>
                <c:pt idx="37">
                  <c:v>240.998</c:v>
                </c:pt>
                <c:pt idx="38">
                  <c:v>239.998</c:v>
                </c:pt>
                <c:pt idx="39">
                  <c:v>238.998</c:v>
                </c:pt>
                <c:pt idx="40">
                  <c:v>237.998</c:v>
                </c:pt>
                <c:pt idx="41">
                  <c:v>236.998</c:v>
                </c:pt>
                <c:pt idx="42">
                  <c:v>235.998</c:v>
                </c:pt>
                <c:pt idx="43">
                  <c:v>234.998</c:v>
                </c:pt>
                <c:pt idx="44">
                  <c:v>233.998</c:v>
                </c:pt>
                <c:pt idx="45">
                  <c:v>232.998</c:v>
                </c:pt>
                <c:pt idx="46">
                  <c:v>231.998</c:v>
                </c:pt>
                <c:pt idx="47">
                  <c:v>230.998</c:v>
                </c:pt>
                <c:pt idx="48">
                  <c:v>229.998</c:v>
                </c:pt>
                <c:pt idx="49">
                  <c:v>228.998</c:v>
                </c:pt>
                <c:pt idx="50">
                  <c:v>227.998</c:v>
                </c:pt>
                <c:pt idx="51">
                  <c:v>226.998</c:v>
                </c:pt>
                <c:pt idx="52">
                  <c:v>225.998</c:v>
                </c:pt>
                <c:pt idx="53">
                  <c:v>224.998</c:v>
                </c:pt>
                <c:pt idx="54">
                  <c:v>223.998</c:v>
                </c:pt>
                <c:pt idx="55">
                  <c:v>222.998</c:v>
                </c:pt>
                <c:pt idx="56">
                  <c:v>221.998</c:v>
                </c:pt>
                <c:pt idx="57">
                  <c:v>220.998</c:v>
                </c:pt>
                <c:pt idx="58">
                  <c:v>219.998</c:v>
                </c:pt>
                <c:pt idx="59">
                  <c:v>218.998</c:v>
                </c:pt>
                <c:pt idx="60">
                  <c:v>217.998</c:v>
                </c:pt>
                <c:pt idx="61">
                  <c:v>216.998</c:v>
                </c:pt>
                <c:pt idx="62">
                  <c:v>215.998</c:v>
                </c:pt>
                <c:pt idx="63">
                  <c:v>214.998</c:v>
                </c:pt>
                <c:pt idx="64">
                  <c:v>213.998</c:v>
                </c:pt>
                <c:pt idx="65">
                  <c:v>212.998</c:v>
                </c:pt>
                <c:pt idx="66">
                  <c:v>211.998</c:v>
                </c:pt>
                <c:pt idx="67">
                  <c:v>210.998</c:v>
                </c:pt>
                <c:pt idx="68">
                  <c:v>209.998</c:v>
                </c:pt>
                <c:pt idx="69">
                  <c:v>208.998</c:v>
                </c:pt>
                <c:pt idx="70">
                  <c:v>207.998</c:v>
                </c:pt>
                <c:pt idx="71">
                  <c:v>206.998</c:v>
                </c:pt>
                <c:pt idx="72">
                  <c:v>205.998</c:v>
                </c:pt>
                <c:pt idx="73">
                  <c:v>204.998</c:v>
                </c:pt>
                <c:pt idx="74">
                  <c:v>203.998</c:v>
                </c:pt>
                <c:pt idx="75">
                  <c:v>202.998</c:v>
                </c:pt>
                <c:pt idx="76">
                  <c:v>201.998</c:v>
                </c:pt>
                <c:pt idx="77">
                  <c:v>200.998</c:v>
                </c:pt>
                <c:pt idx="78">
                  <c:v>199.998</c:v>
                </c:pt>
                <c:pt idx="79">
                  <c:v>198.998</c:v>
                </c:pt>
                <c:pt idx="80">
                  <c:v>197.998</c:v>
                </c:pt>
                <c:pt idx="81">
                  <c:v>196.998</c:v>
                </c:pt>
                <c:pt idx="82">
                  <c:v>195.998</c:v>
                </c:pt>
                <c:pt idx="83">
                  <c:v>194.998</c:v>
                </c:pt>
                <c:pt idx="84">
                  <c:v>193.998</c:v>
                </c:pt>
                <c:pt idx="85">
                  <c:v>192.998</c:v>
                </c:pt>
                <c:pt idx="86">
                  <c:v>191.998</c:v>
                </c:pt>
                <c:pt idx="87">
                  <c:v>190.998</c:v>
                </c:pt>
                <c:pt idx="88">
                  <c:v>189.998</c:v>
                </c:pt>
                <c:pt idx="89">
                  <c:v>188.998</c:v>
                </c:pt>
                <c:pt idx="90">
                  <c:v>187.998</c:v>
                </c:pt>
                <c:pt idx="91">
                  <c:v>186.998</c:v>
                </c:pt>
                <c:pt idx="92">
                  <c:v>185.998</c:v>
                </c:pt>
                <c:pt idx="93">
                  <c:v>184.998</c:v>
                </c:pt>
                <c:pt idx="94">
                  <c:v>183.998</c:v>
                </c:pt>
                <c:pt idx="95">
                  <c:v>182.998</c:v>
                </c:pt>
                <c:pt idx="96">
                  <c:v>181.998</c:v>
                </c:pt>
                <c:pt idx="97">
                  <c:v>180.998</c:v>
                </c:pt>
                <c:pt idx="98">
                  <c:v>179.998</c:v>
                </c:pt>
                <c:pt idx="99">
                  <c:v>178.998</c:v>
                </c:pt>
                <c:pt idx="100">
                  <c:v>177.998</c:v>
                </c:pt>
                <c:pt idx="101">
                  <c:v>176.998</c:v>
                </c:pt>
                <c:pt idx="102">
                  <c:v>175.998</c:v>
                </c:pt>
                <c:pt idx="103">
                  <c:v>174.998</c:v>
                </c:pt>
                <c:pt idx="104">
                  <c:v>173.998</c:v>
                </c:pt>
                <c:pt idx="105">
                  <c:v>172.998</c:v>
                </c:pt>
                <c:pt idx="106">
                  <c:v>171.998</c:v>
                </c:pt>
                <c:pt idx="107">
                  <c:v>170.998</c:v>
                </c:pt>
                <c:pt idx="108">
                  <c:v>169.998</c:v>
                </c:pt>
                <c:pt idx="109">
                  <c:v>168.998</c:v>
                </c:pt>
                <c:pt idx="110">
                  <c:v>167.998</c:v>
                </c:pt>
                <c:pt idx="111">
                  <c:v>166.998</c:v>
                </c:pt>
                <c:pt idx="112">
                  <c:v>165.998</c:v>
                </c:pt>
                <c:pt idx="113">
                  <c:v>164.998</c:v>
                </c:pt>
                <c:pt idx="114">
                  <c:v>163.998</c:v>
                </c:pt>
                <c:pt idx="115">
                  <c:v>162.998</c:v>
                </c:pt>
                <c:pt idx="116">
                  <c:v>161.998</c:v>
                </c:pt>
                <c:pt idx="117">
                  <c:v>160.998</c:v>
                </c:pt>
                <c:pt idx="118">
                  <c:v>159.998</c:v>
                </c:pt>
                <c:pt idx="119">
                  <c:v>158.998</c:v>
                </c:pt>
                <c:pt idx="120">
                  <c:v>157.998</c:v>
                </c:pt>
                <c:pt idx="121">
                  <c:v>156.998</c:v>
                </c:pt>
                <c:pt idx="122">
                  <c:v>155.998</c:v>
                </c:pt>
                <c:pt idx="123">
                  <c:v>154.998</c:v>
                </c:pt>
                <c:pt idx="124">
                  <c:v>153.998</c:v>
                </c:pt>
                <c:pt idx="125">
                  <c:v>152.998</c:v>
                </c:pt>
                <c:pt idx="126">
                  <c:v>151.998</c:v>
                </c:pt>
                <c:pt idx="127">
                  <c:v>150.998</c:v>
                </c:pt>
                <c:pt idx="128">
                  <c:v>149.998</c:v>
                </c:pt>
                <c:pt idx="129">
                  <c:v>148.998</c:v>
                </c:pt>
                <c:pt idx="130">
                  <c:v>147.998</c:v>
                </c:pt>
                <c:pt idx="131">
                  <c:v>146.998</c:v>
                </c:pt>
                <c:pt idx="132">
                  <c:v>145.998</c:v>
                </c:pt>
                <c:pt idx="133">
                  <c:v>144.998</c:v>
                </c:pt>
                <c:pt idx="134">
                  <c:v>143.998</c:v>
                </c:pt>
                <c:pt idx="135">
                  <c:v>142.998</c:v>
                </c:pt>
                <c:pt idx="136">
                  <c:v>141.998</c:v>
                </c:pt>
                <c:pt idx="137">
                  <c:v>140.998</c:v>
                </c:pt>
                <c:pt idx="138">
                  <c:v>139.998</c:v>
                </c:pt>
                <c:pt idx="139">
                  <c:v>138.998</c:v>
                </c:pt>
                <c:pt idx="140">
                  <c:v>137.998</c:v>
                </c:pt>
                <c:pt idx="141">
                  <c:v>136.998</c:v>
                </c:pt>
                <c:pt idx="142">
                  <c:v>135.998</c:v>
                </c:pt>
                <c:pt idx="143">
                  <c:v>134.998</c:v>
                </c:pt>
                <c:pt idx="144">
                  <c:v>133.998</c:v>
                </c:pt>
                <c:pt idx="145">
                  <c:v>132.998</c:v>
                </c:pt>
                <c:pt idx="146">
                  <c:v>131.998</c:v>
                </c:pt>
                <c:pt idx="147">
                  <c:v>130.998</c:v>
                </c:pt>
                <c:pt idx="148">
                  <c:v>129.998</c:v>
                </c:pt>
                <c:pt idx="149">
                  <c:v>128.998</c:v>
                </c:pt>
                <c:pt idx="150">
                  <c:v>127.998</c:v>
                </c:pt>
                <c:pt idx="151">
                  <c:v>126.998</c:v>
                </c:pt>
                <c:pt idx="152">
                  <c:v>125.998</c:v>
                </c:pt>
                <c:pt idx="153">
                  <c:v>124.998</c:v>
                </c:pt>
                <c:pt idx="154">
                  <c:v>123.998</c:v>
                </c:pt>
                <c:pt idx="155">
                  <c:v>122.998</c:v>
                </c:pt>
                <c:pt idx="156">
                  <c:v>121.998</c:v>
                </c:pt>
                <c:pt idx="157">
                  <c:v>120.998</c:v>
                </c:pt>
                <c:pt idx="158">
                  <c:v>119.998</c:v>
                </c:pt>
                <c:pt idx="159">
                  <c:v>118.998</c:v>
                </c:pt>
                <c:pt idx="160">
                  <c:v>117.998</c:v>
                </c:pt>
                <c:pt idx="161">
                  <c:v>116.998</c:v>
                </c:pt>
                <c:pt idx="162">
                  <c:v>115.998</c:v>
                </c:pt>
                <c:pt idx="163">
                  <c:v>114.998</c:v>
                </c:pt>
                <c:pt idx="164">
                  <c:v>113.998</c:v>
                </c:pt>
                <c:pt idx="165">
                  <c:v>112.998</c:v>
                </c:pt>
                <c:pt idx="166">
                  <c:v>111.998</c:v>
                </c:pt>
                <c:pt idx="167">
                  <c:v>110.998</c:v>
                </c:pt>
                <c:pt idx="168">
                  <c:v>109.998</c:v>
                </c:pt>
                <c:pt idx="169">
                  <c:v>108.998</c:v>
                </c:pt>
                <c:pt idx="170">
                  <c:v>107.998</c:v>
                </c:pt>
                <c:pt idx="171">
                  <c:v>106.998</c:v>
                </c:pt>
                <c:pt idx="172">
                  <c:v>105.998</c:v>
                </c:pt>
                <c:pt idx="173">
                  <c:v>104.998</c:v>
                </c:pt>
                <c:pt idx="174">
                  <c:v>103.998</c:v>
                </c:pt>
                <c:pt idx="175">
                  <c:v>102.998</c:v>
                </c:pt>
                <c:pt idx="176">
                  <c:v>101.998</c:v>
                </c:pt>
                <c:pt idx="177">
                  <c:v>100.998</c:v>
                </c:pt>
                <c:pt idx="178">
                  <c:v>99.9985</c:v>
                </c:pt>
                <c:pt idx="179">
                  <c:v>98.9985</c:v>
                </c:pt>
                <c:pt idx="180">
                  <c:v>97.9985</c:v>
                </c:pt>
                <c:pt idx="181">
                  <c:v>96.9985</c:v>
                </c:pt>
                <c:pt idx="182">
                  <c:v>95.9985</c:v>
                </c:pt>
                <c:pt idx="183">
                  <c:v>94.9985</c:v>
                </c:pt>
                <c:pt idx="184">
                  <c:v>93.9985</c:v>
                </c:pt>
                <c:pt idx="185">
                  <c:v>92.9985</c:v>
                </c:pt>
                <c:pt idx="186">
                  <c:v>91.9985</c:v>
                </c:pt>
                <c:pt idx="187">
                  <c:v>90.9985</c:v>
                </c:pt>
                <c:pt idx="188">
                  <c:v>89.9985</c:v>
                </c:pt>
                <c:pt idx="189">
                  <c:v>88.9985</c:v>
                </c:pt>
                <c:pt idx="190">
                  <c:v>87.9985</c:v>
                </c:pt>
                <c:pt idx="191">
                  <c:v>86.9985</c:v>
                </c:pt>
                <c:pt idx="192">
                  <c:v>85.9985</c:v>
                </c:pt>
                <c:pt idx="193">
                  <c:v>84.9985</c:v>
                </c:pt>
                <c:pt idx="194">
                  <c:v>83.9985</c:v>
                </c:pt>
                <c:pt idx="195">
                  <c:v>82.9985</c:v>
                </c:pt>
                <c:pt idx="196">
                  <c:v>81.9985</c:v>
                </c:pt>
                <c:pt idx="197">
                  <c:v>80.9985</c:v>
                </c:pt>
                <c:pt idx="198">
                  <c:v>79.9985</c:v>
                </c:pt>
                <c:pt idx="199">
                  <c:v>78.9985</c:v>
                </c:pt>
                <c:pt idx="200">
                  <c:v>77.9985</c:v>
                </c:pt>
                <c:pt idx="201">
                  <c:v>76.9985</c:v>
                </c:pt>
                <c:pt idx="202">
                  <c:v>75.9985</c:v>
                </c:pt>
                <c:pt idx="203">
                  <c:v>74.9985</c:v>
                </c:pt>
                <c:pt idx="204">
                  <c:v>73.9985</c:v>
                </c:pt>
                <c:pt idx="205">
                  <c:v>72.9985</c:v>
                </c:pt>
                <c:pt idx="206">
                  <c:v>71.9985</c:v>
                </c:pt>
                <c:pt idx="207">
                  <c:v>70.9985</c:v>
                </c:pt>
                <c:pt idx="208">
                  <c:v>69.9985</c:v>
                </c:pt>
                <c:pt idx="209">
                  <c:v>68.9985</c:v>
                </c:pt>
                <c:pt idx="210">
                  <c:v>67.9985</c:v>
                </c:pt>
                <c:pt idx="211">
                  <c:v>66.9985</c:v>
                </c:pt>
                <c:pt idx="212">
                  <c:v>65.9985</c:v>
                </c:pt>
                <c:pt idx="213">
                  <c:v>64.9985</c:v>
                </c:pt>
                <c:pt idx="214">
                  <c:v>63.9985</c:v>
                </c:pt>
                <c:pt idx="215">
                  <c:v>62.9985</c:v>
                </c:pt>
                <c:pt idx="216">
                  <c:v>61.9985</c:v>
                </c:pt>
                <c:pt idx="217">
                  <c:v>60.9985</c:v>
                </c:pt>
                <c:pt idx="218">
                  <c:v>59.9985</c:v>
                </c:pt>
                <c:pt idx="219">
                  <c:v>58.9985</c:v>
                </c:pt>
                <c:pt idx="220">
                  <c:v>57.9985</c:v>
                </c:pt>
                <c:pt idx="221">
                  <c:v>56.9985</c:v>
                </c:pt>
                <c:pt idx="222">
                  <c:v>55.9985</c:v>
                </c:pt>
                <c:pt idx="223">
                  <c:v>54.9985</c:v>
                </c:pt>
                <c:pt idx="224">
                  <c:v>53.9985</c:v>
                </c:pt>
                <c:pt idx="225">
                  <c:v>52.9985</c:v>
                </c:pt>
                <c:pt idx="226">
                  <c:v>51.9985</c:v>
                </c:pt>
                <c:pt idx="227">
                  <c:v>50.9985</c:v>
                </c:pt>
                <c:pt idx="228">
                  <c:v>49.9985</c:v>
                </c:pt>
                <c:pt idx="229">
                  <c:v>48.9985</c:v>
                </c:pt>
                <c:pt idx="230">
                  <c:v>47.9985</c:v>
                </c:pt>
                <c:pt idx="231">
                  <c:v>46.9985</c:v>
                </c:pt>
                <c:pt idx="232">
                  <c:v>45.9985</c:v>
                </c:pt>
                <c:pt idx="233">
                  <c:v>44.9985</c:v>
                </c:pt>
                <c:pt idx="234">
                  <c:v>43.9985</c:v>
                </c:pt>
                <c:pt idx="235">
                  <c:v>42.9985</c:v>
                </c:pt>
                <c:pt idx="236">
                  <c:v>41.9985</c:v>
                </c:pt>
                <c:pt idx="237">
                  <c:v>40.9985</c:v>
                </c:pt>
                <c:pt idx="238">
                  <c:v>39.9985</c:v>
                </c:pt>
                <c:pt idx="239">
                  <c:v>38.9985</c:v>
                </c:pt>
                <c:pt idx="240">
                  <c:v>37.9985</c:v>
                </c:pt>
                <c:pt idx="241">
                  <c:v>36.9985</c:v>
                </c:pt>
                <c:pt idx="242">
                  <c:v>35.9985</c:v>
                </c:pt>
                <c:pt idx="243">
                  <c:v>34.9985</c:v>
                </c:pt>
                <c:pt idx="244">
                  <c:v>33.9985</c:v>
                </c:pt>
                <c:pt idx="245">
                  <c:v>32.9985</c:v>
                </c:pt>
                <c:pt idx="246">
                  <c:v>31.9985</c:v>
                </c:pt>
                <c:pt idx="247">
                  <c:v>30.9985</c:v>
                </c:pt>
                <c:pt idx="248">
                  <c:v>29.9985</c:v>
                </c:pt>
                <c:pt idx="249">
                  <c:v>28.9985</c:v>
                </c:pt>
                <c:pt idx="250">
                  <c:v>27.9985</c:v>
                </c:pt>
                <c:pt idx="251">
                  <c:v>26.9985</c:v>
                </c:pt>
                <c:pt idx="252">
                  <c:v>25.9985</c:v>
                </c:pt>
                <c:pt idx="253">
                  <c:v>24.9985</c:v>
                </c:pt>
                <c:pt idx="254">
                  <c:v>23.9985</c:v>
                </c:pt>
                <c:pt idx="255">
                  <c:v>22.9985</c:v>
                </c:pt>
                <c:pt idx="256">
                  <c:v>21.9985</c:v>
                </c:pt>
                <c:pt idx="257">
                  <c:v>20.9985</c:v>
                </c:pt>
                <c:pt idx="258">
                  <c:v>19.9985</c:v>
                </c:pt>
                <c:pt idx="259">
                  <c:v>18.9985</c:v>
                </c:pt>
                <c:pt idx="260">
                  <c:v>17.9985</c:v>
                </c:pt>
                <c:pt idx="261">
                  <c:v>16.9985</c:v>
                </c:pt>
                <c:pt idx="262">
                  <c:v>15.9985</c:v>
                </c:pt>
                <c:pt idx="263">
                  <c:v>14.9985</c:v>
                </c:pt>
                <c:pt idx="264">
                  <c:v>13.9985</c:v>
                </c:pt>
                <c:pt idx="265">
                  <c:v>12.9985</c:v>
                </c:pt>
                <c:pt idx="266">
                  <c:v>11.9985</c:v>
                </c:pt>
                <c:pt idx="267">
                  <c:v>10.9985</c:v>
                </c:pt>
                <c:pt idx="268">
                  <c:v>9.99845</c:v>
                </c:pt>
                <c:pt idx="269">
                  <c:v>8.99845</c:v>
                </c:pt>
                <c:pt idx="270">
                  <c:v>7.99845</c:v>
                </c:pt>
                <c:pt idx="271">
                  <c:v>6.99845</c:v>
                </c:pt>
                <c:pt idx="272">
                  <c:v>5.99845</c:v>
                </c:pt>
                <c:pt idx="273">
                  <c:v>4.99845</c:v>
                </c:pt>
                <c:pt idx="274">
                  <c:v>3.99845</c:v>
                </c:pt>
                <c:pt idx="275">
                  <c:v>2.99845</c:v>
                </c:pt>
                <c:pt idx="276">
                  <c:v>1.99845</c:v>
                </c:pt>
                <c:pt idx="277">
                  <c:v>0.998452</c:v>
                </c:pt>
              </c:numCache>
            </c:numRef>
          </c:xVal>
          <c:yVal>
            <c:numRef>
              <c:f>'ca150'!$C$1:$C$278</c:f>
              <c:numCache>
                <c:formatCode>General</c:formatCode>
                <c:ptCount val="278"/>
                <c:pt idx="0">
                  <c:v>218.781</c:v>
                </c:pt>
                <c:pt idx="1">
                  <c:v>218.746</c:v>
                </c:pt>
                <c:pt idx="2">
                  <c:v>218.712</c:v>
                </c:pt>
                <c:pt idx="3">
                  <c:v>218.677</c:v>
                </c:pt>
                <c:pt idx="4">
                  <c:v>218.643</c:v>
                </c:pt>
                <c:pt idx="5">
                  <c:v>218.608</c:v>
                </c:pt>
                <c:pt idx="6">
                  <c:v>218.573</c:v>
                </c:pt>
                <c:pt idx="7">
                  <c:v>218.538</c:v>
                </c:pt>
                <c:pt idx="8">
                  <c:v>218.503</c:v>
                </c:pt>
                <c:pt idx="9">
                  <c:v>218.468</c:v>
                </c:pt>
                <c:pt idx="10">
                  <c:v>218.433</c:v>
                </c:pt>
                <c:pt idx="11">
                  <c:v>218.398</c:v>
                </c:pt>
                <c:pt idx="12">
                  <c:v>218.362</c:v>
                </c:pt>
                <c:pt idx="13">
                  <c:v>218.327</c:v>
                </c:pt>
                <c:pt idx="14">
                  <c:v>218.291</c:v>
                </c:pt>
                <c:pt idx="15">
                  <c:v>218.256</c:v>
                </c:pt>
                <c:pt idx="16">
                  <c:v>218.22</c:v>
                </c:pt>
                <c:pt idx="17">
                  <c:v>218.185</c:v>
                </c:pt>
                <c:pt idx="18">
                  <c:v>218.149</c:v>
                </c:pt>
                <c:pt idx="19">
                  <c:v>218.113</c:v>
                </c:pt>
                <c:pt idx="20">
                  <c:v>218.077</c:v>
                </c:pt>
                <c:pt idx="21">
                  <c:v>218.041</c:v>
                </c:pt>
                <c:pt idx="22">
                  <c:v>218.004</c:v>
                </c:pt>
                <c:pt idx="23">
                  <c:v>217.968</c:v>
                </c:pt>
                <c:pt idx="24">
                  <c:v>217.932</c:v>
                </c:pt>
                <c:pt idx="25">
                  <c:v>217.895</c:v>
                </c:pt>
                <c:pt idx="26">
                  <c:v>217.858</c:v>
                </c:pt>
                <c:pt idx="27">
                  <c:v>217.822</c:v>
                </c:pt>
                <c:pt idx="28">
                  <c:v>217.785</c:v>
                </c:pt>
                <c:pt idx="29">
                  <c:v>217.748</c:v>
                </c:pt>
                <c:pt idx="30">
                  <c:v>217.71</c:v>
                </c:pt>
                <c:pt idx="31">
                  <c:v>217.673</c:v>
                </c:pt>
                <c:pt idx="32">
                  <c:v>217.636</c:v>
                </c:pt>
                <c:pt idx="33">
                  <c:v>217.598</c:v>
                </c:pt>
                <c:pt idx="34">
                  <c:v>217.56</c:v>
                </c:pt>
                <c:pt idx="35">
                  <c:v>217.523</c:v>
                </c:pt>
                <c:pt idx="36">
                  <c:v>217.485</c:v>
                </c:pt>
                <c:pt idx="37">
                  <c:v>217.447</c:v>
                </c:pt>
                <c:pt idx="38">
                  <c:v>217.408</c:v>
                </c:pt>
                <c:pt idx="39">
                  <c:v>217.37</c:v>
                </c:pt>
                <c:pt idx="40">
                  <c:v>217.331</c:v>
                </c:pt>
                <c:pt idx="41">
                  <c:v>217.292</c:v>
                </c:pt>
                <c:pt idx="42">
                  <c:v>217.253</c:v>
                </c:pt>
                <c:pt idx="43">
                  <c:v>217.214</c:v>
                </c:pt>
                <c:pt idx="44">
                  <c:v>217.175</c:v>
                </c:pt>
                <c:pt idx="45">
                  <c:v>217.135</c:v>
                </c:pt>
                <c:pt idx="46">
                  <c:v>217.096</c:v>
                </c:pt>
                <c:pt idx="47">
                  <c:v>217.056</c:v>
                </c:pt>
                <c:pt idx="48">
                  <c:v>217.016</c:v>
                </c:pt>
                <c:pt idx="49">
                  <c:v>216.976</c:v>
                </c:pt>
                <c:pt idx="50">
                  <c:v>216.935</c:v>
                </c:pt>
                <c:pt idx="51">
                  <c:v>216.894</c:v>
                </c:pt>
                <c:pt idx="52">
                  <c:v>216.854</c:v>
                </c:pt>
                <c:pt idx="53">
                  <c:v>216.812</c:v>
                </c:pt>
                <c:pt idx="54">
                  <c:v>216.771</c:v>
                </c:pt>
                <c:pt idx="55">
                  <c:v>216.729</c:v>
                </c:pt>
                <c:pt idx="56">
                  <c:v>216.688</c:v>
                </c:pt>
                <c:pt idx="57">
                  <c:v>216.646</c:v>
                </c:pt>
                <c:pt idx="58">
                  <c:v>216.603</c:v>
                </c:pt>
                <c:pt idx="59">
                  <c:v>216.561</c:v>
                </c:pt>
                <c:pt idx="60">
                  <c:v>216.518</c:v>
                </c:pt>
                <c:pt idx="61">
                  <c:v>216.475</c:v>
                </c:pt>
                <c:pt idx="62">
                  <c:v>216.431</c:v>
                </c:pt>
                <c:pt idx="63">
                  <c:v>216.388</c:v>
                </c:pt>
                <c:pt idx="64">
                  <c:v>216.344</c:v>
                </c:pt>
                <c:pt idx="65">
                  <c:v>216.3</c:v>
                </c:pt>
                <c:pt idx="66">
                  <c:v>216.255</c:v>
                </c:pt>
                <c:pt idx="67">
                  <c:v>216.21</c:v>
                </c:pt>
                <c:pt idx="68">
                  <c:v>216.165</c:v>
                </c:pt>
                <c:pt idx="69">
                  <c:v>216.12</c:v>
                </c:pt>
                <c:pt idx="70">
                  <c:v>216.074</c:v>
                </c:pt>
                <c:pt idx="71">
                  <c:v>216.028</c:v>
                </c:pt>
                <c:pt idx="72">
                  <c:v>215.982</c:v>
                </c:pt>
                <c:pt idx="73">
                  <c:v>215.935</c:v>
                </c:pt>
                <c:pt idx="74">
                  <c:v>215.888</c:v>
                </c:pt>
                <c:pt idx="75">
                  <c:v>215.84</c:v>
                </c:pt>
                <c:pt idx="76">
                  <c:v>215.793</c:v>
                </c:pt>
                <c:pt idx="77">
                  <c:v>215.745</c:v>
                </c:pt>
                <c:pt idx="78">
                  <c:v>215.696</c:v>
                </c:pt>
                <c:pt idx="79">
                  <c:v>215.647</c:v>
                </c:pt>
                <c:pt idx="80">
                  <c:v>215.598</c:v>
                </c:pt>
                <c:pt idx="81">
                  <c:v>215.548</c:v>
                </c:pt>
                <c:pt idx="82">
                  <c:v>215.498</c:v>
                </c:pt>
                <c:pt idx="83">
                  <c:v>215.447</c:v>
                </c:pt>
                <c:pt idx="84">
                  <c:v>215.397</c:v>
                </c:pt>
                <c:pt idx="85">
                  <c:v>215.345</c:v>
                </c:pt>
                <c:pt idx="86">
                  <c:v>215.293</c:v>
                </c:pt>
                <c:pt idx="87">
                  <c:v>215.241</c:v>
                </c:pt>
                <c:pt idx="88">
                  <c:v>215.188</c:v>
                </c:pt>
                <c:pt idx="89">
                  <c:v>215.135</c:v>
                </c:pt>
                <c:pt idx="90">
                  <c:v>215.082</c:v>
                </c:pt>
                <c:pt idx="91">
                  <c:v>215.028</c:v>
                </c:pt>
                <c:pt idx="92">
                  <c:v>214.973</c:v>
                </c:pt>
                <c:pt idx="93">
                  <c:v>214.918</c:v>
                </c:pt>
                <c:pt idx="94">
                  <c:v>214.863</c:v>
                </c:pt>
                <c:pt idx="95">
                  <c:v>214.807</c:v>
                </c:pt>
                <c:pt idx="96">
                  <c:v>214.75</c:v>
                </c:pt>
                <c:pt idx="97">
                  <c:v>214.693</c:v>
                </c:pt>
                <c:pt idx="98">
                  <c:v>214.636</c:v>
                </c:pt>
                <c:pt idx="99">
                  <c:v>214.577</c:v>
                </c:pt>
                <c:pt idx="100">
                  <c:v>214.519</c:v>
                </c:pt>
                <c:pt idx="101">
                  <c:v>214.46</c:v>
                </c:pt>
                <c:pt idx="102">
                  <c:v>214.4</c:v>
                </c:pt>
                <c:pt idx="103">
                  <c:v>214.339</c:v>
                </c:pt>
                <c:pt idx="104">
                  <c:v>214.279</c:v>
                </c:pt>
                <c:pt idx="105">
                  <c:v>214.217</c:v>
                </c:pt>
                <c:pt idx="106">
                  <c:v>214.155</c:v>
                </c:pt>
                <c:pt idx="107">
                  <c:v>214.092</c:v>
                </c:pt>
                <c:pt idx="108">
                  <c:v>214.029</c:v>
                </c:pt>
                <c:pt idx="109">
                  <c:v>213.965</c:v>
                </c:pt>
                <c:pt idx="110">
                  <c:v>213.9</c:v>
                </c:pt>
                <c:pt idx="111">
                  <c:v>213.835</c:v>
                </c:pt>
                <c:pt idx="112">
                  <c:v>213.769</c:v>
                </c:pt>
                <c:pt idx="113">
                  <c:v>213.702</c:v>
                </c:pt>
                <c:pt idx="114">
                  <c:v>213.634</c:v>
                </c:pt>
                <c:pt idx="115">
                  <c:v>213.566</c:v>
                </c:pt>
                <c:pt idx="116">
                  <c:v>213.497</c:v>
                </c:pt>
                <c:pt idx="117">
                  <c:v>213.428</c:v>
                </c:pt>
                <c:pt idx="118">
                  <c:v>213.358</c:v>
                </c:pt>
                <c:pt idx="119">
                  <c:v>213.287</c:v>
                </c:pt>
                <c:pt idx="120">
                  <c:v>213.215</c:v>
                </c:pt>
                <c:pt idx="121">
                  <c:v>213.142</c:v>
                </c:pt>
                <c:pt idx="122">
                  <c:v>213.068</c:v>
                </c:pt>
                <c:pt idx="123">
                  <c:v>212.994</c:v>
                </c:pt>
                <c:pt idx="124">
                  <c:v>212.919</c:v>
                </c:pt>
                <c:pt idx="125">
                  <c:v>212.843</c:v>
                </c:pt>
                <c:pt idx="126">
                  <c:v>212.766</c:v>
                </c:pt>
                <c:pt idx="127">
                  <c:v>212.688</c:v>
                </c:pt>
                <c:pt idx="128">
                  <c:v>212.609</c:v>
                </c:pt>
                <c:pt idx="129">
                  <c:v>212.529</c:v>
                </c:pt>
                <c:pt idx="130">
                  <c:v>212.448</c:v>
                </c:pt>
                <c:pt idx="131">
                  <c:v>212.367</c:v>
                </c:pt>
                <c:pt idx="132">
                  <c:v>212.284</c:v>
                </c:pt>
                <c:pt idx="133">
                  <c:v>212.2</c:v>
                </c:pt>
                <c:pt idx="134">
                  <c:v>212.116</c:v>
                </c:pt>
                <c:pt idx="135">
                  <c:v>212.03</c:v>
                </c:pt>
                <c:pt idx="136">
                  <c:v>211.943</c:v>
                </c:pt>
                <c:pt idx="137">
                  <c:v>211.855</c:v>
                </c:pt>
                <c:pt idx="138">
                  <c:v>211.766</c:v>
                </c:pt>
                <c:pt idx="139">
                  <c:v>211.676</c:v>
                </c:pt>
                <c:pt idx="140">
                  <c:v>211.584</c:v>
                </c:pt>
                <c:pt idx="141">
                  <c:v>211.491</c:v>
                </c:pt>
                <c:pt idx="142">
                  <c:v>211.398</c:v>
                </c:pt>
                <c:pt idx="143">
                  <c:v>211.302</c:v>
                </c:pt>
                <c:pt idx="144">
                  <c:v>211.206</c:v>
                </c:pt>
                <c:pt idx="145">
                  <c:v>211.108</c:v>
                </c:pt>
                <c:pt idx="146">
                  <c:v>211.009</c:v>
                </c:pt>
                <c:pt idx="147">
                  <c:v>210.909</c:v>
                </c:pt>
                <c:pt idx="148">
                  <c:v>210.807</c:v>
                </c:pt>
                <c:pt idx="149">
                  <c:v>210.704</c:v>
                </c:pt>
                <c:pt idx="150">
                  <c:v>210.599</c:v>
                </c:pt>
                <c:pt idx="151">
                  <c:v>210.493</c:v>
                </c:pt>
                <c:pt idx="152">
                  <c:v>210.386</c:v>
                </c:pt>
                <c:pt idx="153">
                  <c:v>210.276</c:v>
                </c:pt>
                <c:pt idx="154">
                  <c:v>210.166</c:v>
                </c:pt>
                <c:pt idx="155">
                  <c:v>210.053</c:v>
                </c:pt>
                <c:pt idx="156">
                  <c:v>209.939</c:v>
                </c:pt>
                <c:pt idx="157">
                  <c:v>209.823</c:v>
                </c:pt>
                <c:pt idx="158">
                  <c:v>209.706</c:v>
                </c:pt>
                <c:pt idx="159">
                  <c:v>209.587</c:v>
                </c:pt>
                <c:pt idx="160">
                  <c:v>209.466</c:v>
                </c:pt>
                <c:pt idx="161">
                  <c:v>209.343</c:v>
                </c:pt>
                <c:pt idx="162">
                  <c:v>209.218</c:v>
                </c:pt>
                <c:pt idx="163">
                  <c:v>209.091</c:v>
                </c:pt>
                <c:pt idx="164">
                  <c:v>208.962</c:v>
                </c:pt>
                <c:pt idx="165">
                  <c:v>208.832</c:v>
                </c:pt>
                <c:pt idx="166">
                  <c:v>208.699</c:v>
                </c:pt>
                <c:pt idx="167">
                  <c:v>208.564</c:v>
                </c:pt>
                <c:pt idx="168">
                  <c:v>208.426</c:v>
                </c:pt>
                <c:pt idx="169">
                  <c:v>208.287</c:v>
                </c:pt>
                <c:pt idx="170">
                  <c:v>208.145</c:v>
                </c:pt>
                <c:pt idx="171">
                  <c:v>208.001</c:v>
                </c:pt>
                <c:pt idx="172">
                  <c:v>207.854</c:v>
                </c:pt>
                <c:pt idx="173">
                  <c:v>207.705</c:v>
                </c:pt>
                <c:pt idx="174">
                  <c:v>207.554</c:v>
                </c:pt>
                <c:pt idx="175">
                  <c:v>207.4</c:v>
                </c:pt>
                <c:pt idx="176">
                  <c:v>207.243</c:v>
                </c:pt>
                <c:pt idx="177">
                  <c:v>207.084</c:v>
                </c:pt>
                <c:pt idx="178">
                  <c:v>206.921</c:v>
                </c:pt>
                <c:pt idx="179">
                  <c:v>206.756</c:v>
                </c:pt>
                <c:pt idx="180">
                  <c:v>206.588</c:v>
                </c:pt>
                <c:pt idx="181">
                  <c:v>206.417</c:v>
                </c:pt>
                <c:pt idx="182">
                  <c:v>206.243</c:v>
                </c:pt>
                <c:pt idx="183">
                  <c:v>206.065</c:v>
                </c:pt>
                <c:pt idx="184">
                  <c:v>205.884</c:v>
                </c:pt>
                <c:pt idx="185">
                  <c:v>205.7</c:v>
                </c:pt>
                <c:pt idx="186">
                  <c:v>205.513</c:v>
                </c:pt>
                <c:pt idx="187">
                  <c:v>205.322</c:v>
                </c:pt>
                <c:pt idx="188">
                  <c:v>205.127</c:v>
                </c:pt>
                <c:pt idx="189">
                  <c:v>204.929</c:v>
                </c:pt>
                <c:pt idx="190">
                  <c:v>204.727</c:v>
                </c:pt>
                <c:pt idx="191">
                  <c:v>204.52</c:v>
                </c:pt>
                <c:pt idx="192">
                  <c:v>204.31</c:v>
                </c:pt>
                <c:pt idx="193">
                  <c:v>204.096</c:v>
                </c:pt>
                <c:pt idx="194">
                  <c:v>203.877</c:v>
                </c:pt>
                <c:pt idx="195">
                  <c:v>203.654</c:v>
                </c:pt>
                <c:pt idx="196">
                  <c:v>203.426</c:v>
                </c:pt>
                <c:pt idx="197">
                  <c:v>203.194</c:v>
                </c:pt>
                <c:pt idx="198">
                  <c:v>202.957</c:v>
                </c:pt>
                <c:pt idx="199">
                  <c:v>202.715</c:v>
                </c:pt>
                <c:pt idx="200">
                  <c:v>202.468</c:v>
                </c:pt>
                <c:pt idx="201">
                  <c:v>202.216</c:v>
                </c:pt>
                <c:pt idx="202">
                  <c:v>201.958</c:v>
                </c:pt>
                <c:pt idx="203">
                  <c:v>201.695</c:v>
                </c:pt>
                <c:pt idx="204">
                  <c:v>201.426</c:v>
                </c:pt>
                <c:pt idx="205">
                  <c:v>201.151</c:v>
                </c:pt>
                <c:pt idx="206">
                  <c:v>200.87</c:v>
                </c:pt>
                <c:pt idx="207">
                  <c:v>200.583</c:v>
                </c:pt>
                <c:pt idx="208">
                  <c:v>200.289</c:v>
                </c:pt>
                <c:pt idx="209">
                  <c:v>199.988</c:v>
                </c:pt>
                <c:pt idx="210">
                  <c:v>199.681</c:v>
                </c:pt>
                <c:pt idx="211">
                  <c:v>199.366</c:v>
                </c:pt>
                <c:pt idx="212">
                  <c:v>199.044</c:v>
                </c:pt>
                <c:pt idx="213">
                  <c:v>198.714</c:v>
                </c:pt>
                <c:pt idx="214">
                  <c:v>198.377</c:v>
                </c:pt>
                <c:pt idx="215">
                  <c:v>198.031</c:v>
                </c:pt>
                <c:pt idx="216">
                  <c:v>197.677</c:v>
                </c:pt>
                <c:pt idx="217">
                  <c:v>197.314</c:v>
                </c:pt>
                <c:pt idx="218">
                  <c:v>196.942</c:v>
                </c:pt>
                <c:pt idx="219">
                  <c:v>196.561</c:v>
                </c:pt>
                <c:pt idx="220">
                  <c:v>196.169</c:v>
                </c:pt>
                <c:pt idx="221">
                  <c:v>195.768</c:v>
                </c:pt>
                <c:pt idx="222">
                  <c:v>195.357</c:v>
                </c:pt>
                <c:pt idx="223">
                  <c:v>194.934</c:v>
                </c:pt>
                <c:pt idx="224">
                  <c:v>194.5</c:v>
                </c:pt>
                <c:pt idx="225">
                  <c:v>194.055</c:v>
                </c:pt>
                <c:pt idx="226">
                  <c:v>193.597</c:v>
                </c:pt>
                <c:pt idx="227">
                  <c:v>193.126</c:v>
                </c:pt>
                <c:pt idx="228">
                  <c:v>192.643</c:v>
                </c:pt>
                <c:pt idx="229">
                  <c:v>192.146</c:v>
                </c:pt>
                <c:pt idx="230">
                  <c:v>191.635</c:v>
                </c:pt>
                <c:pt idx="231">
                  <c:v>191.108</c:v>
                </c:pt>
                <c:pt idx="232">
                  <c:v>190.565</c:v>
                </c:pt>
                <c:pt idx="233">
                  <c:v>190.004</c:v>
                </c:pt>
                <c:pt idx="234">
                  <c:v>189.424</c:v>
                </c:pt>
                <c:pt idx="235">
                  <c:v>188.822</c:v>
                </c:pt>
                <c:pt idx="236">
                  <c:v>188.198</c:v>
                </c:pt>
                <c:pt idx="237">
                  <c:v>187.549</c:v>
                </c:pt>
                <c:pt idx="238">
                  <c:v>186.875</c:v>
                </c:pt>
                <c:pt idx="239">
                  <c:v>186.173</c:v>
                </c:pt>
                <c:pt idx="240">
                  <c:v>185.444</c:v>
                </c:pt>
                <c:pt idx="241">
                  <c:v>184.684</c:v>
                </c:pt>
                <c:pt idx="242">
                  <c:v>183.894</c:v>
                </c:pt>
                <c:pt idx="243">
                  <c:v>183.072</c:v>
                </c:pt>
                <c:pt idx="244">
                  <c:v>182.217</c:v>
                </c:pt>
                <c:pt idx="245">
                  <c:v>181.326</c:v>
                </c:pt>
                <c:pt idx="246">
                  <c:v>180.399</c:v>
                </c:pt>
                <c:pt idx="247">
                  <c:v>179.434</c:v>
                </c:pt>
                <c:pt idx="248">
                  <c:v>178.428</c:v>
                </c:pt>
                <c:pt idx="249">
                  <c:v>177.38</c:v>
                </c:pt>
                <c:pt idx="250">
                  <c:v>176.288</c:v>
                </c:pt>
                <c:pt idx="251">
                  <c:v>175.15</c:v>
                </c:pt>
                <c:pt idx="252">
                  <c:v>173.963</c:v>
                </c:pt>
                <c:pt idx="253">
                  <c:v>172.724</c:v>
                </c:pt>
                <c:pt idx="254">
                  <c:v>171.433</c:v>
                </c:pt>
                <c:pt idx="255">
                  <c:v>170.083</c:v>
                </c:pt>
                <c:pt idx="256">
                  <c:v>168.674</c:v>
                </c:pt>
                <c:pt idx="257">
                  <c:v>167.203</c:v>
                </c:pt>
                <c:pt idx="258">
                  <c:v>165.665</c:v>
                </c:pt>
                <c:pt idx="259">
                  <c:v>164.058</c:v>
                </c:pt>
                <c:pt idx="260">
                  <c:v>162.378</c:v>
                </c:pt>
                <c:pt idx="261">
                  <c:v>160.618</c:v>
                </c:pt>
                <c:pt idx="262">
                  <c:v>158.773</c:v>
                </c:pt>
                <c:pt idx="263">
                  <c:v>156.83</c:v>
                </c:pt>
                <c:pt idx="264">
                  <c:v>154.772</c:v>
                </c:pt>
                <c:pt idx="265">
                  <c:v>152.556</c:v>
                </c:pt>
                <c:pt idx="266">
                  <c:v>150.104</c:v>
                </c:pt>
                <c:pt idx="267">
                  <c:v>147.243</c:v>
                </c:pt>
                <c:pt idx="268">
                  <c:v>143.627</c:v>
                </c:pt>
                <c:pt idx="269">
                  <c:v>138.639</c:v>
                </c:pt>
                <c:pt idx="270">
                  <c:v>131.624</c:v>
                </c:pt>
                <c:pt idx="271">
                  <c:v>122.822</c:v>
                </c:pt>
                <c:pt idx="272">
                  <c:v>113.718</c:v>
                </c:pt>
                <c:pt idx="273">
                  <c:v>105.623</c:v>
                </c:pt>
                <c:pt idx="274">
                  <c:v>98.931</c:v>
                </c:pt>
                <c:pt idx="275">
                  <c:v>93.5199</c:v>
                </c:pt>
                <c:pt idx="276">
                  <c:v>89.14579999999998</c:v>
                </c:pt>
                <c:pt idx="277">
                  <c:v>85.5899</c:v>
                </c:pt>
              </c:numCache>
            </c:numRef>
          </c:yVal>
          <c:smooth val="0"/>
          <c:extLst xmlns:c16r2="http://schemas.microsoft.com/office/drawing/2015/06/chart">
            <c:ext xmlns:c16="http://schemas.microsoft.com/office/drawing/2014/chart" uri="{C3380CC4-5D6E-409C-BE32-E72D297353CC}">
              <c16:uniqueId val="{00000000-CB9E-49B1-A45C-57E7482A926E}"/>
            </c:ext>
          </c:extLst>
        </c:ser>
        <c:ser>
          <c:idx val="1"/>
          <c:order val="1"/>
          <c:spPr>
            <a:ln w="19050">
              <a:noFill/>
            </a:ln>
          </c:spPr>
          <c:marker>
            <c:symbol val="circle"/>
            <c:size val="4"/>
            <c:spPr>
              <a:solidFill>
                <a:srgbClr val="9A2827"/>
              </a:solidFill>
              <a:ln w="9525" cap="flat" cmpd="sng" algn="ctr">
                <a:solidFill>
                  <a:srgbClr val="9A2827"/>
                </a:solidFill>
                <a:round/>
              </a:ln>
              <a:effectLst/>
            </c:spPr>
          </c:marker>
          <c:xVal>
            <c:numRef>
              <c:f>'ca150'!$B$228:$B$278</c:f>
              <c:numCache>
                <c:formatCode>General</c:formatCode>
                <c:ptCount val="51"/>
                <c:pt idx="0">
                  <c:v>50.9985</c:v>
                </c:pt>
                <c:pt idx="1">
                  <c:v>49.9985</c:v>
                </c:pt>
                <c:pt idx="2">
                  <c:v>48.9985</c:v>
                </c:pt>
                <c:pt idx="3">
                  <c:v>47.9985</c:v>
                </c:pt>
                <c:pt idx="4">
                  <c:v>46.9985</c:v>
                </c:pt>
                <c:pt idx="5">
                  <c:v>45.9985</c:v>
                </c:pt>
                <c:pt idx="6">
                  <c:v>44.9985</c:v>
                </c:pt>
                <c:pt idx="7">
                  <c:v>43.9985</c:v>
                </c:pt>
                <c:pt idx="8">
                  <c:v>42.9985</c:v>
                </c:pt>
                <c:pt idx="9">
                  <c:v>41.9985</c:v>
                </c:pt>
                <c:pt idx="10">
                  <c:v>40.9985</c:v>
                </c:pt>
                <c:pt idx="11">
                  <c:v>39.9985</c:v>
                </c:pt>
                <c:pt idx="12">
                  <c:v>38.9985</c:v>
                </c:pt>
                <c:pt idx="13">
                  <c:v>37.9985</c:v>
                </c:pt>
                <c:pt idx="14">
                  <c:v>36.9985</c:v>
                </c:pt>
                <c:pt idx="15">
                  <c:v>35.9985</c:v>
                </c:pt>
                <c:pt idx="16">
                  <c:v>34.9985</c:v>
                </c:pt>
                <c:pt idx="17">
                  <c:v>33.9985</c:v>
                </c:pt>
                <c:pt idx="18">
                  <c:v>32.9985</c:v>
                </c:pt>
                <c:pt idx="19">
                  <c:v>31.9985</c:v>
                </c:pt>
                <c:pt idx="20">
                  <c:v>30.9985</c:v>
                </c:pt>
                <c:pt idx="21">
                  <c:v>29.9985</c:v>
                </c:pt>
                <c:pt idx="22">
                  <c:v>28.9985</c:v>
                </c:pt>
                <c:pt idx="23">
                  <c:v>27.9985</c:v>
                </c:pt>
                <c:pt idx="24">
                  <c:v>26.9985</c:v>
                </c:pt>
                <c:pt idx="25">
                  <c:v>25.9985</c:v>
                </c:pt>
                <c:pt idx="26">
                  <c:v>24.9985</c:v>
                </c:pt>
                <c:pt idx="27">
                  <c:v>23.9985</c:v>
                </c:pt>
                <c:pt idx="28">
                  <c:v>22.9985</c:v>
                </c:pt>
                <c:pt idx="29">
                  <c:v>21.9985</c:v>
                </c:pt>
                <c:pt idx="30">
                  <c:v>20.9985</c:v>
                </c:pt>
                <c:pt idx="31">
                  <c:v>19.9985</c:v>
                </c:pt>
                <c:pt idx="32">
                  <c:v>18.9985</c:v>
                </c:pt>
                <c:pt idx="33">
                  <c:v>17.9985</c:v>
                </c:pt>
                <c:pt idx="34">
                  <c:v>16.9985</c:v>
                </c:pt>
                <c:pt idx="35">
                  <c:v>15.9985</c:v>
                </c:pt>
                <c:pt idx="36">
                  <c:v>14.9985</c:v>
                </c:pt>
                <c:pt idx="37">
                  <c:v>13.9985</c:v>
                </c:pt>
                <c:pt idx="38">
                  <c:v>12.9985</c:v>
                </c:pt>
                <c:pt idx="39">
                  <c:v>11.9985</c:v>
                </c:pt>
                <c:pt idx="40">
                  <c:v>10.9985</c:v>
                </c:pt>
                <c:pt idx="41">
                  <c:v>9.99845</c:v>
                </c:pt>
                <c:pt idx="42">
                  <c:v>8.99845</c:v>
                </c:pt>
                <c:pt idx="43">
                  <c:v>7.99845</c:v>
                </c:pt>
                <c:pt idx="44">
                  <c:v>6.99845</c:v>
                </c:pt>
                <c:pt idx="45">
                  <c:v>5.99845</c:v>
                </c:pt>
                <c:pt idx="46">
                  <c:v>4.99845</c:v>
                </c:pt>
                <c:pt idx="47">
                  <c:v>3.99845</c:v>
                </c:pt>
                <c:pt idx="48">
                  <c:v>2.99845</c:v>
                </c:pt>
                <c:pt idx="49">
                  <c:v>1.99845</c:v>
                </c:pt>
                <c:pt idx="50">
                  <c:v>0.998452</c:v>
                </c:pt>
              </c:numCache>
            </c:numRef>
          </c:xVal>
          <c:yVal>
            <c:numRef>
              <c:f>'ca150'!$C$228:$C$278</c:f>
              <c:numCache>
                <c:formatCode>General</c:formatCode>
                <c:ptCount val="51"/>
                <c:pt idx="0">
                  <c:v>193.126</c:v>
                </c:pt>
                <c:pt idx="1">
                  <c:v>192.643</c:v>
                </c:pt>
                <c:pt idx="2">
                  <c:v>192.146</c:v>
                </c:pt>
                <c:pt idx="3">
                  <c:v>191.635</c:v>
                </c:pt>
                <c:pt idx="4">
                  <c:v>191.108</c:v>
                </c:pt>
                <c:pt idx="5">
                  <c:v>190.565</c:v>
                </c:pt>
                <c:pt idx="6">
                  <c:v>190.004</c:v>
                </c:pt>
                <c:pt idx="7">
                  <c:v>189.424</c:v>
                </c:pt>
                <c:pt idx="8">
                  <c:v>188.822</c:v>
                </c:pt>
                <c:pt idx="9">
                  <c:v>188.198</c:v>
                </c:pt>
                <c:pt idx="10">
                  <c:v>187.549</c:v>
                </c:pt>
                <c:pt idx="11">
                  <c:v>186.875</c:v>
                </c:pt>
                <c:pt idx="12">
                  <c:v>186.173</c:v>
                </c:pt>
                <c:pt idx="13">
                  <c:v>185.444</c:v>
                </c:pt>
                <c:pt idx="14">
                  <c:v>184.684</c:v>
                </c:pt>
                <c:pt idx="15">
                  <c:v>183.894</c:v>
                </c:pt>
                <c:pt idx="16">
                  <c:v>183.072</c:v>
                </c:pt>
                <c:pt idx="17">
                  <c:v>182.217</c:v>
                </c:pt>
                <c:pt idx="18">
                  <c:v>181.326</c:v>
                </c:pt>
                <c:pt idx="19">
                  <c:v>180.399</c:v>
                </c:pt>
                <c:pt idx="20">
                  <c:v>179.434</c:v>
                </c:pt>
                <c:pt idx="21">
                  <c:v>178.428</c:v>
                </c:pt>
                <c:pt idx="22">
                  <c:v>177.38</c:v>
                </c:pt>
                <c:pt idx="23">
                  <c:v>176.288</c:v>
                </c:pt>
                <c:pt idx="24">
                  <c:v>175.15</c:v>
                </c:pt>
                <c:pt idx="25">
                  <c:v>173.963</c:v>
                </c:pt>
                <c:pt idx="26">
                  <c:v>172.724</c:v>
                </c:pt>
                <c:pt idx="27">
                  <c:v>171.433</c:v>
                </c:pt>
                <c:pt idx="28">
                  <c:v>170.083</c:v>
                </c:pt>
                <c:pt idx="29">
                  <c:v>168.674</c:v>
                </c:pt>
                <c:pt idx="30">
                  <c:v>167.203</c:v>
                </c:pt>
                <c:pt idx="31">
                  <c:v>165.665</c:v>
                </c:pt>
                <c:pt idx="32">
                  <c:v>164.058</c:v>
                </c:pt>
                <c:pt idx="33">
                  <c:v>162.378</c:v>
                </c:pt>
                <c:pt idx="34">
                  <c:v>160.618</c:v>
                </c:pt>
                <c:pt idx="35">
                  <c:v>158.773</c:v>
                </c:pt>
                <c:pt idx="36">
                  <c:v>156.83</c:v>
                </c:pt>
                <c:pt idx="37">
                  <c:v>154.772</c:v>
                </c:pt>
                <c:pt idx="38">
                  <c:v>152.556</c:v>
                </c:pt>
                <c:pt idx="39">
                  <c:v>150.104</c:v>
                </c:pt>
                <c:pt idx="40">
                  <c:v>147.243</c:v>
                </c:pt>
                <c:pt idx="41">
                  <c:v>143.627</c:v>
                </c:pt>
                <c:pt idx="42">
                  <c:v>138.639</c:v>
                </c:pt>
                <c:pt idx="43">
                  <c:v>131.624</c:v>
                </c:pt>
                <c:pt idx="44">
                  <c:v>122.822</c:v>
                </c:pt>
                <c:pt idx="45">
                  <c:v>113.718</c:v>
                </c:pt>
                <c:pt idx="46">
                  <c:v>105.623</c:v>
                </c:pt>
                <c:pt idx="47">
                  <c:v>98.931</c:v>
                </c:pt>
                <c:pt idx="48">
                  <c:v>93.5199</c:v>
                </c:pt>
                <c:pt idx="49">
                  <c:v>89.14579999999998</c:v>
                </c:pt>
                <c:pt idx="50">
                  <c:v>85.5899</c:v>
                </c:pt>
              </c:numCache>
            </c:numRef>
          </c:yVal>
          <c:smooth val="0"/>
          <c:extLst xmlns:c16r2="http://schemas.microsoft.com/office/drawing/2015/06/chart">
            <c:ext xmlns:c16="http://schemas.microsoft.com/office/drawing/2014/chart" uri="{C3380CC4-5D6E-409C-BE32-E72D297353CC}">
              <c16:uniqueId val="{00000002-CB9E-49B1-A45C-57E7482A926E}"/>
            </c:ext>
          </c:extLst>
        </c:ser>
        <c:dLbls>
          <c:showLegendKey val="0"/>
          <c:showVal val="0"/>
          <c:showCatName val="0"/>
          <c:showSerName val="0"/>
          <c:showPercent val="0"/>
          <c:showBubbleSize val="0"/>
        </c:dLbls>
        <c:axId val="13325168"/>
        <c:axId val="51018288"/>
      </c:scatterChart>
      <c:valAx>
        <c:axId val="13325168"/>
        <c:scaling>
          <c:orientation val="minMax"/>
          <c:max val="50.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a:effectLst/>
                  </a:rPr>
                  <a:t>DI </a:t>
                </a:r>
                <a:r>
                  <a:rPr lang="en-US" sz="1800" b="1" i="0" baseline="0" dirty="0" smtClean="0">
                    <a:effectLst/>
                  </a:rPr>
                  <a:t>(</a:t>
                </a:r>
                <a:r>
                  <a:rPr lang="en-US" sz="1800" b="1" i="0" baseline="0" dirty="0" err="1" smtClean="0">
                    <a:effectLst/>
                  </a:rPr>
                  <a:t>ms</a:t>
                </a:r>
                <a:r>
                  <a:rPr lang="en-US" sz="1800" b="1" i="0" baseline="0" dirty="0" smtClean="0">
                    <a:effectLst/>
                  </a:rPr>
                  <a:t>)</a:t>
                </a:r>
                <a:endParaRPr lang="en-US" dirty="0">
                  <a:effectLst/>
                </a:endParaRPr>
              </a:p>
            </c:rich>
          </c:tx>
          <c:layout/>
          <c:overlay val="0"/>
          <c:spPr>
            <a:noFill/>
            <a:ln w="25400">
              <a:noFill/>
            </a:ln>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vert="horz"/>
          <a:lstStyle/>
          <a:p>
            <a:pPr>
              <a:defRPr sz="1400" b="0" i="0" u="none" strike="noStrike" baseline="0">
                <a:solidFill>
                  <a:srgbClr val="808080"/>
                </a:solidFill>
                <a:latin typeface="Calibri"/>
                <a:ea typeface="Calibri"/>
                <a:cs typeface="Calibri"/>
              </a:defRPr>
            </a:pPr>
            <a:endParaRPr lang="en-US"/>
          </a:p>
        </c:txPr>
        <c:crossAx val="51018288"/>
        <c:crosses val="autoZero"/>
        <c:crossBetween val="midCat"/>
      </c:valAx>
      <c:valAx>
        <c:axId val="5101828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sz="1800" b="1" i="0" baseline="0" dirty="0" smtClean="0">
                    <a:effectLst/>
                  </a:rPr>
                  <a:t>APD (</a:t>
                </a:r>
                <a:r>
                  <a:rPr lang="en-US" sz="1800" b="1" i="0" baseline="0" dirty="0" err="1" smtClean="0">
                    <a:effectLst/>
                  </a:rPr>
                  <a:t>ms</a:t>
                </a:r>
                <a:r>
                  <a:rPr lang="en-US" sz="1800" b="1" i="0" baseline="0" dirty="0" smtClean="0">
                    <a:effectLst/>
                  </a:rPr>
                  <a:t>) </a:t>
                </a:r>
                <a:endParaRPr lang="en-US" dirty="0">
                  <a:effectLst/>
                </a:endParaRPr>
              </a:p>
            </c:rich>
          </c:tx>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1400" b="0" i="0" u="none" strike="noStrike" kern="1200" baseline="0">
                <a:solidFill>
                  <a:schemeClr val="dk1">
                    <a:lumMod val="50000"/>
                    <a:lumOff val="50000"/>
                  </a:schemeClr>
                </a:solidFill>
                <a:latin typeface="+mn-lt"/>
                <a:ea typeface="+mn-ea"/>
                <a:cs typeface="+mn-cs"/>
              </a:defRPr>
            </a:pPr>
            <a:endParaRPr lang="en-US"/>
          </a:p>
        </c:txPr>
        <c:crossAx val="13325168"/>
        <c:crosses val="autoZero"/>
        <c:crossBetween val="midCat"/>
      </c:valAx>
      <c:spPr>
        <a:noFill/>
        <a:ln w="25400">
          <a:noFill/>
        </a:ln>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0C432-E8F8-9246-8C41-B671254FA9A3}" type="datetimeFigureOut">
              <a:rPr lang="en-US" smtClean="0"/>
              <a:t>2/1/18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505395-7A0A-C544-8E3C-A4FC6F67B996}" type="slidenum">
              <a:rPr lang="en-US" smtClean="0"/>
              <a:t>‹#›</a:t>
            </a:fld>
            <a:endParaRPr lang="en-US"/>
          </a:p>
        </p:txBody>
      </p:sp>
    </p:spTree>
    <p:extLst>
      <p:ext uri="{BB962C8B-B14F-4D97-AF65-F5344CB8AC3E}">
        <p14:creationId xmlns:p14="http://schemas.microsoft.com/office/powerpoint/2010/main" val="627974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45FC0D-8AC7-0447-969C-05372CF1F8F8}"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0C261-C812-0A40-93F8-ED13C3B978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5FC0D-8AC7-0447-969C-05372CF1F8F8}"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0C261-C812-0A40-93F8-ED13C3B978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5FC0D-8AC7-0447-969C-05372CF1F8F8}"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0C261-C812-0A40-93F8-ED13C3B978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5FC0D-8AC7-0447-969C-05372CF1F8F8}"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0C261-C812-0A40-93F8-ED13C3B978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5FC0D-8AC7-0447-969C-05372CF1F8F8}"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0C261-C812-0A40-93F8-ED13C3B978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5FC0D-8AC7-0447-969C-05372CF1F8F8}"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0C261-C812-0A40-93F8-ED13C3B978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5FC0D-8AC7-0447-969C-05372CF1F8F8}" type="datetimeFigureOut">
              <a:rPr lang="en-US" smtClean="0"/>
              <a:t>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0C261-C812-0A40-93F8-ED13C3B978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5FC0D-8AC7-0447-969C-05372CF1F8F8}" type="datetimeFigureOut">
              <a:rPr lang="en-US" smtClean="0"/>
              <a:t>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E0C261-C812-0A40-93F8-ED13C3B978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5FC0D-8AC7-0447-969C-05372CF1F8F8}" type="datetimeFigureOut">
              <a:rPr lang="en-US" smtClean="0"/>
              <a:t>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E0C261-C812-0A40-93F8-ED13C3B978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9845FC0D-8AC7-0447-969C-05372CF1F8F8}"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0C261-C812-0A40-93F8-ED13C3B978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9845FC0D-8AC7-0447-969C-05372CF1F8F8}"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0C261-C812-0A40-93F8-ED13C3B978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845FC0D-8AC7-0447-969C-05372CF1F8F8}" type="datetimeFigureOut">
              <a:rPr lang="en-US" smtClean="0"/>
              <a:t>2/1/18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9E0C261-C812-0A40-93F8-ED13C3B97841}" type="slidenum">
              <a:rPr lang="en-US" smtClean="0"/>
              <a:t>‹#›</a:t>
            </a:fld>
            <a:endParaRPr lang="en-US"/>
          </a:p>
        </p:txBody>
      </p:sp>
    </p:spTree>
    <p:extLst>
      <p:ext uri="{BB962C8B-B14F-4D97-AF65-F5344CB8AC3E}">
        <p14:creationId xmlns:p14="http://schemas.microsoft.com/office/powerpoint/2010/main" val="386270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01" Type="http://schemas.openxmlformats.org/officeDocument/2006/relationships/image" Target="../media/image88.png"/><Relationship Id="rId102" Type="http://schemas.openxmlformats.org/officeDocument/2006/relationships/image" Target="../media/image89.png"/><Relationship Id="rId103" Type="http://schemas.openxmlformats.org/officeDocument/2006/relationships/image" Target="../media/image90.png"/><Relationship Id="rId104" Type="http://schemas.openxmlformats.org/officeDocument/2006/relationships/image" Target="../media/image91.png"/><Relationship Id="rId105" Type="http://schemas.openxmlformats.org/officeDocument/2006/relationships/image" Target="../media/image92.png"/><Relationship Id="rId106" Type="http://schemas.openxmlformats.org/officeDocument/2006/relationships/image" Target="../media/image93.png"/><Relationship Id="rId107" Type="http://schemas.openxmlformats.org/officeDocument/2006/relationships/image" Target="../media/image94.png"/><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 Id="rId9" Type="http://schemas.openxmlformats.org/officeDocument/2006/relationships/image" Target="../media/image2.png"/><Relationship Id="rId10" Type="http://schemas.openxmlformats.org/officeDocument/2006/relationships/image" Target="../media/image3.png"/><Relationship Id="rId11" Type="http://schemas.openxmlformats.org/officeDocument/2006/relationships/image" Target="../media/image4.pn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7" Type="http://schemas.openxmlformats.org/officeDocument/2006/relationships/image" Target="../media/image10.png"/><Relationship Id="rId18" Type="http://schemas.openxmlformats.org/officeDocument/2006/relationships/image" Target="../media/image11.png"/><Relationship Id="rId19" Type="http://schemas.openxmlformats.org/officeDocument/2006/relationships/image" Target="../media/image12.png"/><Relationship Id="rId30" Type="http://schemas.openxmlformats.org/officeDocument/2006/relationships/image" Target="../media/image23.png"/><Relationship Id="rId31" Type="http://schemas.openxmlformats.org/officeDocument/2006/relationships/image" Target="../media/image24.png"/><Relationship Id="rId32" Type="http://schemas.openxmlformats.org/officeDocument/2006/relationships/image" Target="../media/image25.png"/><Relationship Id="rId33" Type="http://schemas.openxmlformats.org/officeDocument/2006/relationships/image" Target="../media/image26.png"/><Relationship Id="rId34" Type="http://schemas.openxmlformats.org/officeDocument/2006/relationships/image" Target="../media/image27.png"/><Relationship Id="rId35" Type="http://schemas.openxmlformats.org/officeDocument/2006/relationships/image" Target="../media/image28.png"/><Relationship Id="rId36" Type="http://schemas.openxmlformats.org/officeDocument/2006/relationships/image" Target="../media/image29.png"/><Relationship Id="rId37" Type="http://schemas.openxmlformats.org/officeDocument/2006/relationships/image" Target="../media/image30.png"/><Relationship Id="rId38" Type="http://schemas.openxmlformats.org/officeDocument/2006/relationships/image" Target="../media/image31.png"/><Relationship Id="rId39" Type="http://schemas.openxmlformats.org/officeDocument/2006/relationships/image" Target="../media/image32.png"/><Relationship Id="rId50" Type="http://schemas.openxmlformats.org/officeDocument/2006/relationships/image" Target="../media/image43.png"/><Relationship Id="rId51" Type="http://schemas.openxmlformats.org/officeDocument/2006/relationships/image" Target="../media/image44.png"/><Relationship Id="rId52" Type="http://schemas.openxmlformats.org/officeDocument/2006/relationships/image" Target="../media/image45.png"/><Relationship Id="rId53" Type="http://schemas.openxmlformats.org/officeDocument/2006/relationships/image" Target="../media/image46.png"/><Relationship Id="rId54" Type="http://schemas.openxmlformats.org/officeDocument/2006/relationships/image" Target="../media/image47.png"/><Relationship Id="rId55" Type="http://schemas.openxmlformats.org/officeDocument/2006/relationships/image" Target="../media/image48.png"/><Relationship Id="rId56" Type="http://schemas.openxmlformats.org/officeDocument/2006/relationships/image" Target="../media/image49.png"/><Relationship Id="rId57" Type="http://schemas.openxmlformats.org/officeDocument/2006/relationships/image" Target="../media/image50.png"/><Relationship Id="rId58" Type="http://schemas.openxmlformats.org/officeDocument/2006/relationships/image" Target="../media/image51.png"/><Relationship Id="rId59" Type="http://schemas.openxmlformats.org/officeDocument/2006/relationships/image" Target="../media/image52.png"/><Relationship Id="rId70" Type="http://schemas.openxmlformats.org/officeDocument/2006/relationships/image" Target="../media/image63.png"/><Relationship Id="rId71" Type="http://schemas.openxmlformats.org/officeDocument/2006/relationships/image" Target="../media/image64.png"/><Relationship Id="rId72" Type="http://schemas.openxmlformats.org/officeDocument/2006/relationships/image" Target="../media/image65.png"/><Relationship Id="rId73" Type="http://schemas.openxmlformats.org/officeDocument/2006/relationships/image" Target="../media/image66.png"/><Relationship Id="rId74" Type="http://schemas.openxmlformats.org/officeDocument/2006/relationships/image" Target="../media/image67.png"/><Relationship Id="rId75" Type="http://schemas.openxmlformats.org/officeDocument/2006/relationships/image" Target="../media/image68.png"/><Relationship Id="rId76" Type="http://schemas.openxmlformats.org/officeDocument/2006/relationships/image" Target="../media/image69.png"/><Relationship Id="rId77" Type="http://schemas.openxmlformats.org/officeDocument/2006/relationships/image" Target="../media/image70.png"/><Relationship Id="rId78" Type="http://schemas.openxmlformats.org/officeDocument/2006/relationships/image" Target="../media/image71.png"/><Relationship Id="rId79" Type="http://schemas.openxmlformats.org/officeDocument/2006/relationships/image" Target="../media/image72.png"/><Relationship Id="rId90" Type="http://schemas.openxmlformats.org/officeDocument/2006/relationships/chart" Target="../charts/chart7.xml"/><Relationship Id="rId91" Type="http://schemas.openxmlformats.org/officeDocument/2006/relationships/chart" Target="../charts/chart8.xml"/><Relationship Id="rId92" Type="http://schemas.openxmlformats.org/officeDocument/2006/relationships/chart" Target="../charts/chart9.xml"/><Relationship Id="rId93" Type="http://schemas.openxmlformats.org/officeDocument/2006/relationships/chart" Target="../charts/chart10.xml"/><Relationship Id="rId94" Type="http://schemas.openxmlformats.org/officeDocument/2006/relationships/chart" Target="../charts/chart11.xml"/><Relationship Id="rId95" Type="http://schemas.openxmlformats.org/officeDocument/2006/relationships/chart" Target="../charts/chart12.xml"/><Relationship Id="rId96" Type="http://schemas.openxmlformats.org/officeDocument/2006/relationships/image" Target="../media/image83.png"/><Relationship Id="rId97" Type="http://schemas.openxmlformats.org/officeDocument/2006/relationships/image" Target="../media/image84.png"/><Relationship Id="rId98" Type="http://schemas.openxmlformats.org/officeDocument/2006/relationships/image" Target="../media/image85.png"/><Relationship Id="rId99" Type="http://schemas.openxmlformats.org/officeDocument/2006/relationships/image" Target="../media/image86.png"/><Relationship Id="rId20" Type="http://schemas.openxmlformats.org/officeDocument/2006/relationships/image" Target="../media/image13.png"/><Relationship Id="rId21" Type="http://schemas.openxmlformats.org/officeDocument/2006/relationships/image" Target="../media/image14.png"/><Relationship Id="rId22" Type="http://schemas.openxmlformats.org/officeDocument/2006/relationships/image" Target="../media/image15.png"/><Relationship Id="rId23" Type="http://schemas.openxmlformats.org/officeDocument/2006/relationships/image" Target="../media/image16.png"/><Relationship Id="rId24" Type="http://schemas.openxmlformats.org/officeDocument/2006/relationships/image" Target="../media/image17.png"/><Relationship Id="rId25" Type="http://schemas.openxmlformats.org/officeDocument/2006/relationships/image" Target="../media/image18.png"/><Relationship Id="rId26" Type="http://schemas.openxmlformats.org/officeDocument/2006/relationships/image" Target="../media/image19.png"/><Relationship Id="rId27" Type="http://schemas.openxmlformats.org/officeDocument/2006/relationships/image" Target="../media/image20.png"/><Relationship Id="rId28" Type="http://schemas.openxmlformats.org/officeDocument/2006/relationships/image" Target="../media/image21.png"/><Relationship Id="rId29" Type="http://schemas.openxmlformats.org/officeDocument/2006/relationships/image" Target="../media/image22.png"/><Relationship Id="rId40" Type="http://schemas.openxmlformats.org/officeDocument/2006/relationships/image" Target="../media/image33.png"/><Relationship Id="rId41" Type="http://schemas.openxmlformats.org/officeDocument/2006/relationships/image" Target="../media/image34.png"/><Relationship Id="rId42" Type="http://schemas.openxmlformats.org/officeDocument/2006/relationships/image" Target="../media/image35.png"/><Relationship Id="rId43" Type="http://schemas.openxmlformats.org/officeDocument/2006/relationships/image" Target="../media/image36.png"/><Relationship Id="rId44" Type="http://schemas.openxmlformats.org/officeDocument/2006/relationships/image" Target="../media/image37.png"/><Relationship Id="rId45" Type="http://schemas.openxmlformats.org/officeDocument/2006/relationships/image" Target="../media/image38.png"/><Relationship Id="rId46" Type="http://schemas.openxmlformats.org/officeDocument/2006/relationships/image" Target="../media/image39.png"/><Relationship Id="rId47" Type="http://schemas.openxmlformats.org/officeDocument/2006/relationships/image" Target="../media/image40.png"/><Relationship Id="rId48" Type="http://schemas.openxmlformats.org/officeDocument/2006/relationships/image" Target="../media/image41.png"/><Relationship Id="rId49" Type="http://schemas.openxmlformats.org/officeDocument/2006/relationships/image" Target="../media/image42.png"/><Relationship Id="rId60" Type="http://schemas.openxmlformats.org/officeDocument/2006/relationships/image" Target="../media/image53.png"/><Relationship Id="rId61" Type="http://schemas.openxmlformats.org/officeDocument/2006/relationships/image" Target="../media/image54.png"/><Relationship Id="rId62" Type="http://schemas.openxmlformats.org/officeDocument/2006/relationships/image" Target="../media/image55.png"/><Relationship Id="rId63" Type="http://schemas.openxmlformats.org/officeDocument/2006/relationships/image" Target="../media/image56.png"/><Relationship Id="rId64" Type="http://schemas.openxmlformats.org/officeDocument/2006/relationships/image" Target="../media/image57.png"/><Relationship Id="rId65" Type="http://schemas.openxmlformats.org/officeDocument/2006/relationships/image" Target="../media/image58.png"/><Relationship Id="rId66" Type="http://schemas.openxmlformats.org/officeDocument/2006/relationships/image" Target="../media/image59.png"/><Relationship Id="rId67" Type="http://schemas.openxmlformats.org/officeDocument/2006/relationships/image" Target="../media/image60.png"/><Relationship Id="rId68" Type="http://schemas.openxmlformats.org/officeDocument/2006/relationships/image" Target="../media/image61.png"/><Relationship Id="rId69" Type="http://schemas.openxmlformats.org/officeDocument/2006/relationships/image" Target="../media/image62.png"/><Relationship Id="rId100" Type="http://schemas.openxmlformats.org/officeDocument/2006/relationships/image" Target="../media/image87.png"/><Relationship Id="rId80" Type="http://schemas.openxmlformats.org/officeDocument/2006/relationships/image" Target="../media/image73.png"/><Relationship Id="rId81" Type="http://schemas.openxmlformats.org/officeDocument/2006/relationships/image" Target="../media/image74.png"/><Relationship Id="rId82" Type="http://schemas.openxmlformats.org/officeDocument/2006/relationships/image" Target="../media/image75.png"/><Relationship Id="rId83" Type="http://schemas.openxmlformats.org/officeDocument/2006/relationships/image" Target="../media/image76.png"/><Relationship Id="rId84" Type="http://schemas.openxmlformats.org/officeDocument/2006/relationships/image" Target="../media/image77.png"/><Relationship Id="rId85" Type="http://schemas.openxmlformats.org/officeDocument/2006/relationships/image" Target="../media/image78.png"/><Relationship Id="rId86" Type="http://schemas.openxmlformats.org/officeDocument/2006/relationships/image" Target="../media/image79.png"/><Relationship Id="rId87" Type="http://schemas.openxmlformats.org/officeDocument/2006/relationships/image" Target="../media/image80.png"/><Relationship Id="rId88" Type="http://schemas.openxmlformats.org/officeDocument/2006/relationships/image" Target="../media/image81.png"/><Relationship Id="rId89" Type="http://schemas.openxmlformats.org/officeDocument/2006/relationships/image" Target="../media/image8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92" descr="ucsealcropyell"/>
          <p:cNvPicPr>
            <a:picLocks noChangeAspect="1" noChangeArrowheads="1"/>
          </p:cNvPicPr>
          <p:nvPr/>
        </p:nvPicPr>
        <p:blipFill>
          <a:blip r:embed="rId2">
            <a:alphaModFix amt="70000"/>
            <a:duotone>
              <a:prstClr val="black"/>
              <a:srgbClr val="992827">
                <a:tint val="45000"/>
                <a:satMod val="400000"/>
              </a:srgbClr>
            </a:duotone>
            <a:extLst>
              <a:ext uri="{28A0092B-C50C-407E-A947-70E740481C1C}">
                <a14:useLocalDpi xmlns:a14="http://schemas.microsoft.com/office/drawing/2010/main" val="0"/>
              </a:ext>
            </a:extLst>
          </a:blip>
          <a:srcRect/>
          <a:stretch>
            <a:fillRect/>
          </a:stretch>
        </p:blipFill>
        <p:spPr bwMode="auto">
          <a:xfrm>
            <a:off x="0" y="0"/>
            <a:ext cx="43891200" cy="6970476"/>
          </a:xfrm>
          <a:prstGeom prst="rect">
            <a:avLst/>
          </a:prstGeom>
          <a:noFill/>
          <a:ln>
            <a:noFill/>
          </a:ln>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2" name="Chart 231"/>
          <p:cNvGraphicFramePr>
            <a:graphicFrameLocks/>
          </p:cNvGraphicFramePr>
          <p:nvPr>
            <p:extLst>
              <p:ext uri="{D42A27DB-BD31-4B8C-83A1-F6EECF244321}">
                <p14:modId xmlns:p14="http://schemas.microsoft.com/office/powerpoint/2010/main" val="316393082"/>
              </p:ext>
            </p:extLst>
          </p:nvPr>
        </p:nvGraphicFramePr>
        <p:xfrm>
          <a:off x="26796440" y="25450232"/>
          <a:ext cx="4691909" cy="31290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4" name="Chart 233"/>
          <p:cNvGraphicFramePr>
            <a:graphicFrameLocks/>
          </p:cNvGraphicFramePr>
          <p:nvPr>
            <p:extLst>
              <p:ext uri="{D42A27DB-BD31-4B8C-83A1-F6EECF244321}">
                <p14:modId xmlns:p14="http://schemas.microsoft.com/office/powerpoint/2010/main" val="66625296"/>
              </p:ext>
            </p:extLst>
          </p:nvPr>
        </p:nvGraphicFramePr>
        <p:xfrm>
          <a:off x="21712491" y="25450231"/>
          <a:ext cx="4684764" cy="31404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1" name="Chart 230"/>
          <p:cNvGraphicFramePr>
            <a:graphicFrameLocks/>
          </p:cNvGraphicFramePr>
          <p:nvPr>
            <p:extLst>
              <p:ext uri="{D42A27DB-BD31-4B8C-83A1-F6EECF244321}">
                <p14:modId xmlns:p14="http://schemas.microsoft.com/office/powerpoint/2010/main" val="1571448853"/>
              </p:ext>
            </p:extLst>
          </p:nvPr>
        </p:nvGraphicFramePr>
        <p:xfrm>
          <a:off x="11560300" y="25449297"/>
          <a:ext cx="4745738" cy="320057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0" name="Chart 229"/>
          <p:cNvGraphicFramePr>
            <a:graphicFrameLocks/>
          </p:cNvGraphicFramePr>
          <p:nvPr>
            <p:extLst>
              <p:ext uri="{D42A27DB-BD31-4B8C-83A1-F6EECF244321}">
                <p14:modId xmlns:p14="http://schemas.microsoft.com/office/powerpoint/2010/main" val="150694101"/>
              </p:ext>
            </p:extLst>
          </p:nvPr>
        </p:nvGraphicFramePr>
        <p:xfrm>
          <a:off x="26860401" y="17313496"/>
          <a:ext cx="4697486" cy="310587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3" name="Chart 232"/>
          <p:cNvGraphicFramePr>
            <a:graphicFrameLocks/>
          </p:cNvGraphicFramePr>
          <p:nvPr>
            <p:extLst>
              <p:ext uri="{D42A27DB-BD31-4B8C-83A1-F6EECF244321}">
                <p14:modId xmlns:p14="http://schemas.microsoft.com/office/powerpoint/2010/main" val="1828602225"/>
              </p:ext>
            </p:extLst>
          </p:nvPr>
        </p:nvGraphicFramePr>
        <p:xfrm>
          <a:off x="21705100" y="17284790"/>
          <a:ext cx="4692155" cy="313457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25" name="Chart 224"/>
          <p:cNvGraphicFramePr>
            <a:graphicFrameLocks/>
          </p:cNvGraphicFramePr>
          <p:nvPr>
            <p:extLst>
              <p:ext uri="{D42A27DB-BD31-4B8C-83A1-F6EECF244321}">
                <p14:modId xmlns:p14="http://schemas.microsoft.com/office/powerpoint/2010/main" val="1706297667"/>
              </p:ext>
            </p:extLst>
          </p:nvPr>
        </p:nvGraphicFramePr>
        <p:xfrm>
          <a:off x="11530696" y="17313044"/>
          <a:ext cx="4640412" cy="3106324"/>
        </p:xfrm>
        <a:graphic>
          <a:graphicData uri="http://schemas.openxmlformats.org/drawingml/2006/chart">
            <c:chart xmlns:c="http://schemas.openxmlformats.org/drawingml/2006/chart" xmlns:r="http://schemas.openxmlformats.org/officeDocument/2006/relationships" r:id="rId8"/>
          </a:graphicData>
        </a:graphic>
      </p:graphicFrame>
      <p:sp>
        <p:nvSpPr>
          <p:cNvPr id="2" name="Rectangle 1"/>
          <p:cNvSpPr/>
          <p:nvPr/>
        </p:nvSpPr>
        <p:spPr>
          <a:xfrm>
            <a:off x="0" y="0"/>
            <a:ext cx="43891200" cy="7142510"/>
          </a:xfrm>
          <a:prstGeom prst="rect">
            <a:avLst/>
          </a:prstGeom>
          <a:solidFill>
            <a:srgbClr val="99282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44061" y="511856"/>
            <a:ext cx="41851385" cy="3785652"/>
          </a:xfrm>
          <a:prstGeom prst="rect">
            <a:avLst/>
          </a:prstGeom>
          <a:noFill/>
        </p:spPr>
        <p:txBody>
          <a:bodyPr wrap="square" rtlCol="0">
            <a:spAutoFit/>
          </a:bodyPr>
          <a:lstStyle/>
          <a:p>
            <a:pPr algn="ctr"/>
            <a:r>
              <a:rPr lang="en-US" sz="12000" b="1" dirty="0">
                <a:solidFill>
                  <a:schemeClr val="bg1"/>
                </a:solidFill>
                <a:latin typeface="Times New Roman" charset="0"/>
                <a:ea typeface="Times New Roman" charset="0"/>
                <a:cs typeface="Times New Roman" charset="0"/>
              </a:rPr>
              <a:t>Nonlinear Dynamics involving Action Potential Duration </a:t>
            </a:r>
          </a:p>
          <a:p>
            <a:pPr algn="ctr"/>
            <a:r>
              <a:rPr lang="en-US" sz="12000" b="1" dirty="0">
                <a:solidFill>
                  <a:schemeClr val="bg1"/>
                </a:solidFill>
                <a:latin typeface="Times New Roman" charset="0"/>
                <a:ea typeface="Times New Roman" charset="0"/>
                <a:cs typeface="Times New Roman" charset="0"/>
              </a:rPr>
              <a:t>in Relation to Cardiac Arrhythmias </a:t>
            </a:r>
          </a:p>
        </p:txBody>
      </p:sp>
      <p:sp>
        <p:nvSpPr>
          <p:cNvPr id="8" name="TextBox 7"/>
          <p:cNvSpPr txBox="1"/>
          <p:nvPr/>
        </p:nvSpPr>
        <p:spPr>
          <a:xfrm>
            <a:off x="10128736" y="4498943"/>
            <a:ext cx="21593908" cy="2308324"/>
          </a:xfrm>
          <a:prstGeom prst="rect">
            <a:avLst/>
          </a:prstGeom>
          <a:noFill/>
        </p:spPr>
        <p:txBody>
          <a:bodyPr wrap="square" rtlCol="0">
            <a:spAutoFit/>
          </a:bodyPr>
          <a:lstStyle/>
          <a:p>
            <a:pPr algn="ctr"/>
            <a:r>
              <a:rPr lang="en-US" sz="4800" dirty="0">
                <a:solidFill>
                  <a:schemeClr val="bg1"/>
                </a:solidFill>
                <a:latin typeface="Times New Roman" charset="0"/>
                <a:ea typeface="Times New Roman" charset="0"/>
                <a:cs typeface="Times New Roman" charset="0"/>
              </a:rPr>
              <a:t>Jessica Au</a:t>
            </a:r>
            <a:r>
              <a:rPr lang="en-US" sz="4800" baseline="30000" dirty="0">
                <a:solidFill>
                  <a:schemeClr val="bg1"/>
                </a:solidFill>
                <a:latin typeface="Times New Roman" charset="0"/>
                <a:ea typeface="Times New Roman" charset="0"/>
                <a:cs typeface="Times New Roman" charset="0"/>
              </a:rPr>
              <a:t>1</a:t>
            </a:r>
            <a:r>
              <a:rPr lang="en-US" sz="4800" dirty="0">
                <a:solidFill>
                  <a:schemeClr val="bg1"/>
                </a:solidFill>
                <a:latin typeface="Times New Roman" charset="0"/>
                <a:ea typeface="Times New Roman" charset="0"/>
                <a:cs typeface="Times New Roman" charset="0"/>
              </a:rPr>
              <a:t> and Daisuke Sato</a:t>
            </a:r>
            <a:r>
              <a:rPr lang="en-US" sz="4800" baseline="30000" dirty="0">
                <a:solidFill>
                  <a:schemeClr val="bg1"/>
                </a:solidFill>
                <a:latin typeface="Times New Roman" charset="0"/>
                <a:ea typeface="Times New Roman" charset="0"/>
                <a:cs typeface="Times New Roman" charset="0"/>
              </a:rPr>
              <a:t>2</a:t>
            </a:r>
          </a:p>
          <a:p>
            <a:pPr algn="ctr"/>
            <a:r>
              <a:rPr lang="en-US" sz="4800" baseline="30000" dirty="0">
                <a:solidFill>
                  <a:schemeClr val="bg1"/>
                </a:solidFill>
                <a:latin typeface="Times New Roman" charset="0"/>
                <a:ea typeface="Times New Roman" charset="0"/>
                <a:cs typeface="Times New Roman" charset="0"/>
              </a:rPr>
              <a:t>1</a:t>
            </a:r>
            <a:r>
              <a:rPr lang="en-US" sz="4800" dirty="0">
                <a:solidFill>
                  <a:schemeClr val="bg1"/>
                </a:solidFill>
                <a:latin typeface="Times New Roman" charset="0"/>
                <a:ea typeface="Times New Roman" charset="0"/>
                <a:cs typeface="Times New Roman" charset="0"/>
              </a:rPr>
              <a:t>Department of Mathematics, University of California, Davis 95616</a:t>
            </a:r>
          </a:p>
          <a:p>
            <a:pPr algn="ctr"/>
            <a:r>
              <a:rPr lang="en-US" sz="4800" baseline="30000" dirty="0">
                <a:solidFill>
                  <a:schemeClr val="bg1"/>
                </a:solidFill>
                <a:latin typeface="Times New Roman" charset="0"/>
                <a:ea typeface="Times New Roman" charset="0"/>
                <a:cs typeface="Times New Roman" charset="0"/>
              </a:rPr>
              <a:t>2</a:t>
            </a:r>
            <a:r>
              <a:rPr lang="en-US" sz="4800" dirty="0">
                <a:solidFill>
                  <a:schemeClr val="bg1"/>
                </a:solidFill>
                <a:latin typeface="Times New Roman" charset="0"/>
                <a:ea typeface="Times New Roman" charset="0"/>
                <a:cs typeface="Times New Roman" charset="0"/>
              </a:rPr>
              <a:t>Department of Pharmacology, University of California, Davis 95616</a:t>
            </a:r>
          </a:p>
        </p:txBody>
      </p:sp>
      <p:sp>
        <p:nvSpPr>
          <p:cNvPr id="10" name="TextBox 9"/>
          <p:cNvSpPr txBox="1"/>
          <p:nvPr/>
        </p:nvSpPr>
        <p:spPr>
          <a:xfrm>
            <a:off x="1287862" y="16503114"/>
            <a:ext cx="8563976" cy="2585323"/>
          </a:xfrm>
          <a:prstGeom prst="rect">
            <a:avLst/>
          </a:prstGeom>
          <a:noFill/>
        </p:spPr>
        <p:txBody>
          <a:bodyPr wrap="square" rtlCol="0">
            <a:spAutoFit/>
          </a:bodyPr>
          <a:lstStyle/>
          <a:p>
            <a:pPr algn="ctr"/>
            <a:r>
              <a:rPr lang="en-US" sz="5400" b="1" dirty="0">
                <a:solidFill>
                  <a:srgbClr val="992827"/>
                </a:solidFill>
                <a:latin typeface="Times New Roman" charset="0"/>
                <a:ea typeface="Times New Roman" charset="0"/>
                <a:cs typeface="Times New Roman" charset="0"/>
              </a:rPr>
              <a:t>Methods: S1S2 &amp; </a:t>
            </a:r>
          </a:p>
          <a:p>
            <a:pPr algn="ctr"/>
            <a:r>
              <a:rPr lang="en-US" sz="5400" b="1" dirty="0">
                <a:solidFill>
                  <a:srgbClr val="992827"/>
                </a:solidFill>
                <a:latin typeface="Times New Roman" charset="0"/>
                <a:ea typeface="Times New Roman" charset="0"/>
                <a:cs typeface="Times New Roman" charset="0"/>
              </a:rPr>
              <a:t>Action Potential Duration (APD) Restitution Curve</a:t>
            </a:r>
          </a:p>
        </p:txBody>
      </p:sp>
      <p:sp>
        <p:nvSpPr>
          <p:cNvPr id="11" name="TextBox 10"/>
          <p:cNvSpPr txBox="1"/>
          <p:nvPr/>
        </p:nvSpPr>
        <p:spPr>
          <a:xfrm>
            <a:off x="33152532" y="7485137"/>
            <a:ext cx="9768276" cy="923330"/>
          </a:xfrm>
          <a:prstGeom prst="rect">
            <a:avLst/>
          </a:prstGeom>
          <a:noFill/>
        </p:spPr>
        <p:txBody>
          <a:bodyPr wrap="square" rtlCol="0">
            <a:spAutoFit/>
          </a:bodyPr>
          <a:lstStyle/>
          <a:p>
            <a:pPr algn="ctr"/>
            <a:r>
              <a:rPr lang="en-US" sz="5400" b="1" dirty="0">
                <a:solidFill>
                  <a:srgbClr val="992827"/>
                </a:solidFill>
                <a:latin typeface="Times New Roman" charset="0"/>
                <a:ea typeface="Times New Roman" charset="0"/>
                <a:cs typeface="Times New Roman" charset="0"/>
              </a:rPr>
              <a:t>Generation of Spiral Waves</a:t>
            </a:r>
          </a:p>
        </p:txBody>
      </p:sp>
      <p:sp>
        <p:nvSpPr>
          <p:cNvPr id="12" name="TextBox 11"/>
          <p:cNvSpPr txBox="1"/>
          <p:nvPr/>
        </p:nvSpPr>
        <p:spPr>
          <a:xfrm>
            <a:off x="33656637" y="14170576"/>
            <a:ext cx="8815047" cy="923330"/>
          </a:xfrm>
          <a:prstGeom prst="rect">
            <a:avLst/>
          </a:prstGeom>
          <a:noFill/>
        </p:spPr>
        <p:txBody>
          <a:bodyPr wrap="square" rtlCol="0">
            <a:spAutoFit/>
          </a:bodyPr>
          <a:lstStyle/>
          <a:p>
            <a:pPr algn="ctr"/>
            <a:r>
              <a:rPr lang="en-US" sz="5400" b="1" dirty="0">
                <a:solidFill>
                  <a:srgbClr val="992827"/>
                </a:solidFill>
                <a:latin typeface="Times New Roman" charset="0"/>
                <a:ea typeface="Times New Roman" charset="0"/>
                <a:cs typeface="Times New Roman" charset="0"/>
              </a:rPr>
              <a:t>Conclusions</a:t>
            </a:r>
            <a:endParaRPr lang="en-US" sz="6000" b="1" dirty="0">
              <a:solidFill>
                <a:srgbClr val="992827"/>
              </a:solidFill>
              <a:latin typeface="Times New Roman" charset="0"/>
              <a:ea typeface="Times New Roman" charset="0"/>
              <a:cs typeface="Times New Roman" charset="0"/>
            </a:endParaRPr>
          </a:p>
        </p:txBody>
      </p:sp>
      <p:sp>
        <p:nvSpPr>
          <p:cNvPr id="14" name="TextBox 13"/>
          <p:cNvSpPr txBox="1"/>
          <p:nvPr/>
        </p:nvSpPr>
        <p:spPr>
          <a:xfrm>
            <a:off x="33401897" y="27960323"/>
            <a:ext cx="9284679" cy="923330"/>
          </a:xfrm>
          <a:prstGeom prst="rect">
            <a:avLst/>
          </a:prstGeom>
          <a:noFill/>
        </p:spPr>
        <p:txBody>
          <a:bodyPr wrap="square" rtlCol="0">
            <a:spAutoFit/>
          </a:bodyPr>
          <a:lstStyle/>
          <a:p>
            <a:pPr algn="ctr"/>
            <a:r>
              <a:rPr lang="en-US" sz="5400" b="1" dirty="0" smtClean="0">
                <a:solidFill>
                  <a:srgbClr val="992827"/>
                </a:solidFill>
                <a:latin typeface="Times New Roman" charset="0"/>
                <a:ea typeface="Times New Roman" charset="0"/>
                <a:cs typeface="Times New Roman" charset="0"/>
              </a:rPr>
              <a:t>References</a:t>
            </a:r>
            <a:endParaRPr lang="en-US" sz="5400" b="1" dirty="0">
              <a:solidFill>
                <a:srgbClr val="992827"/>
              </a:solidFill>
              <a:latin typeface="Times New Roman" charset="0"/>
              <a:ea typeface="Times New Roman" charset="0"/>
              <a:cs typeface="Times New Roman" charset="0"/>
            </a:endParaRPr>
          </a:p>
        </p:txBody>
      </p:sp>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44907" y="11953983"/>
            <a:ext cx="914400" cy="914400"/>
          </a:xfrm>
          <a:prstGeom prst="rect">
            <a:avLst/>
          </a:prstGeom>
        </p:spPr>
      </p:pic>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40360" y="11953983"/>
            <a:ext cx="914400" cy="914400"/>
          </a:xfrm>
          <a:prstGeom prst="rect">
            <a:avLst/>
          </a:prstGeom>
        </p:spPr>
      </p:pic>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935813" y="11953983"/>
            <a:ext cx="914400" cy="914400"/>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031265" y="11953983"/>
            <a:ext cx="914400" cy="914400"/>
          </a:xfrm>
          <a:prstGeom prst="rect">
            <a:avLst/>
          </a:prstGeom>
        </p:spPr>
      </p:pic>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744907" y="12938003"/>
            <a:ext cx="914400" cy="914400"/>
          </a:xfrm>
          <a:prstGeom prst="rect">
            <a:avLst/>
          </a:prstGeom>
        </p:spPr>
      </p:pic>
      <p:pic>
        <p:nvPicPr>
          <p:cNvPr id="34" name="Picture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39096" y="12938003"/>
            <a:ext cx="914400" cy="914400"/>
          </a:xfrm>
          <a:prstGeom prst="rect">
            <a:avLst/>
          </a:prstGeom>
        </p:spPr>
      </p:pic>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933285" y="12938003"/>
            <a:ext cx="914400" cy="914400"/>
          </a:xfrm>
          <a:prstGeom prst="rect">
            <a:avLst/>
          </a:prstGeom>
        </p:spPr>
      </p:pic>
      <p:pic>
        <p:nvPicPr>
          <p:cNvPr id="36" name="Picture 3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027474" y="12938003"/>
            <a:ext cx="918191" cy="918191"/>
          </a:xfrm>
          <a:prstGeom prst="rect">
            <a:avLst/>
          </a:prstGeom>
        </p:spPr>
      </p:pic>
      <p:pic>
        <p:nvPicPr>
          <p:cNvPr id="37" name="Picture 3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889325" y="11953983"/>
            <a:ext cx="914400" cy="914400"/>
          </a:xfrm>
          <a:prstGeom prst="rect">
            <a:avLst/>
          </a:prstGeom>
        </p:spPr>
      </p:pic>
      <p:pic>
        <p:nvPicPr>
          <p:cNvPr id="38" name="Picture 3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889325" y="12938003"/>
            <a:ext cx="914400" cy="914400"/>
          </a:xfrm>
          <a:prstGeom prst="rect">
            <a:avLst/>
          </a:prstGeom>
        </p:spPr>
      </p:pic>
      <p:pic>
        <p:nvPicPr>
          <p:cNvPr id="39" name="Picture 3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918241" y="11953983"/>
            <a:ext cx="914400" cy="914400"/>
          </a:xfrm>
          <a:prstGeom prst="rect">
            <a:avLst/>
          </a:prstGeom>
        </p:spPr>
      </p:pic>
      <p:pic>
        <p:nvPicPr>
          <p:cNvPr id="40" name="Picture 39"/>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947157" y="11953983"/>
            <a:ext cx="914400" cy="914400"/>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9976072" y="11953983"/>
            <a:ext cx="914400" cy="914400"/>
          </a:xfrm>
          <a:prstGeom prst="rect">
            <a:avLst/>
          </a:prstGeom>
        </p:spPr>
      </p:pic>
      <p:pic>
        <p:nvPicPr>
          <p:cNvPr id="42" name="Picture 4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7918241" y="12938003"/>
            <a:ext cx="914400" cy="914400"/>
          </a:xfrm>
          <a:prstGeom prst="rect">
            <a:avLst/>
          </a:prstGeom>
        </p:spPr>
      </p:pic>
      <p:pic>
        <p:nvPicPr>
          <p:cNvPr id="43" name="Picture 4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8947157" y="12938003"/>
            <a:ext cx="914400" cy="914400"/>
          </a:xfrm>
          <a:prstGeom prst="rect">
            <a:avLst/>
          </a:prstGeom>
        </p:spPr>
      </p:pic>
      <p:pic>
        <p:nvPicPr>
          <p:cNvPr id="44" name="Picture 43"/>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9976072" y="12938003"/>
            <a:ext cx="914400" cy="914400"/>
          </a:xfrm>
          <a:prstGeom prst="rect">
            <a:avLst/>
          </a:prstGeom>
        </p:spPr>
      </p:pic>
      <p:pic>
        <p:nvPicPr>
          <p:cNvPr id="45" name="Picture 4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7521396" y="11917261"/>
            <a:ext cx="914400" cy="914400"/>
          </a:xfrm>
          <a:prstGeom prst="rect">
            <a:avLst/>
          </a:prstGeom>
        </p:spPr>
      </p:pic>
      <p:pic>
        <p:nvPicPr>
          <p:cNvPr id="46" name="Picture 4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7521396" y="12901281"/>
            <a:ext cx="914400" cy="914400"/>
          </a:xfrm>
          <a:prstGeom prst="rect">
            <a:avLst/>
          </a:prstGeom>
        </p:spPr>
      </p:pic>
      <p:pic>
        <p:nvPicPr>
          <p:cNvPr id="47" name="Picture 46"/>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8603644" y="11917261"/>
            <a:ext cx="914400" cy="914400"/>
          </a:xfrm>
          <a:prstGeom prst="rect">
            <a:avLst/>
          </a:prstGeom>
        </p:spPr>
      </p:pic>
      <p:pic>
        <p:nvPicPr>
          <p:cNvPr id="48" name="Picture 47"/>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685892" y="11917261"/>
            <a:ext cx="914400" cy="914400"/>
          </a:xfrm>
          <a:prstGeom prst="rect">
            <a:avLst/>
          </a:prstGeom>
        </p:spPr>
      </p:pic>
      <p:pic>
        <p:nvPicPr>
          <p:cNvPr id="49" name="Picture 48"/>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0768141" y="11917261"/>
            <a:ext cx="914400" cy="914400"/>
          </a:xfrm>
          <a:prstGeom prst="rect">
            <a:avLst/>
          </a:prstGeom>
        </p:spPr>
      </p:pic>
      <p:pic>
        <p:nvPicPr>
          <p:cNvPr id="50" name="Picture 49"/>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8603644" y="12901281"/>
            <a:ext cx="914400" cy="914400"/>
          </a:xfrm>
          <a:prstGeom prst="rect">
            <a:avLst/>
          </a:prstGeom>
        </p:spPr>
      </p:pic>
      <p:pic>
        <p:nvPicPr>
          <p:cNvPr id="51" name="Picture 50"/>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9685892" y="12901281"/>
            <a:ext cx="914400" cy="914400"/>
          </a:xfrm>
          <a:prstGeom prst="rect">
            <a:avLst/>
          </a:prstGeom>
        </p:spPr>
      </p:pic>
      <p:pic>
        <p:nvPicPr>
          <p:cNvPr id="52" name="Picture 51"/>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0768141" y="12901281"/>
            <a:ext cx="914400" cy="914400"/>
          </a:xfrm>
          <a:prstGeom prst="rect">
            <a:avLst/>
          </a:prstGeom>
        </p:spPr>
      </p:pic>
      <p:pic>
        <p:nvPicPr>
          <p:cNvPr id="53" name="Picture 52"/>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2055507" y="11953983"/>
            <a:ext cx="914400" cy="914400"/>
          </a:xfrm>
          <a:prstGeom prst="rect">
            <a:avLst/>
          </a:prstGeom>
        </p:spPr>
      </p:pic>
      <p:pic>
        <p:nvPicPr>
          <p:cNvPr id="54" name="Picture 53"/>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2055507" y="12938003"/>
            <a:ext cx="914400" cy="914400"/>
          </a:xfrm>
          <a:prstGeom prst="rect">
            <a:avLst/>
          </a:prstGeom>
        </p:spPr>
      </p:pic>
      <p:pic>
        <p:nvPicPr>
          <p:cNvPr id="55" name="Picture 54"/>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23130554" y="11953983"/>
            <a:ext cx="914400" cy="914400"/>
          </a:xfrm>
          <a:prstGeom prst="rect">
            <a:avLst/>
          </a:prstGeom>
        </p:spPr>
      </p:pic>
      <p:pic>
        <p:nvPicPr>
          <p:cNvPr id="56" name="Picture 55"/>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4205601" y="11953983"/>
            <a:ext cx="914400" cy="914400"/>
          </a:xfrm>
          <a:prstGeom prst="rect">
            <a:avLst/>
          </a:prstGeom>
        </p:spPr>
      </p:pic>
      <p:pic>
        <p:nvPicPr>
          <p:cNvPr id="57" name="Picture 56"/>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5280647" y="11953983"/>
            <a:ext cx="914400" cy="914400"/>
          </a:xfrm>
          <a:prstGeom prst="rect">
            <a:avLst/>
          </a:prstGeom>
        </p:spPr>
      </p:pic>
      <p:pic>
        <p:nvPicPr>
          <p:cNvPr id="58" name="Picture 57"/>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3130554" y="12938003"/>
            <a:ext cx="914400" cy="914400"/>
          </a:xfrm>
          <a:prstGeom prst="rect">
            <a:avLst/>
          </a:prstGeom>
        </p:spPr>
      </p:pic>
      <p:pic>
        <p:nvPicPr>
          <p:cNvPr id="59" name="Picture 58"/>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4205601" y="12938003"/>
            <a:ext cx="914400" cy="914400"/>
          </a:xfrm>
          <a:prstGeom prst="rect">
            <a:avLst/>
          </a:prstGeom>
        </p:spPr>
      </p:pic>
      <p:pic>
        <p:nvPicPr>
          <p:cNvPr id="60" name="Picture 59"/>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5280647" y="12938003"/>
            <a:ext cx="914400" cy="914400"/>
          </a:xfrm>
          <a:prstGeom prst="rect">
            <a:avLst/>
          </a:prstGeom>
        </p:spPr>
      </p:pic>
      <p:pic>
        <p:nvPicPr>
          <p:cNvPr id="61" name="Picture 6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6889325" y="20573375"/>
            <a:ext cx="914400" cy="914400"/>
          </a:xfrm>
          <a:prstGeom prst="rect">
            <a:avLst/>
          </a:prstGeom>
        </p:spPr>
      </p:pic>
      <p:pic>
        <p:nvPicPr>
          <p:cNvPr id="62" name="Picture 61"/>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6889325" y="21591764"/>
            <a:ext cx="914400" cy="914400"/>
          </a:xfrm>
          <a:prstGeom prst="rect">
            <a:avLst/>
          </a:prstGeom>
        </p:spPr>
      </p:pic>
      <p:pic>
        <p:nvPicPr>
          <p:cNvPr id="63" name="Picture 62"/>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7918241" y="20573375"/>
            <a:ext cx="914400" cy="914400"/>
          </a:xfrm>
          <a:prstGeom prst="rect">
            <a:avLst/>
          </a:prstGeom>
        </p:spPr>
      </p:pic>
      <p:pic>
        <p:nvPicPr>
          <p:cNvPr id="64" name="Picture 63"/>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8947157" y="20573375"/>
            <a:ext cx="914400" cy="914400"/>
          </a:xfrm>
          <a:prstGeom prst="rect">
            <a:avLst/>
          </a:prstGeom>
        </p:spPr>
      </p:pic>
      <p:pic>
        <p:nvPicPr>
          <p:cNvPr id="65" name="Picture 64"/>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9976072" y="20573375"/>
            <a:ext cx="914400" cy="914400"/>
          </a:xfrm>
          <a:prstGeom prst="rect">
            <a:avLst/>
          </a:prstGeom>
        </p:spPr>
      </p:pic>
      <p:pic>
        <p:nvPicPr>
          <p:cNvPr id="66" name="Picture 65"/>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17918241" y="21591764"/>
            <a:ext cx="914400" cy="914400"/>
          </a:xfrm>
          <a:prstGeom prst="rect">
            <a:avLst/>
          </a:prstGeom>
        </p:spPr>
      </p:pic>
      <p:pic>
        <p:nvPicPr>
          <p:cNvPr id="67" name="Picture 66"/>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8947157" y="21591764"/>
            <a:ext cx="914400" cy="914400"/>
          </a:xfrm>
          <a:prstGeom prst="rect">
            <a:avLst/>
          </a:prstGeom>
        </p:spPr>
      </p:pic>
      <p:pic>
        <p:nvPicPr>
          <p:cNvPr id="68" name="Picture 67"/>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9976072" y="21591764"/>
            <a:ext cx="914400" cy="914400"/>
          </a:xfrm>
          <a:prstGeom prst="rect">
            <a:avLst/>
          </a:prstGeom>
        </p:spPr>
      </p:pic>
      <p:pic>
        <p:nvPicPr>
          <p:cNvPr id="69" name="Picture 68"/>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6889325" y="28717225"/>
            <a:ext cx="914400" cy="914400"/>
          </a:xfrm>
          <a:prstGeom prst="rect">
            <a:avLst/>
          </a:prstGeom>
        </p:spPr>
      </p:pic>
      <p:pic>
        <p:nvPicPr>
          <p:cNvPr id="70" name="Picture 69"/>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6889325" y="29720224"/>
            <a:ext cx="914400" cy="914400"/>
          </a:xfrm>
          <a:prstGeom prst="rect">
            <a:avLst/>
          </a:prstGeom>
        </p:spPr>
      </p:pic>
      <p:pic>
        <p:nvPicPr>
          <p:cNvPr id="71" name="Picture 70"/>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7918241" y="28717225"/>
            <a:ext cx="914400" cy="914400"/>
          </a:xfrm>
          <a:prstGeom prst="rect">
            <a:avLst/>
          </a:prstGeom>
        </p:spPr>
      </p:pic>
      <p:pic>
        <p:nvPicPr>
          <p:cNvPr id="72" name="Picture 71"/>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8947157" y="28717225"/>
            <a:ext cx="914400" cy="914400"/>
          </a:xfrm>
          <a:prstGeom prst="rect">
            <a:avLst/>
          </a:prstGeom>
        </p:spPr>
      </p:pic>
      <p:pic>
        <p:nvPicPr>
          <p:cNvPr id="73" name="Picture 72"/>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9976072" y="28717225"/>
            <a:ext cx="914400" cy="914400"/>
          </a:xfrm>
          <a:prstGeom prst="rect">
            <a:avLst/>
          </a:prstGeom>
        </p:spPr>
      </p:pic>
      <p:pic>
        <p:nvPicPr>
          <p:cNvPr id="74" name="Picture 73"/>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17918241" y="29720224"/>
            <a:ext cx="914400" cy="914400"/>
          </a:xfrm>
          <a:prstGeom prst="rect">
            <a:avLst/>
          </a:prstGeom>
        </p:spPr>
      </p:pic>
      <p:pic>
        <p:nvPicPr>
          <p:cNvPr id="75" name="Picture 74"/>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8947157" y="29720224"/>
            <a:ext cx="914400" cy="914400"/>
          </a:xfrm>
          <a:prstGeom prst="rect">
            <a:avLst/>
          </a:prstGeom>
        </p:spPr>
      </p:pic>
      <p:pic>
        <p:nvPicPr>
          <p:cNvPr id="76" name="Picture 75"/>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9976072" y="29720224"/>
            <a:ext cx="914400" cy="914400"/>
          </a:xfrm>
          <a:prstGeom prst="rect">
            <a:avLst/>
          </a:prstGeom>
        </p:spPr>
      </p:pic>
      <p:pic>
        <p:nvPicPr>
          <p:cNvPr id="77" name="Picture 76"/>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1744907" y="20573375"/>
            <a:ext cx="914400" cy="914400"/>
          </a:xfrm>
          <a:prstGeom prst="rect">
            <a:avLst/>
          </a:prstGeom>
        </p:spPr>
      </p:pic>
      <p:pic>
        <p:nvPicPr>
          <p:cNvPr id="78" name="Picture 77"/>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12840360" y="20573375"/>
            <a:ext cx="914400" cy="914400"/>
          </a:xfrm>
          <a:prstGeom prst="rect">
            <a:avLst/>
          </a:prstGeom>
        </p:spPr>
      </p:pic>
      <p:pic>
        <p:nvPicPr>
          <p:cNvPr id="79" name="Picture 78"/>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13935813" y="20573375"/>
            <a:ext cx="914400" cy="914400"/>
          </a:xfrm>
          <a:prstGeom prst="rect">
            <a:avLst/>
          </a:prstGeom>
        </p:spPr>
      </p:pic>
      <p:pic>
        <p:nvPicPr>
          <p:cNvPr id="80" name="Picture 79"/>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15031265" y="20573375"/>
            <a:ext cx="914400" cy="914400"/>
          </a:xfrm>
          <a:prstGeom prst="rect">
            <a:avLst/>
          </a:prstGeom>
        </p:spPr>
      </p:pic>
      <p:pic>
        <p:nvPicPr>
          <p:cNvPr id="81" name="Picture 80"/>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11744907" y="21591764"/>
            <a:ext cx="914400" cy="914400"/>
          </a:xfrm>
          <a:prstGeom prst="rect">
            <a:avLst/>
          </a:prstGeom>
        </p:spPr>
      </p:pic>
      <p:pic>
        <p:nvPicPr>
          <p:cNvPr id="82" name="Picture 81"/>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12840360" y="21591764"/>
            <a:ext cx="914400" cy="914400"/>
          </a:xfrm>
          <a:prstGeom prst="rect">
            <a:avLst/>
          </a:prstGeom>
        </p:spPr>
      </p:pic>
      <p:pic>
        <p:nvPicPr>
          <p:cNvPr id="83" name="Picture 82"/>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13935813" y="21591764"/>
            <a:ext cx="914400" cy="914400"/>
          </a:xfrm>
          <a:prstGeom prst="rect">
            <a:avLst/>
          </a:prstGeom>
        </p:spPr>
      </p:pic>
      <p:pic>
        <p:nvPicPr>
          <p:cNvPr id="84" name="Picture 83"/>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15031265" y="21591764"/>
            <a:ext cx="914400" cy="914400"/>
          </a:xfrm>
          <a:prstGeom prst="rect">
            <a:avLst/>
          </a:prstGeom>
        </p:spPr>
      </p:pic>
      <p:pic>
        <p:nvPicPr>
          <p:cNvPr id="85" name="Picture 84"/>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22055507" y="20573375"/>
            <a:ext cx="914400" cy="914400"/>
          </a:xfrm>
          <a:prstGeom prst="rect">
            <a:avLst/>
          </a:prstGeom>
        </p:spPr>
      </p:pic>
      <p:pic>
        <p:nvPicPr>
          <p:cNvPr id="86" name="Picture 85"/>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23130554" y="20573375"/>
            <a:ext cx="914400" cy="914400"/>
          </a:xfrm>
          <a:prstGeom prst="rect">
            <a:avLst/>
          </a:prstGeom>
        </p:spPr>
      </p:pic>
      <p:pic>
        <p:nvPicPr>
          <p:cNvPr id="87" name="Picture 86"/>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24205601" y="20573375"/>
            <a:ext cx="914400" cy="914400"/>
          </a:xfrm>
          <a:prstGeom prst="rect">
            <a:avLst/>
          </a:prstGeom>
        </p:spPr>
      </p:pic>
      <p:pic>
        <p:nvPicPr>
          <p:cNvPr id="88" name="Picture 87"/>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25280647" y="20573375"/>
            <a:ext cx="914400" cy="914400"/>
          </a:xfrm>
          <a:prstGeom prst="rect">
            <a:avLst/>
          </a:prstGeom>
        </p:spPr>
      </p:pic>
      <p:pic>
        <p:nvPicPr>
          <p:cNvPr id="89" name="Picture 88"/>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22055507" y="21591764"/>
            <a:ext cx="914400" cy="914400"/>
          </a:xfrm>
          <a:prstGeom prst="rect">
            <a:avLst/>
          </a:prstGeom>
        </p:spPr>
      </p:pic>
      <p:pic>
        <p:nvPicPr>
          <p:cNvPr id="90" name="Picture 89"/>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23130554" y="21591764"/>
            <a:ext cx="914400" cy="914400"/>
          </a:xfrm>
          <a:prstGeom prst="rect">
            <a:avLst/>
          </a:prstGeom>
        </p:spPr>
      </p:pic>
      <p:pic>
        <p:nvPicPr>
          <p:cNvPr id="91" name="Picture 90"/>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24205601" y="21591764"/>
            <a:ext cx="914400" cy="914400"/>
          </a:xfrm>
          <a:prstGeom prst="rect">
            <a:avLst/>
          </a:prstGeom>
        </p:spPr>
      </p:pic>
      <p:pic>
        <p:nvPicPr>
          <p:cNvPr id="92" name="Picture 91"/>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25280647" y="21591764"/>
            <a:ext cx="914400" cy="914400"/>
          </a:xfrm>
          <a:prstGeom prst="rect">
            <a:avLst/>
          </a:prstGeom>
        </p:spPr>
      </p:pic>
      <p:pic>
        <p:nvPicPr>
          <p:cNvPr id="93" name="Picture 92"/>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27093688" y="20573375"/>
            <a:ext cx="914400" cy="914400"/>
          </a:xfrm>
          <a:prstGeom prst="rect">
            <a:avLst/>
          </a:prstGeom>
        </p:spPr>
      </p:pic>
      <p:pic>
        <p:nvPicPr>
          <p:cNvPr id="94" name="Picture 93"/>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a:off x="28175936" y="20573375"/>
            <a:ext cx="914400" cy="914400"/>
          </a:xfrm>
          <a:prstGeom prst="rect">
            <a:avLst/>
          </a:prstGeom>
        </p:spPr>
      </p:pic>
      <p:pic>
        <p:nvPicPr>
          <p:cNvPr id="95" name="Picture 94"/>
          <p:cNvPicPr>
            <a:picLocks noChangeAspect="1"/>
          </p:cNvPicPr>
          <p:nvPr/>
        </p:nvPicPr>
        <p:blipFill>
          <a:blip r:embed="rId59">
            <a:extLst>
              <a:ext uri="{28A0092B-C50C-407E-A947-70E740481C1C}">
                <a14:useLocalDpi xmlns:a14="http://schemas.microsoft.com/office/drawing/2010/main" val="0"/>
              </a:ext>
            </a:extLst>
          </a:blip>
          <a:stretch>
            <a:fillRect/>
          </a:stretch>
        </p:blipFill>
        <p:spPr>
          <a:xfrm>
            <a:off x="29258184" y="20573375"/>
            <a:ext cx="914400" cy="914400"/>
          </a:xfrm>
          <a:prstGeom prst="rect">
            <a:avLst/>
          </a:prstGeom>
        </p:spPr>
      </p:pic>
      <p:pic>
        <p:nvPicPr>
          <p:cNvPr id="96" name="Picture 95"/>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30340433" y="20573375"/>
            <a:ext cx="914400" cy="914400"/>
          </a:xfrm>
          <a:prstGeom prst="rect">
            <a:avLst/>
          </a:prstGeom>
        </p:spPr>
      </p:pic>
      <p:pic>
        <p:nvPicPr>
          <p:cNvPr id="97" name="Picture 96"/>
          <p:cNvPicPr>
            <a:picLocks noChangeAspect="1"/>
          </p:cNvPicPr>
          <p:nvPr/>
        </p:nvPicPr>
        <p:blipFill>
          <a:blip r:embed="rId61">
            <a:extLst>
              <a:ext uri="{28A0092B-C50C-407E-A947-70E740481C1C}">
                <a14:useLocalDpi xmlns:a14="http://schemas.microsoft.com/office/drawing/2010/main" val="0"/>
              </a:ext>
            </a:extLst>
          </a:blip>
          <a:stretch>
            <a:fillRect/>
          </a:stretch>
        </p:blipFill>
        <p:spPr>
          <a:xfrm>
            <a:off x="27093688" y="21591764"/>
            <a:ext cx="914400" cy="914400"/>
          </a:xfrm>
          <a:prstGeom prst="rect">
            <a:avLst/>
          </a:prstGeom>
        </p:spPr>
      </p:pic>
      <p:pic>
        <p:nvPicPr>
          <p:cNvPr id="98" name="Picture 97"/>
          <p:cNvPicPr>
            <a:picLocks noChangeAspect="1"/>
          </p:cNvPicPr>
          <p:nvPr/>
        </p:nvPicPr>
        <p:blipFill>
          <a:blip r:embed="rId62">
            <a:extLst>
              <a:ext uri="{28A0092B-C50C-407E-A947-70E740481C1C}">
                <a14:useLocalDpi xmlns:a14="http://schemas.microsoft.com/office/drawing/2010/main" val="0"/>
              </a:ext>
            </a:extLst>
          </a:blip>
          <a:stretch>
            <a:fillRect/>
          </a:stretch>
        </p:blipFill>
        <p:spPr>
          <a:xfrm>
            <a:off x="28175936" y="21591764"/>
            <a:ext cx="914400" cy="914400"/>
          </a:xfrm>
          <a:prstGeom prst="rect">
            <a:avLst/>
          </a:prstGeom>
        </p:spPr>
      </p:pic>
      <p:pic>
        <p:nvPicPr>
          <p:cNvPr id="99" name="Picture 98"/>
          <p:cNvPicPr>
            <a:picLocks noChangeAspect="1"/>
          </p:cNvPicPr>
          <p:nvPr/>
        </p:nvPicPr>
        <p:blipFill>
          <a:blip r:embed="rId63">
            <a:extLst>
              <a:ext uri="{28A0092B-C50C-407E-A947-70E740481C1C}">
                <a14:useLocalDpi xmlns:a14="http://schemas.microsoft.com/office/drawing/2010/main" val="0"/>
              </a:ext>
            </a:extLst>
          </a:blip>
          <a:stretch>
            <a:fillRect/>
          </a:stretch>
        </p:blipFill>
        <p:spPr>
          <a:xfrm>
            <a:off x="29258184" y="21591764"/>
            <a:ext cx="914400" cy="914400"/>
          </a:xfrm>
          <a:prstGeom prst="rect">
            <a:avLst/>
          </a:prstGeom>
        </p:spPr>
      </p:pic>
      <p:pic>
        <p:nvPicPr>
          <p:cNvPr id="100" name="Picture 99"/>
          <p:cNvPicPr>
            <a:picLocks noChangeAspect="1"/>
          </p:cNvPicPr>
          <p:nvPr/>
        </p:nvPicPr>
        <p:blipFill>
          <a:blip r:embed="rId64">
            <a:extLst>
              <a:ext uri="{28A0092B-C50C-407E-A947-70E740481C1C}">
                <a14:useLocalDpi xmlns:a14="http://schemas.microsoft.com/office/drawing/2010/main" val="0"/>
              </a:ext>
            </a:extLst>
          </a:blip>
          <a:stretch>
            <a:fillRect/>
          </a:stretch>
        </p:blipFill>
        <p:spPr>
          <a:xfrm>
            <a:off x="30340433" y="21591764"/>
            <a:ext cx="914400" cy="914400"/>
          </a:xfrm>
          <a:prstGeom prst="rect">
            <a:avLst/>
          </a:prstGeom>
        </p:spPr>
      </p:pic>
      <p:pic>
        <p:nvPicPr>
          <p:cNvPr id="101" name="Picture 100"/>
          <p:cNvPicPr>
            <a:picLocks noChangeAspect="1"/>
          </p:cNvPicPr>
          <p:nvPr/>
        </p:nvPicPr>
        <p:blipFill>
          <a:blip r:embed="rId65">
            <a:extLst>
              <a:ext uri="{28A0092B-C50C-407E-A947-70E740481C1C}">
                <a14:useLocalDpi xmlns:a14="http://schemas.microsoft.com/office/drawing/2010/main" val="0"/>
              </a:ext>
            </a:extLst>
          </a:blip>
          <a:stretch>
            <a:fillRect/>
          </a:stretch>
        </p:blipFill>
        <p:spPr>
          <a:xfrm>
            <a:off x="11744907" y="28717225"/>
            <a:ext cx="914400" cy="914400"/>
          </a:xfrm>
          <a:prstGeom prst="rect">
            <a:avLst/>
          </a:prstGeom>
        </p:spPr>
      </p:pic>
      <p:pic>
        <p:nvPicPr>
          <p:cNvPr id="102" name="Picture 101"/>
          <p:cNvPicPr>
            <a:picLocks noChangeAspect="1"/>
          </p:cNvPicPr>
          <p:nvPr/>
        </p:nvPicPr>
        <p:blipFill>
          <a:blip r:embed="rId66">
            <a:extLst>
              <a:ext uri="{28A0092B-C50C-407E-A947-70E740481C1C}">
                <a14:useLocalDpi xmlns:a14="http://schemas.microsoft.com/office/drawing/2010/main" val="0"/>
              </a:ext>
            </a:extLst>
          </a:blip>
          <a:stretch>
            <a:fillRect/>
          </a:stretch>
        </p:blipFill>
        <p:spPr>
          <a:xfrm>
            <a:off x="12840360" y="28717225"/>
            <a:ext cx="914400" cy="914400"/>
          </a:xfrm>
          <a:prstGeom prst="rect">
            <a:avLst/>
          </a:prstGeom>
        </p:spPr>
      </p:pic>
      <p:pic>
        <p:nvPicPr>
          <p:cNvPr id="103" name="Picture 102"/>
          <p:cNvPicPr>
            <a:picLocks noChangeAspect="1"/>
          </p:cNvPicPr>
          <p:nvPr/>
        </p:nvPicPr>
        <p:blipFill>
          <a:blip r:embed="rId67">
            <a:extLst>
              <a:ext uri="{28A0092B-C50C-407E-A947-70E740481C1C}">
                <a14:useLocalDpi xmlns:a14="http://schemas.microsoft.com/office/drawing/2010/main" val="0"/>
              </a:ext>
            </a:extLst>
          </a:blip>
          <a:stretch>
            <a:fillRect/>
          </a:stretch>
        </p:blipFill>
        <p:spPr>
          <a:xfrm>
            <a:off x="13935813" y="28717225"/>
            <a:ext cx="914400" cy="914400"/>
          </a:xfrm>
          <a:prstGeom prst="rect">
            <a:avLst/>
          </a:prstGeom>
        </p:spPr>
      </p:pic>
      <p:pic>
        <p:nvPicPr>
          <p:cNvPr id="104" name="Picture 103"/>
          <p:cNvPicPr>
            <a:picLocks noChangeAspect="1"/>
          </p:cNvPicPr>
          <p:nvPr/>
        </p:nvPicPr>
        <p:blipFill>
          <a:blip r:embed="rId68">
            <a:extLst>
              <a:ext uri="{28A0092B-C50C-407E-A947-70E740481C1C}">
                <a14:useLocalDpi xmlns:a14="http://schemas.microsoft.com/office/drawing/2010/main" val="0"/>
              </a:ext>
            </a:extLst>
          </a:blip>
          <a:stretch>
            <a:fillRect/>
          </a:stretch>
        </p:blipFill>
        <p:spPr>
          <a:xfrm>
            <a:off x="15031265" y="28717225"/>
            <a:ext cx="914400" cy="914400"/>
          </a:xfrm>
          <a:prstGeom prst="rect">
            <a:avLst/>
          </a:prstGeom>
        </p:spPr>
      </p:pic>
      <p:pic>
        <p:nvPicPr>
          <p:cNvPr id="105" name="Picture 104"/>
          <p:cNvPicPr>
            <a:picLocks noChangeAspect="1"/>
          </p:cNvPicPr>
          <p:nvPr/>
        </p:nvPicPr>
        <p:blipFill>
          <a:blip r:embed="rId69">
            <a:extLst>
              <a:ext uri="{28A0092B-C50C-407E-A947-70E740481C1C}">
                <a14:useLocalDpi xmlns:a14="http://schemas.microsoft.com/office/drawing/2010/main" val="0"/>
              </a:ext>
            </a:extLst>
          </a:blip>
          <a:stretch>
            <a:fillRect/>
          </a:stretch>
        </p:blipFill>
        <p:spPr>
          <a:xfrm>
            <a:off x="11744907" y="29720224"/>
            <a:ext cx="914400" cy="914400"/>
          </a:xfrm>
          <a:prstGeom prst="rect">
            <a:avLst/>
          </a:prstGeom>
        </p:spPr>
      </p:pic>
      <p:pic>
        <p:nvPicPr>
          <p:cNvPr id="106" name="Picture 105"/>
          <p:cNvPicPr>
            <a:picLocks noChangeAspect="1"/>
          </p:cNvPicPr>
          <p:nvPr/>
        </p:nvPicPr>
        <p:blipFill>
          <a:blip r:embed="rId70">
            <a:extLst>
              <a:ext uri="{28A0092B-C50C-407E-A947-70E740481C1C}">
                <a14:useLocalDpi xmlns:a14="http://schemas.microsoft.com/office/drawing/2010/main" val="0"/>
              </a:ext>
            </a:extLst>
          </a:blip>
          <a:stretch>
            <a:fillRect/>
          </a:stretch>
        </p:blipFill>
        <p:spPr>
          <a:xfrm>
            <a:off x="12840360" y="29720224"/>
            <a:ext cx="914400" cy="914400"/>
          </a:xfrm>
          <a:prstGeom prst="rect">
            <a:avLst/>
          </a:prstGeom>
        </p:spPr>
      </p:pic>
      <p:pic>
        <p:nvPicPr>
          <p:cNvPr id="107" name="Picture 106"/>
          <p:cNvPicPr>
            <a:picLocks noChangeAspect="1"/>
          </p:cNvPicPr>
          <p:nvPr/>
        </p:nvPicPr>
        <p:blipFill>
          <a:blip r:embed="rId71">
            <a:extLst>
              <a:ext uri="{28A0092B-C50C-407E-A947-70E740481C1C}">
                <a14:useLocalDpi xmlns:a14="http://schemas.microsoft.com/office/drawing/2010/main" val="0"/>
              </a:ext>
            </a:extLst>
          </a:blip>
          <a:stretch>
            <a:fillRect/>
          </a:stretch>
        </p:blipFill>
        <p:spPr>
          <a:xfrm>
            <a:off x="13935813" y="29720224"/>
            <a:ext cx="914400" cy="914400"/>
          </a:xfrm>
          <a:prstGeom prst="rect">
            <a:avLst/>
          </a:prstGeom>
        </p:spPr>
      </p:pic>
      <p:pic>
        <p:nvPicPr>
          <p:cNvPr id="108" name="Picture 107"/>
          <p:cNvPicPr>
            <a:picLocks noChangeAspect="1"/>
          </p:cNvPicPr>
          <p:nvPr/>
        </p:nvPicPr>
        <p:blipFill>
          <a:blip r:embed="rId72">
            <a:extLst>
              <a:ext uri="{28A0092B-C50C-407E-A947-70E740481C1C}">
                <a14:useLocalDpi xmlns:a14="http://schemas.microsoft.com/office/drawing/2010/main" val="0"/>
              </a:ext>
            </a:extLst>
          </a:blip>
          <a:stretch>
            <a:fillRect/>
          </a:stretch>
        </p:blipFill>
        <p:spPr>
          <a:xfrm>
            <a:off x="15031265" y="29720224"/>
            <a:ext cx="914400" cy="914400"/>
          </a:xfrm>
          <a:prstGeom prst="rect">
            <a:avLst/>
          </a:prstGeom>
        </p:spPr>
      </p:pic>
      <p:pic>
        <p:nvPicPr>
          <p:cNvPr id="109" name="Picture 108"/>
          <p:cNvPicPr>
            <a:picLocks noChangeAspect="1"/>
          </p:cNvPicPr>
          <p:nvPr/>
        </p:nvPicPr>
        <p:blipFill>
          <a:blip r:embed="rId73">
            <a:extLst>
              <a:ext uri="{28A0092B-C50C-407E-A947-70E740481C1C}">
                <a14:useLocalDpi xmlns:a14="http://schemas.microsoft.com/office/drawing/2010/main" val="0"/>
              </a:ext>
            </a:extLst>
          </a:blip>
          <a:stretch>
            <a:fillRect/>
          </a:stretch>
        </p:blipFill>
        <p:spPr>
          <a:xfrm>
            <a:off x="22055507" y="28717225"/>
            <a:ext cx="914400" cy="914400"/>
          </a:xfrm>
          <a:prstGeom prst="rect">
            <a:avLst/>
          </a:prstGeom>
        </p:spPr>
      </p:pic>
      <p:pic>
        <p:nvPicPr>
          <p:cNvPr id="110" name="Picture 109"/>
          <p:cNvPicPr>
            <a:picLocks noChangeAspect="1"/>
          </p:cNvPicPr>
          <p:nvPr/>
        </p:nvPicPr>
        <p:blipFill>
          <a:blip r:embed="rId74">
            <a:extLst>
              <a:ext uri="{28A0092B-C50C-407E-A947-70E740481C1C}">
                <a14:useLocalDpi xmlns:a14="http://schemas.microsoft.com/office/drawing/2010/main" val="0"/>
              </a:ext>
            </a:extLst>
          </a:blip>
          <a:stretch>
            <a:fillRect/>
          </a:stretch>
        </p:blipFill>
        <p:spPr>
          <a:xfrm>
            <a:off x="23130554" y="28717225"/>
            <a:ext cx="914400" cy="914400"/>
          </a:xfrm>
          <a:prstGeom prst="rect">
            <a:avLst/>
          </a:prstGeom>
        </p:spPr>
      </p:pic>
      <p:pic>
        <p:nvPicPr>
          <p:cNvPr id="111" name="Picture 110"/>
          <p:cNvPicPr>
            <a:picLocks noChangeAspect="1"/>
          </p:cNvPicPr>
          <p:nvPr/>
        </p:nvPicPr>
        <p:blipFill>
          <a:blip r:embed="rId75">
            <a:extLst>
              <a:ext uri="{28A0092B-C50C-407E-A947-70E740481C1C}">
                <a14:useLocalDpi xmlns:a14="http://schemas.microsoft.com/office/drawing/2010/main" val="0"/>
              </a:ext>
            </a:extLst>
          </a:blip>
          <a:stretch>
            <a:fillRect/>
          </a:stretch>
        </p:blipFill>
        <p:spPr>
          <a:xfrm>
            <a:off x="24205601" y="28717225"/>
            <a:ext cx="914400" cy="914400"/>
          </a:xfrm>
          <a:prstGeom prst="rect">
            <a:avLst/>
          </a:prstGeom>
        </p:spPr>
      </p:pic>
      <p:pic>
        <p:nvPicPr>
          <p:cNvPr id="112" name="Picture 111"/>
          <p:cNvPicPr>
            <a:picLocks noChangeAspect="1"/>
          </p:cNvPicPr>
          <p:nvPr/>
        </p:nvPicPr>
        <p:blipFill>
          <a:blip r:embed="rId76">
            <a:extLst>
              <a:ext uri="{28A0092B-C50C-407E-A947-70E740481C1C}">
                <a14:useLocalDpi xmlns:a14="http://schemas.microsoft.com/office/drawing/2010/main" val="0"/>
              </a:ext>
            </a:extLst>
          </a:blip>
          <a:stretch>
            <a:fillRect/>
          </a:stretch>
        </p:blipFill>
        <p:spPr>
          <a:xfrm>
            <a:off x="25280647" y="28717225"/>
            <a:ext cx="914400" cy="914400"/>
          </a:xfrm>
          <a:prstGeom prst="rect">
            <a:avLst/>
          </a:prstGeom>
        </p:spPr>
      </p:pic>
      <p:pic>
        <p:nvPicPr>
          <p:cNvPr id="113" name="Picture 112"/>
          <p:cNvPicPr>
            <a:picLocks noChangeAspect="1"/>
          </p:cNvPicPr>
          <p:nvPr/>
        </p:nvPicPr>
        <p:blipFill>
          <a:blip r:embed="rId77">
            <a:extLst>
              <a:ext uri="{28A0092B-C50C-407E-A947-70E740481C1C}">
                <a14:useLocalDpi xmlns:a14="http://schemas.microsoft.com/office/drawing/2010/main" val="0"/>
              </a:ext>
            </a:extLst>
          </a:blip>
          <a:stretch>
            <a:fillRect/>
          </a:stretch>
        </p:blipFill>
        <p:spPr>
          <a:xfrm>
            <a:off x="22055507" y="29720224"/>
            <a:ext cx="914400" cy="914400"/>
          </a:xfrm>
          <a:prstGeom prst="rect">
            <a:avLst/>
          </a:prstGeom>
        </p:spPr>
      </p:pic>
      <p:pic>
        <p:nvPicPr>
          <p:cNvPr id="114" name="Picture 113"/>
          <p:cNvPicPr>
            <a:picLocks noChangeAspect="1"/>
          </p:cNvPicPr>
          <p:nvPr/>
        </p:nvPicPr>
        <p:blipFill>
          <a:blip r:embed="rId78">
            <a:extLst>
              <a:ext uri="{28A0092B-C50C-407E-A947-70E740481C1C}">
                <a14:useLocalDpi xmlns:a14="http://schemas.microsoft.com/office/drawing/2010/main" val="0"/>
              </a:ext>
            </a:extLst>
          </a:blip>
          <a:stretch>
            <a:fillRect/>
          </a:stretch>
        </p:blipFill>
        <p:spPr>
          <a:xfrm>
            <a:off x="23130554" y="29720224"/>
            <a:ext cx="914400" cy="914400"/>
          </a:xfrm>
          <a:prstGeom prst="rect">
            <a:avLst/>
          </a:prstGeom>
        </p:spPr>
      </p:pic>
      <p:pic>
        <p:nvPicPr>
          <p:cNvPr id="115" name="Picture 114"/>
          <p:cNvPicPr>
            <a:picLocks noChangeAspect="1"/>
          </p:cNvPicPr>
          <p:nvPr/>
        </p:nvPicPr>
        <p:blipFill>
          <a:blip r:embed="rId79">
            <a:extLst>
              <a:ext uri="{28A0092B-C50C-407E-A947-70E740481C1C}">
                <a14:useLocalDpi xmlns:a14="http://schemas.microsoft.com/office/drawing/2010/main" val="0"/>
              </a:ext>
            </a:extLst>
          </a:blip>
          <a:stretch>
            <a:fillRect/>
          </a:stretch>
        </p:blipFill>
        <p:spPr>
          <a:xfrm>
            <a:off x="24205601" y="29720224"/>
            <a:ext cx="914400" cy="914400"/>
          </a:xfrm>
          <a:prstGeom prst="rect">
            <a:avLst/>
          </a:prstGeom>
        </p:spPr>
      </p:pic>
      <p:pic>
        <p:nvPicPr>
          <p:cNvPr id="116" name="Picture 115"/>
          <p:cNvPicPr>
            <a:picLocks noChangeAspect="1"/>
          </p:cNvPicPr>
          <p:nvPr/>
        </p:nvPicPr>
        <p:blipFill>
          <a:blip r:embed="rId80">
            <a:extLst>
              <a:ext uri="{28A0092B-C50C-407E-A947-70E740481C1C}">
                <a14:useLocalDpi xmlns:a14="http://schemas.microsoft.com/office/drawing/2010/main" val="0"/>
              </a:ext>
            </a:extLst>
          </a:blip>
          <a:stretch>
            <a:fillRect/>
          </a:stretch>
        </p:blipFill>
        <p:spPr>
          <a:xfrm>
            <a:off x="25280647" y="29720224"/>
            <a:ext cx="914400" cy="914400"/>
          </a:xfrm>
          <a:prstGeom prst="rect">
            <a:avLst/>
          </a:prstGeom>
        </p:spPr>
      </p:pic>
      <p:pic>
        <p:nvPicPr>
          <p:cNvPr id="117" name="Picture 116"/>
          <p:cNvPicPr>
            <a:picLocks noChangeAspect="1"/>
          </p:cNvPicPr>
          <p:nvPr/>
        </p:nvPicPr>
        <p:blipFill>
          <a:blip r:embed="rId81">
            <a:extLst>
              <a:ext uri="{28A0092B-C50C-407E-A947-70E740481C1C}">
                <a14:useLocalDpi xmlns:a14="http://schemas.microsoft.com/office/drawing/2010/main" val="0"/>
              </a:ext>
            </a:extLst>
          </a:blip>
          <a:stretch>
            <a:fillRect/>
          </a:stretch>
        </p:blipFill>
        <p:spPr>
          <a:xfrm>
            <a:off x="27093688" y="28717225"/>
            <a:ext cx="914400" cy="914400"/>
          </a:xfrm>
          <a:prstGeom prst="rect">
            <a:avLst/>
          </a:prstGeom>
        </p:spPr>
      </p:pic>
      <p:pic>
        <p:nvPicPr>
          <p:cNvPr id="118" name="Picture 117"/>
          <p:cNvPicPr>
            <a:picLocks noChangeAspect="1"/>
          </p:cNvPicPr>
          <p:nvPr/>
        </p:nvPicPr>
        <p:blipFill>
          <a:blip r:embed="rId82">
            <a:extLst>
              <a:ext uri="{28A0092B-C50C-407E-A947-70E740481C1C}">
                <a14:useLocalDpi xmlns:a14="http://schemas.microsoft.com/office/drawing/2010/main" val="0"/>
              </a:ext>
            </a:extLst>
          </a:blip>
          <a:stretch>
            <a:fillRect/>
          </a:stretch>
        </p:blipFill>
        <p:spPr>
          <a:xfrm>
            <a:off x="28175936" y="28717225"/>
            <a:ext cx="914400" cy="914400"/>
          </a:xfrm>
          <a:prstGeom prst="rect">
            <a:avLst/>
          </a:prstGeom>
        </p:spPr>
      </p:pic>
      <p:pic>
        <p:nvPicPr>
          <p:cNvPr id="119" name="Picture 118"/>
          <p:cNvPicPr>
            <a:picLocks noChangeAspect="1"/>
          </p:cNvPicPr>
          <p:nvPr/>
        </p:nvPicPr>
        <p:blipFill>
          <a:blip r:embed="rId83">
            <a:extLst>
              <a:ext uri="{28A0092B-C50C-407E-A947-70E740481C1C}">
                <a14:useLocalDpi xmlns:a14="http://schemas.microsoft.com/office/drawing/2010/main" val="0"/>
              </a:ext>
            </a:extLst>
          </a:blip>
          <a:stretch>
            <a:fillRect/>
          </a:stretch>
        </p:blipFill>
        <p:spPr>
          <a:xfrm>
            <a:off x="29258184" y="28717225"/>
            <a:ext cx="914400" cy="914400"/>
          </a:xfrm>
          <a:prstGeom prst="rect">
            <a:avLst/>
          </a:prstGeom>
        </p:spPr>
      </p:pic>
      <p:pic>
        <p:nvPicPr>
          <p:cNvPr id="120" name="Picture 119"/>
          <p:cNvPicPr>
            <a:picLocks noChangeAspect="1"/>
          </p:cNvPicPr>
          <p:nvPr/>
        </p:nvPicPr>
        <p:blipFill>
          <a:blip r:embed="rId84">
            <a:extLst>
              <a:ext uri="{28A0092B-C50C-407E-A947-70E740481C1C}">
                <a14:useLocalDpi xmlns:a14="http://schemas.microsoft.com/office/drawing/2010/main" val="0"/>
              </a:ext>
            </a:extLst>
          </a:blip>
          <a:stretch>
            <a:fillRect/>
          </a:stretch>
        </p:blipFill>
        <p:spPr>
          <a:xfrm>
            <a:off x="30340433" y="28717225"/>
            <a:ext cx="914400" cy="914400"/>
          </a:xfrm>
          <a:prstGeom prst="rect">
            <a:avLst/>
          </a:prstGeom>
        </p:spPr>
      </p:pic>
      <p:pic>
        <p:nvPicPr>
          <p:cNvPr id="121" name="Picture 120"/>
          <p:cNvPicPr>
            <a:picLocks noChangeAspect="1"/>
          </p:cNvPicPr>
          <p:nvPr/>
        </p:nvPicPr>
        <p:blipFill>
          <a:blip r:embed="rId85">
            <a:extLst>
              <a:ext uri="{28A0092B-C50C-407E-A947-70E740481C1C}">
                <a14:useLocalDpi xmlns:a14="http://schemas.microsoft.com/office/drawing/2010/main" val="0"/>
              </a:ext>
            </a:extLst>
          </a:blip>
          <a:stretch>
            <a:fillRect/>
          </a:stretch>
        </p:blipFill>
        <p:spPr>
          <a:xfrm>
            <a:off x="27093688" y="29720224"/>
            <a:ext cx="914400" cy="914400"/>
          </a:xfrm>
          <a:prstGeom prst="rect">
            <a:avLst/>
          </a:prstGeom>
        </p:spPr>
      </p:pic>
      <p:pic>
        <p:nvPicPr>
          <p:cNvPr id="122" name="Picture 121"/>
          <p:cNvPicPr>
            <a:picLocks noChangeAspect="1"/>
          </p:cNvPicPr>
          <p:nvPr/>
        </p:nvPicPr>
        <p:blipFill>
          <a:blip r:embed="rId86">
            <a:extLst>
              <a:ext uri="{28A0092B-C50C-407E-A947-70E740481C1C}">
                <a14:useLocalDpi xmlns:a14="http://schemas.microsoft.com/office/drawing/2010/main" val="0"/>
              </a:ext>
            </a:extLst>
          </a:blip>
          <a:stretch>
            <a:fillRect/>
          </a:stretch>
        </p:blipFill>
        <p:spPr>
          <a:xfrm>
            <a:off x="28175936" y="29720224"/>
            <a:ext cx="914400" cy="914400"/>
          </a:xfrm>
          <a:prstGeom prst="rect">
            <a:avLst/>
          </a:prstGeom>
        </p:spPr>
      </p:pic>
      <p:pic>
        <p:nvPicPr>
          <p:cNvPr id="123" name="Picture 122"/>
          <p:cNvPicPr>
            <a:picLocks noChangeAspect="1"/>
          </p:cNvPicPr>
          <p:nvPr/>
        </p:nvPicPr>
        <p:blipFill>
          <a:blip r:embed="rId87">
            <a:extLst>
              <a:ext uri="{28A0092B-C50C-407E-A947-70E740481C1C}">
                <a14:useLocalDpi xmlns:a14="http://schemas.microsoft.com/office/drawing/2010/main" val="0"/>
              </a:ext>
            </a:extLst>
          </a:blip>
          <a:stretch>
            <a:fillRect/>
          </a:stretch>
        </p:blipFill>
        <p:spPr>
          <a:xfrm>
            <a:off x="29258184" y="29720224"/>
            <a:ext cx="914400" cy="914400"/>
          </a:xfrm>
          <a:prstGeom prst="rect">
            <a:avLst/>
          </a:prstGeom>
        </p:spPr>
      </p:pic>
      <p:pic>
        <p:nvPicPr>
          <p:cNvPr id="124" name="Picture 123"/>
          <p:cNvPicPr>
            <a:picLocks noChangeAspect="1"/>
          </p:cNvPicPr>
          <p:nvPr/>
        </p:nvPicPr>
        <p:blipFill>
          <a:blip r:embed="rId88">
            <a:extLst>
              <a:ext uri="{28A0092B-C50C-407E-A947-70E740481C1C}">
                <a14:useLocalDpi xmlns:a14="http://schemas.microsoft.com/office/drawing/2010/main" val="0"/>
              </a:ext>
            </a:extLst>
          </a:blip>
          <a:stretch>
            <a:fillRect/>
          </a:stretch>
        </p:blipFill>
        <p:spPr>
          <a:xfrm>
            <a:off x="30340433" y="29720224"/>
            <a:ext cx="914400" cy="914400"/>
          </a:xfrm>
          <a:prstGeom prst="rect">
            <a:avLst/>
          </a:prstGeom>
        </p:spPr>
      </p:pic>
      <p:sp>
        <p:nvSpPr>
          <p:cNvPr id="125" name="TextBox 124"/>
          <p:cNvSpPr txBox="1"/>
          <p:nvPr/>
        </p:nvSpPr>
        <p:spPr>
          <a:xfrm>
            <a:off x="1345731" y="8924638"/>
            <a:ext cx="8668174" cy="7355860"/>
          </a:xfrm>
          <a:prstGeom prst="rect">
            <a:avLst/>
          </a:prstGeom>
          <a:noFill/>
        </p:spPr>
        <p:txBody>
          <a:bodyPr wrap="square" rtlCol="0">
            <a:spAutoFit/>
          </a:bodyPr>
          <a:lstStyle/>
          <a:p>
            <a:pPr algn="just"/>
            <a:r>
              <a:rPr lang="en-US" altLang="en-US" sz="3200" dirty="0">
                <a:latin typeface="Times New Roman" charset="0"/>
                <a:ea typeface="Times New Roman" charset="0"/>
                <a:cs typeface="Times New Roman" charset="0"/>
              </a:rPr>
              <a:t>Sudden Cardiac Death is one of the leading causes of deaths in the United States and is known to be caused by abnormalities of heart rhythm, or cardiac arrhythmias. The leading cause of sudden cardiac death is due to ventricular fibrillation (VF). VF is associated with a spatiotemporally disorganized electrical activity that prevents the ventricles from pumping blood to the body. Understanding the mechanisms of VF and its precursors is critical for developing effective therapies. U</a:t>
            </a:r>
            <a:r>
              <a:rPr lang="en-US" sz="3200" dirty="0">
                <a:latin typeface="Times New Roman" charset="0"/>
                <a:ea typeface="Times New Roman" charset="0"/>
                <a:cs typeface="Times New Roman" charset="0"/>
              </a:rPr>
              <a:t>sing </a:t>
            </a:r>
            <a:r>
              <a:rPr lang="en-US" sz="3200">
                <a:latin typeface="Times New Roman" charset="0"/>
                <a:ea typeface="Times New Roman" charset="0"/>
                <a:cs typeface="Times New Roman" charset="0"/>
              </a:rPr>
              <a:t>mathematical </a:t>
            </a:r>
            <a:r>
              <a:rPr lang="en-US" sz="3200" smtClean="0">
                <a:latin typeface="Times New Roman" charset="0"/>
                <a:ea typeface="Times New Roman" charset="0"/>
                <a:cs typeface="Times New Roman" charset="0"/>
              </a:rPr>
              <a:t>modeling </a:t>
            </a:r>
            <a:r>
              <a:rPr lang="en-US" sz="3200" dirty="0">
                <a:latin typeface="Times New Roman" charset="0"/>
                <a:ea typeface="Times New Roman" charset="0"/>
                <a:cs typeface="Times New Roman" charset="0"/>
              </a:rPr>
              <a:t>of a rabbit ventricular cell and tissue, we investigated how the change in properties of ion channels such as conductance, affects instabilities of action potential waves at the tissue level. </a:t>
            </a:r>
            <a:endParaRPr lang="en-US" altLang="en-US" sz="3200" dirty="0">
              <a:latin typeface="Times New Roman" charset="0"/>
              <a:ea typeface="Times New Roman" charset="0"/>
              <a:cs typeface="Times New Roman" charset="0"/>
            </a:endParaRPr>
          </a:p>
          <a:p>
            <a:pPr algn="just"/>
            <a:endParaRPr lang="en-US" sz="2400" dirty="0">
              <a:latin typeface="Times New Roman" charset="0"/>
              <a:ea typeface="Times New Roman" charset="0"/>
              <a:cs typeface="Times New Roman" charset="0"/>
            </a:endParaRPr>
          </a:p>
        </p:txBody>
      </p:sp>
      <p:sp>
        <p:nvSpPr>
          <p:cNvPr id="127" name="TextBox 126"/>
          <p:cNvSpPr txBox="1"/>
          <p:nvPr/>
        </p:nvSpPr>
        <p:spPr>
          <a:xfrm>
            <a:off x="33715965" y="15364439"/>
            <a:ext cx="8451512" cy="3539430"/>
          </a:xfrm>
          <a:prstGeom prst="rect">
            <a:avLst/>
          </a:prstGeom>
          <a:noFill/>
        </p:spPr>
        <p:txBody>
          <a:bodyPr wrap="square" rtlCol="0">
            <a:spAutoFit/>
          </a:bodyPr>
          <a:lstStyle/>
          <a:p>
            <a:pPr algn="just"/>
            <a:r>
              <a:rPr lang="en-US" sz="3200" dirty="0">
                <a:latin typeface="Times New Roman" charset="0"/>
                <a:ea typeface="Times New Roman" charset="0"/>
                <a:cs typeface="Times New Roman" charset="0"/>
              </a:rPr>
              <a:t>We showed that the steepness of the APD restitution curve correlates to the appearance </a:t>
            </a:r>
            <a:r>
              <a:rPr lang="en-US" sz="3200" dirty="0" smtClean="0">
                <a:latin typeface="Times New Roman" charset="0"/>
                <a:ea typeface="Times New Roman" charset="0"/>
                <a:cs typeface="Times New Roman" charset="0"/>
              </a:rPr>
              <a:t>of spiral wave break-ups. </a:t>
            </a:r>
            <a:r>
              <a:rPr lang="en-US" sz="3200" dirty="0">
                <a:latin typeface="Times New Roman" charset="0"/>
                <a:ea typeface="Times New Roman" charset="0"/>
                <a:cs typeface="Times New Roman" charset="0"/>
              </a:rPr>
              <a:t>We demonstrate </a:t>
            </a:r>
            <a:r>
              <a:rPr lang="en-US" sz="3200">
                <a:latin typeface="Times New Roman" charset="0"/>
                <a:ea typeface="Times New Roman" charset="0"/>
                <a:cs typeface="Times New Roman" charset="0"/>
              </a:rPr>
              <a:t>that </a:t>
            </a:r>
            <a:r>
              <a:rPr lang="en-US" sz="3200" smtClean="0">
                <a:latin typeface="Times New Roman" charset="0"/>
                <a:ea typeface="Times New Roman" charset="0"/>
                <a:cs typeface="Times New Roman" charset="0"/>
              </a:rPr>
              <a:t>by using </a:t>
            </a:r>
            <a:r>
              <a:rPr lang="en-US" sz="3200" dirty="0">
                <a:latin typeface="Times New Roman" charset="0"/>
                <a:ea typeface="Times New Roman" charset="0"/>
                <a:cs typeface="Times New Roman" charset="0"/>
              </a:rPr>
              <a:t>nonlinear dynamics, we can theoretically predict susceptibility to arrhythmias in patients from the single cell property (i.e. steepness of APD restitution curve). </a:t>
            </a:r>
            <a:endParaRPr lang="en-US" sz="3200" dirty="0"/>
          </a:p>
        </p:txBody>
      </p:sp>
      <p:sp>
        <p:nvSpPr>
          <p:cNvPr id="131" name="TextBox 130"/>
          <p:cNvSpPr txBox="1"/>
          <p:nvPr/>
        </p:nvSpPr>
        <p:spPr>
          <a:xfrm>
            <a:off x="1414484" y="19332776"/>
            <a:ext cx="8576187" cy="4524315"/>
          </a:xfrm>
          <a:prstGeom prst="rect">
            <a:avLst/>
          </a:prstGeom>
          <a:noFill/>
        </p:spPr>
        <p:txBody>
          <a:bodyPr wrap="square" rtlCol="0">
            <a:spAutoFit/>
          </a:bodyPr>
          <a:lstStyle/>
          <a:p>
            <a:pPr algn="just"/>
            <a:r>
              <a:rPr lang="en-US" sz="3200" dirty="0">
                <a:latin typeface="Times New Roman" charset="0"/>
                <a:ea typeface="Times New Roman" charset="0"/>
                <a:cs typeface="Times New Roman" charset="0"/>
              </a:rPr>
              <a:t>APD restitution is the relationship between APD at beat </a:t>
            </a:r>
            <a:r>
              <a:rPr lang="en-US" sz="3200" i="1" dirty="0">
                <a:latin typeface="Times New Roman" charset="0"/>
                <a:ea typeface="Times New Roman" charset="0"/>
                <a:cs typeface="Times New Roman" charset="0"/>
              </a:rPr>
              <a:t>n+1</a:t>
            </a:r>
            <a:r>
              <a:rPr lang="en-US" sz="3200" dirty="0">
                <a:latin typeface="Times New Roman" charset="0"/>
                <a:ea typeface="Times New Roman" charset="0"/>
                <a:cs typeface="Times New Roman" charset="0"/>
              </a:rPr>
              <a:t> and the diastolic interval (DI) at beat </a:t>
            </a:r>
            <a:r>
              <a:rPr lang="en-US" sz="3200" i="1" dirty="0">
                <a:latin typeface="Times New Roman" charset="0"/>
                <a:ea typeface="Times New Roman" charset="0"/>
                <a:cs typeface="Times New Roman" charset="0"/>
              </a:rPr>
              <a:t>n</a:t>
            </a:r>
            <a:r>
              <a:rPr lang="en-US" sz="3200" dirty="0">
                <a:latin typeface="Times New Roman" charset="0"/>
                <a:ea typeface="Times New Roman" charset="0"/>
                <a:cs typeface="Times New Roman" charset="0"/>
              </a:rPr>
              <a:t> (</a:t>
            </a:r>
            <a:r>
              <a:rPr lang="en-US" sz="3200" b="1" dirty="0">
                <a:latin typeface="Times New Roman" charset="0"/>
                <a:ea typeface="Times New Roman" charset="0"/>
                <a:cs typeface="Times New Roman" charset="0"/>
              </a:rPr>
              <a:t>Fig 1</a:t>
            </a:r>
            <a:r>
              <a:rPr lang="en-US" sz="3200" dirty="0">
                <a:latin typeface="Times New Roman" charset="0"/>
                <a:ea typeface="Times New Roman" charset="0"/>
                <a:cs typeface="Times New Roman" charset="0"/>
              </a:rPr>
              <a:t>). To find the APD restitution curve, we used the S1S2 protocol shown in </a:t>
            </a:r>
            <a:r>
              <a:rPr lang="en-US" sz="3200" b="1" dirty="0">
                <a:latin typeface="Times New Roman" charset="0"/>
                <a:ea typeface="Times New Roman" charset="0"/>
                <a:cs typeface="Times New Roman" charset="0"/>
              </a:rPr>
              <a:t>Fig 2</a:t>
            </a:r>
            <a:r>
              <a:rPr lang="en-US" sz="3200" dirty="0">
                <a:latin typeface="Times New Roman" charset="0"/>
                <a:ea typeface="Times New Roman" charset="0"/>
                <a:cs typeface="Times New Roman" charset="0"/>
              </a:rPr>
              <a:t>. The myocyte is paced with many beats (S1) and then with a premature stimulus (S2) to see the response of APD to DI. In other words, to find APD, we altered the coupling interval (S2) between two consecutive beats to change DI.</a:t>
            </a:r>
          </a:p>
        </p:txBody>
      </p:sp>
      <p:pic>
        <p:nvPicPr>
          <p:cNvPr id="132" name="Picture 131"/>
          <p:cNvPicPr>
            <a:picLocks noChangeAspect="1"/>
          </p:cNvPicPr>
          <p:nvPr/>
        </p:nvPicPr>
        <p:blipFill>
          <a:blip r:embed="rId89">
            <a:extLst>
              <a:ext uri="{28A0092B-C50C-407E-A947-70E740481C1C}">
                <a14:useLocalDpi xmlns:a14="http://schemas.microsoft.com/office/drawing/2010/main" val="0"/>
              </a:ext>
            </a:extLst>
          </a:blip>
          <a:stretch>
            <a:fillRect/>
          </a:stretch>
        </p:blipFill>
        <p:spPr>
          <a:xfrm>
            <a:off x="3234278" y="28499742"/>
            <a:ext cx="5632959" cy="3385768"/>
          </a:xfrm>
          <a:prstGeom prst="rect">
            <a:avLst/>
          </a:prstGeom>
        </p:spPr>
      </p:pic>
      <p:sp>
        <p:nvSpPr>
          <p:cNvPr id="133" name="TextBox 132"/>
          <p:cNvSpPr txBox="1"/>
          <p:nvPr/>
        </p:nvSpPr>
        <p:spPr>
          <a:xfrm>
            <a:off x="33715965" y="8726542"/>
            <a:ext cx="8487266" cy="2554545"/>
          </a:xfrm>
          <a:prstGeom prst="rect">
            <a:avLst/>
          </a:prstGeom>
          <a:noFill/>
        </p:spPr>
        <p:txBody>
          <a:bodyPr wrap="square" rtlCol="0">
            <a:spAutoFit/>
          </a:bodyPr>
          <a:lstStyle/>
          <a:p>
            <a:pPr algn="just"/>
            <a:r>
              <a:rPr lang="en-US" sz="3200" dirty="0">
                <a:latin typeface="Times New Roman" charset="0"/>
                <a:ea typeface="Times New Roman" charset="0"/>
                <a:cs typeface="Times New Roman" charset="0"/>
              </a:rPr>
              <a:t>We initiated a spiral wave by using a cross-field stimulation onto the 2D tissue (</a:t>
            </a:r>
            <a:r>
              <a:rPr lang="en-US" sz="3200" b="1" dirty="0">
                <a:latin typeface="Times New Roman" charset="0"/>
                <a:ea typeface="Times New Roman" charset="0"/>
                <a:cs typeface="Times New Roman" charset="0"/>
              </a:rPr>
              <a:t>Fig 3</a:t>
            </a:r>
            <a:r>
              <a:rPr lang="en-US" sz="3200" dirty="0">
                <a:latin typeface="Times New Roman" charset="0"/>
                <a:ea typeface="Times New Roman" charset="0"/>
                <a:cs typeface="Times New Roman" charset="0"/>
              </a:rPr>
              <a:t>). We used a 1000  by 1000 (~15 cm × 15 cm) array to model the ventricular wall tissue, where one element within this array represents a single cell.</a:t>
            </a:r>
            <a:endParaRPr lang="en-US" sz="3200" b="1" dirty="0">
              <a:latin typeface="Times New Roman" charset="0"/>
              <a:ea typeface="Times New Roman" charset="0"/>
              <a:cs typeface="Times New Roman" charset="0"/>
            </a:endParaRPr>
          </a:p>
        </p:txBody>
      </p:sp>
      <p:sp>
        <p:nvSpPr>
          <p:cNvPr id="134" name="TextBox 133"/>
          <p:cNvSpPr txBox="1"/>
          <p:nvPr/>
        </p:nvSpPr>
        <p:spPr>
          <a:xfrm>
            <a:off x="11357651" y="14093728"/>
            <a:ext cx="4686669" cy="2123658"/>
          </a:xfrm>
          <a:prstGeom prst="rect">
            <a:avLst/>
          </a:prstGeom>
          <a:noFill/>
        </p:spPr>
        <p:txBody>
          <a:bodyPr wrap="square" rtlCol="0">
            <a:spAutoFit/>
          </a:bodyPr>
          <a:lstStyle/>
          <a:p>
            <a:pPr algn="just"/>
            <a:r>
              <a:rPr lang="en-US" sz="1800" dirty="0">
                <a:latin typeface="Times New Roman" charset="0"/>
                <a:ea typeface="Times New Roman" charset="0"/>
                <a:cs typeface="Times New Roman" charset="0"/>
              </a:rPr>
              <a:t>Decreasing the conductance to </a:t>
            </a:r>
            <a:r>
              <a:rPr lang="en-US" sz="1800" b="1" dirty="0">
                <a:latin typeface="Times New Roman" charset="0"/>
                <a:ea typeface="Times New Roman" charset="0"/>
                <a:cs typeface="Times New Roman" charset="0"/>
              </a:rPr>
              <a:t>40%, </a:t>
            </a:r>
            <a:r>
              <a:rPr lang="en-US" sz="1800" dirty="0">
                <a:latin typeface="Times New Roman" charset="0"/>
                <a:ea typeface="Times New Roman" charset="0"/>
                <a:cs typeface="Times New Roman" charset="0"/>
              </a:rPr>
              <a:t>we find the slope of the APD restitution curve is </a:t>
            </a:r>
            <a:r>
              <a:rPr lang="en-US" sz="1800" b="1" dirty="0">
                <a:latin typeface="Times New Roman" charset="0"/>
                <a:ea typeface="Times New Roman" charset="0"/>
                <a:cs typeface="Times New Roman" charset="0"/>
              </a:rPr>
              <a:t>much</a:t>
            </a:r>
            <a:r>
              <a:rPr lang="en-US" sz="1800" dirty="0">
                <a:latin typeface="Times New Roman" charset="0"/>
                <a:ea typeface="Times New Roman" charset="0"/>
                <a:cs typeface="Times New Roman" charset="0"/>
              </a:rPr>
              <a:t> </a:t>
            </a:r>
            <a:r>
              <a:rPr lang="en-US" sz="1800" b="1" dirty="0">
                <a:latin typeface="Times New Roman" charset="0"/>
                <a:ea typeface="Times New Roman" charset="0"/>
                <a:cs typeface="Times New Roman" charset="0"/>
              </a:rPr>
              <a:t>shallower </a:t>
            </a:r>
            <a:r>
              <a:rPr lang="en-US" sz="1800" dirty="0">
                <a:latin typeface="Times New Roman" charset="0"/>
                <a:ea typeface="Times New Roman" charset="0"/>
                <a:cs typeface="Times New Roman" charset="0"/>
              </a:rPr>
              <a:t>compared to when the conductance is not altered. The 2D images show that there is a consistent spiral wave, displaying signs of </a:t>
            </a:r>
            <a:r>
              <a:rPr lang="en-US" sz="1800" b="1" dirty="0">
                <a:latin typeface="Times New Roman" charset="0"/>
                <a:ea typeface="Times New Roman" charset="0"/>
                <a:cs typeface="Times New Roman" charset="0"/>
              </a:rPr>
              <a:t>ventricular tachycardia.</a:t>
            </a:r>
          </a:p>
          <a:p>
            <a:endParaRPr lang="en-US" sz="2000" dirty="0">
              <a:latin typeface="Times" charset="0"/>
              <a:ea typeface="Times" charset="0"/>
              <a:cs typeface="Times" charset="0"/>
            </a:endParaRPr>
          </a:p>
        </p:txBody>
      </p:sp>
      <p:sp>
        <p:nvSpPr>
          <p:cNvPr id="136" name="TextBox 135"/>
          <p:cNvSpPr txBox="1"/>
          <p:nvPr/>
        </p:nvSpPr>
        <p:spPr>
          <a:xfrm>
            <a:off x="12438581" y="7485137"/>
            <a:ext cx="19014038" cy="923330"/>
          </a:xfrm>
          <a:prstGeom prst="rect">
            <a:avLst/>
          </a:prstGeom>
          <a:noFill/>
        </p:spPr>
        <p:txBody>
          <a:bodyPr wrap="square" rtlCol="0">
            <a:spAutoFit/>
          </a:bodyPr>
          <a:lstStyle/>
          <a:p>
            <a:pPr algn="ctr"/>
            <a:r>
              <a:rPr lang="en-US" sz="5400" b="1" dirty="0">
                <a:solidFill>
                  <a:srgbClr val="992827"/>
                </a:solidFill>
                <a:latin typeface="Times New Roman" charset="0"/>
                <a:ea typeface="Times New Roman" charset="0"/>
                <a:cs typeface="Times New Roman" charset="0"/>
              </a:rPr>
              <a:t>Results: Effects of Ca</a:t>
            </a:r>
            <a:r>
              <a:rPr lang="en-US" sz="5400" b="1" baseline="30000" dirty="0">
                <a:solidFill>
                  <a:srgbClr val="992827"/>
                </a:solidFill>
                <a:latin typeface="Times New Roman" charset="0"/>
                <a:ea typeface="Times New Roman" charset="0"/>
                <a:cs typeface="Times New Roman" charset="0"/>
              </a:rPr>
              <a:t>2+</a:t>
            </a:r>
            <a:r>
              <a:rPr lang="en-US" sz="5400" b="1" dirty="0">
                <a:solidFill>
                  <a:srgbClr val="992827"/>
                </a:solidFill>
                <a:latin typeface="Times New Roman" charset="0"/>
                <a:ea typeface="Times New Roman" charset="0"/>
                <a:cs typeface="Times New Roman" charset="0"/>
              </a:rPr>
              <a:t> Channel Conductance</a:t>
            </a:r>
          </a:p>
        </p:txBody>
      </p:sp>
      <p:sp>
        <p:nvSpPr>
          <p:cNvPr id="138" name="TextBox 137"/>
          <p:cNvSpPr txBox="1"/>
          <p:nvPr/>
        </p:nvSpPr>
        <p:spPr>
          <a:xfrm>
            <a:off x="11997707" y="16304467"/>
            <a:ext cx="19234546" cy="923330"/>
          </a:xfrm>
          <a:prstGeom prst="rect">
            <a:avLst/>
          </a:prstGeom>
          <a:noFill/>
        </p:spPr>
        <p:txBody>
          <a:bodyPr wrap="square" rtlCol="0">
            <a:spAutoFit/>
          </a:bodyPr>
          <a:lstStyle/>
          <a:p>
            <a:pPr algn="ctr"/>
            <a:r>
              <a:rPr lang="en-US" sz="5400" b="1" dirty="0">
                <a:solidFill>
                  <a:srgbClr val="992827"/>
                </a:solidFill>
                <a:latin typeface="Times New Roman" charset="0"/>
                <a:ea typeface="Times New Roman" charset="0"/>
                <a:cs typeface="Times New Roman" charset="0"/>
              </a:rPr>
              <a:t>Results: Effects of K</a:t>
            </a:r>
            <a:r>
              <a:rPr lang="en-US" sz="5400" b="1" baseline="30000" dirty="0">
                <a:solidFill>
                  <a:srgbClr val="992827"/>
                </a:solidFill>
                <a:latin typeface="Times New Roman" charset="0"/>
                <a:ea typeface="Times New Roman" charset="0"/>
                <a:cs typeface="Times New Roman" charset="0"/>
              </a:rPr>
              <a:t>+</a:t>
            </a:r>
            <a:r>
              <a:rPr lang="en-US" sz="5400" b="1" dirty="0">
                <a:solidFill>
                  <a:srgbClr val="992827"/>
                </a:solidFill>
                <a:latin typeface="Times New Roman" charset="0"/>
                <a:ea typeface="Times New Roman" charset="0"/>
                <a:cs typeface="Times New Roman" charset="0"/>
              </a:rPr>
              <a:t> Channel Conductance </a:t>
            </a:r>
          </a:p>
        </p:txBody>
      </p:sp>
      <p:sp>
        <p:nvSpPr>
          <p:cNvPr id="140" name="TextBox 139"/>
          <p:cNvSpPr txBox="1"/>
          <p:nvPr/>
        </p:nvSpPr>
        <p:spPr>
          <a:xfrm>
            <a:off x="11906490" y="24427897"/>
            <a:ext cx="20070563" cy="923330"/>
          </a:xfrm>
          <a:prstGeom prst="rect">
            <a:avLst/>
          </a:prstGeom>
          <a:noFill/>
        </p:spPr>
        <p:txBody>
          <a:bodyPr wrap="square" rtlCol="0">
            <a:spAutoFit/>
          </a:bodyPr>
          <a:lstStyle/>
          <a:p>
            <a:pPr algn="ctr"/>
            <a:r>
              <a:rPr lang="en-US" sz="5400" b="1" dirty="0">
                <a:solidFill>
                  <a:srgbClr val="992827"/>
                </a:solidFill>
                <a:latin typeface="Times New Roman" charset="0"/>
                <a:ea typeface="Times New Roman" charset="0"/>
                <a:cs typeface="Times New Roman" charset="0"/>
              </a:rPr>
              <a:t>Results: Effects in Na</a:t>
            </a:r>
            <a:r>
              <a:rPr lang="en-US" sz="5400" b="1" baseline="30000" dirty="0">
                <a:solidFill>
                  <a:srgbClr val="992827"/>
                </a:solidFill>
                <a:latin typeface="Times New Roman" charset="0"/>
                <a:ea typeface="Times New Roman" charset="0"/>
                <a:cs typeface="Times New Roman" charset="0"/>
              </a:rPr>
              <a:t>+</a:t>
            </a:r>
            <a:r>
              <a:rPr lang="en-US" sz="5400" b="1" dirty="0">
                <a:solidFill>
                  <a:srgbClr val="992827"/>
                </a:solidFill>
                <a:latin typeface="Times New Roman" charset="0"/>
                <a:ea typeface="Times New Roman" charset="0"/>
                <a:cs typeface="Times New Roman" charset="0"/>
              </a:rPr>
              <a:t> Channel Conductance</a:t>
            </a:r>
          </a:p>
        </p:txBody>
      </p:sp>
      <p:sp>
        <p:nvSpPr>
          <p:cNvPr id="141" name="TextBox 140"/>
          <p:cNvSpPr txBox="1"/>
          <p:nvPr/>
        </p:nvSpPr>
        <p:spPr>
          <a:xfrm>
            <a:off x="1332929" y="7485137"/>
            <a:ext cx="8532572" cy="923330"/>
          </a:xfrm>
          <a:prstGeom prst="rect">
            <a:avLst/>
          </a:prstGeom>
          <a:noFill/>
        </p:spPr>
        <p:txBody>
          <a:bodyPr wrap="square" rtlCol="0">
            <a:spAutoFit/>
          </a:bodyPr>
          <a:lstStyle/>
          <a:p>
            <a:pPr algn="ctr"/>
            <a:r>
              <a:rPr lang="en-US" sz="5400" b="1" dirty="0">
                <a:solidFill>
                  <a:srgbClr val="992827"/>
                </a:solidFill>
                <a:latin typeface="Times" charset="0"/>
                <a:ea typeface="Times" charset="0"/>
                <a:cs typeface="Times" charset="0"/>
              </a:rPr>
              <a:t>Introduction</a:t>
            </a:r>
          </a:p>
        </p:txBody>
      </p:sp>
      <p:sp>
        <p:nvSpPr>
          <p:cNvPr id="144" name="Rectangle 143"/>
          <p:cNvSpPr/>
          <p:nvPr/>
        </p:nvSpPr>
        <p:spPr>
          <a:xfrm>
            <a:off x="402336" y="7355270"/>
            <a:ext cx="10335392" cy="25270522"/>
          </a:xfrm>
          <a:prstGeom prst="rect">
            <a:avLst/>
          </a:prstGeom>
          <a:noFill/>
          <a:ln w="63500">
            <a:solidFill>
              <a:srgbClr val="9928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32418989" y="7355271"/>
            <a:ext cx="11173329" cy="25264774"/>
          </a:xfrm>
          <a:prstGeom prst="rect">
            <a:avLst/>
          </a:prstGeom>
          <a:noFill/>
          <a:ln w="63500">
            <a:solidFill>
              <a:srgbClr val="9928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10750966" y="7355270"/>
            <a:ext cx="21668023" cy="25270522"/>
          </a:xfrm>
          <a:prstGeom prst="rect">
            <a:avLst/>
          </a:prstGeom>
          <a:noFill/>
          <a:ln w="63500">
            <a:solidFill>
              <a:srgbClr val="9928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13549167" y="17123731"/>
            <a:ext cx="16787845" cy="45719"/>
          </a:xfrm>
          <a:prstGeom prst="rect">
            <a:avLst/>
          </a:prstGeom>
          <a:solidFill>
            <a:srgbClr val="992827"/>
          </a:solidFill>
          <a:ln>
            <a:solidFill>
              <a:srgbClr val="9928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13549167" y="8412181"/>
            <a:ext cx="16787845" cy="45719"/>
          </a:xfrm>
          <a:prstGeom prst="rect">
            <a:avLst/>
          </a:prstGeom>
          <a:solidFill>
            <a:srgbClr val="992827"/>
          </a:solidFill>
          <a:ln>
            <a:solidFill>
              <a:srgbClr val="9928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33829056" y="20133541"/>
            <a:ext cx="8209135" cy="7940635"/>
          </a:xfrm>
          <a:prstGeom prst="rect">
            <a:avLst/>
          </a:prstGeom>
          <a:noFill/>
        </p:spPr>
        <p:txBody>
          <a:bodyPr wrap="square" rtlCol="0">
            <a:spAutoFit/>
          </a:bodyPr>
          <a:lstStyle/>
          <a:p>
            <a:pPr algn="just"/>
            <a:r>
              <a:rPr lang="en-US" sz="3000" dirty="0">
                <a:latin typeface="Times New Roman" charset="0"/>
                <a:ea typeface="Times New Roman" charset="0"/>
                <a:cs typeface="Times New Roman" charset="0"/>
              </a:rPr>
              <a:t>We list the following </a:t>
            </a:r>
            <a:r>
              <a:rPr lang="en-US" sz="3000" dirty="0" smtClean="0">
                <a:latin typeface="Times New Roman" charset="0"/>
                <a:ea typeface="Times New Roman" charset="0"/>
                <a:cs typeface="Times New Roman" charset="0"/>
              </a:rPr>
              <a:t>Anti-arrhythmic </a:t>
            </a:r>
            <a:r>
              <a:rPr lang="en-US" sz="3000" dirty="0">
                <a:latin typeface="Times New Roman" charset="0"/>
                <a:ea typeface="Times New Roman" charset="0"/>
                <a:cs typeface="Times New Roman" charset="0"/>
              </a:rPr>
              <a:t>drugs that are considered in these cases: </a:t>
            </a:r>
          </a:p>
          <a:p>
            <a:pPr algn="just"/>
            <a:endParaRPr lang="en-US" sz="3000" dirty="0">
              <a:latin typeface="Times New Roman" charset="0"/>
              <a:ea typeface="Times New Roman" charset="0"/>
              <a:cs typeface="Times New Roman" charset="0"/>
            </a:endParaRPr>
          </a:p>
          <a:p>
            <a:pPr algn="just"/>
            <a:r>
              <a:rPr lang="en-US" sz="3000" b="1" dirty="0">
                <a:latin typeface="Times New Roman" charset="0"/>
                <a:ea typeface="Times New Roman" charset="0"/>
                <a:cs typeface="Times New Roman" charset="0"/>
              </a:rPr>
              <a:t>Class I: </a:t>
            </a:r>
            <a:r>
              <a:rPr lang="en-US" sz="3000" dirty="0">
                <a:latin typeface="Times New Roman" charset="0"/>
                <a:ea typeface="Times New Roman" charset="0"/>
                <a:cs typeface="Times New Roman" charset="0"/>
              </a:rPr>
              <a:t>Na</a:t>
            </a:r>
            <a:r>
              <a:rPr lang="en-US" sz="3000" baseline="30000" dirty="0">
                <a:latin typeface="Times New Roman" charset="0"/>
                <a:ea typeface="Times New Roman" charset="0"/>
                <a:cs typeface="Times New Roman" charset="0"/>
              </a:rPr>
              <a:t>+</a:t>
            </a:r>
            <a:r>
              <a:rPr lang="en-US" sz="3000" dirty="0">
                <a:latin typeface="Times New Roman" charset="0"/>
                <a:ea typeface="Times New Roman" charset="0"/>
                <a:cs typeface="Times New Roman" charset="0"/>
              </a:rPr>
              <a:t> channel blockers. </a:t>
            </a:r>
          </a:p>
          <a:p>
            <a:pPr algn="just"/>
            <a:r>
              <a:rPr lang="en-US" sz="3000" u="sng" dirty="0">
                <a:latin typeface="Times New Roman" charset="0"/>
                <a:ea typeface="Times New Roman" charset="0"/>
                <a:cs typeface="Times New Roman" charset="0"/>
              </a:rPr>
              <a:t>Example</a:t>
            </a:r>
            <a:r>
              <a:rPr lang="en-US" sz="3000" dirty="0">
                <a:latin typeface="Times New Roman" charset="0"/>
                <a:ea typeface="Times New Roman" charset="0"/>
                <a:cs typeface="Times New Roman" charset="0"/>
              </a:rPr>
              <a:t>: </a:t>
            </a:r>
            <a:r>
              <a:rPr lang="en-US" sz="3000" i="1" dirty="0">
                <a:latin typeface="Times New Roman" charset="0"/>
                <a:ea typeface="Times New Roman" charset="0"/>
                <a:cs typeface="Times New Roman" charset="0"/>
              </a:rPr>
              <a:t>Quinidine, Procainamide.</a:t>
            </a:r>
          </a:p>
          <a:p>
            <a:pPr algn="just"/>
            <a:endParaRPr lang="en-US" sz="3000" i="1" dirty="0">
              <a:latin typeface="Times New Roman" charset="0"/>
              <a:ea typeface="Times New Roman" charset="0"/>
              <a:cs typeface="Times New Roman" charset="0"/>
            </a:endParaRPr>
          </a:p>
          <a:p>
            <a:pPr algn="just"/>
            <a:r>
              <a:rPr lang="en-US" sz="3000" b="1" dirty="0">
                <a:latin typeface="Times New Roman" charset="0"/>
                <a:ea typeface="Times New Roman" charset="0"/>
                <a:cs typeface="Times New Roman" charset="0"/>
              </a:rPr>
              <a:t>Class III</a:t>
            </a:r>
            <a:r>
              <a:rPr lang="en-US" sz="3000" dirty="0">
                <a:latin typeface="Times New Roman" charset="0"/>
                <a:ea typeface="Times New Roman" charset="0"/>
                <a:cs typeface="Times New Roman" charset="0"/>
              </a:rPr>
              <a:t>: K+ channel blockers. </a:t>
            </a:r>
          </a:p>
          <a:p>
            <a:pPr algn="just"/>
            <a:r>
              <a:rPr lang="en-US" sz="3000" u="sng" dirty="0">
                <a:latin typeface="Times New Roman" charset="0"/>
                <a:ea typeface="Times New Roman" charset="0"/>
                <a:cs typeface="Times New Roman" charset="0"/>
              </a:rPr>
              <a:t>Example</a:t>
            </a:r>
            <a:r>
              <a:rPr lang="en-US" sz="3000" dirty="0">
                <a:latin typeface="Times New Roman" charset="0"/>
                <a:ea typeface="Times New Roman" charset="0"/>
                <a:cs typeface="Times New Roman" charset="0"/>
              </a:rPr>
              <a:t>: </a:t>
            </a:r>
            <a:r>
              <a:rPr lang="en-US" sz="3000" i="1" dirty="0" err="1">
                <a:latin typeface="Times New Roman" charset="0"/>
                <a:ea typeface="Times New Roman" charset="0"/>
                <a:cs typeface="Times New Roman" charset="0"/>
              </a:rPr>
              <a:t>Sotalol</a:t>
            </a:r>
            <a:endParaRPr lang="en-US" sz="3000" i="1" dirty="0">
              <a:latin typeface="Times New Roman" charset="0"/>
              <a:ea typeface="Times New Roman" charset="0"/>
              <a:cs typeface="Times New Roman" charset="0"/>
            </a:endParaRPr>
          </a:p>
          <a:p>
            <a:pPr algn="just"/>
            <a:endParaRPr lang="en-US" sz="3000" i="1" dirty="0">
              <a:latin typeface="Times New Roman" charset="0"/>
              <a:ea typeface="Times New Roman" charset="0"/>
              <a:cs typeface="Times New Roman" charset="0"/>
            </a:endParaRPr>
          </a:p>
          <a:p>
            <a:pPr algn="just"/>
            <a:r>
              <a:rPr lang="en-US" sz="3000" b="1" dirty="0">
                <a:latin typeface="Times New Roman" charset="0"/>
                <a:ea typeface="Times New Roman" charset="0"/>
                <a:cs typeface="Times New Roman" charset="0"/>
              </a:rPr>
              <a:t>Class IV: </a:t>
            </a:r>
            <a:r>
              <a:rPr lang="en-US" sz="3000" dirty="0">
                <a:latin typeface="Times New Roman" charset="0"/>
                <a:ea typeface="Times New Roman" charset="0"/>
                <a:cs typeface="Times New Roman" charset="0"/>
              </a:rPr>
              <a:t>Ca</a:t>
            </a:r>
            <a:r>
              <a:rPr lang="en-US" sz="3000" baseline="30000" dirty="0">
                <a:latin typeface="Times New Roman" charset="0"/>
                <a:ea typeface="Times New Roman" charset="0"/>
                <a:cs typeface="Times New Roman" charset="0"/>
              </a:rPr>
              <a:t>2+</a:t>
            </a:r>
            <a:r>
              <a:rPr lang="en-US" sz="3000" dirty="0">
                <a:latin typeface="Times New Roman" charset="0"/>
                <a:ea typeface="Times New Roman" charset="0"/>
                <a:cs typeface="Times New Roman" charset="0"/>
              </a:rPr>
              <a:t> channel blockers.</a:t>
            </a:r>
          </a:p>
          <a:p>
            <a:pPr algn="just"/>
            <a:r>
              <a:rPr lang="en-US" sz="3000" u="sng" dirty="0">
                <a:latin typeface="Times New Roman" charset="0"/>
                <a:ea typeface="Times New Roman" charset="0"/>
                <a:cs typeface="Times New Roman" charset="0"/>
              </a:rPr>
              <a:t>Example: </a:t>
            </a:r>
            <a:r>
              <a:rPr lang="en-US" sz="3000" i="1" dirty="0" err="1">
                <a:latin typeface="Times New Roman" charset="0"/>
                <a:ea typeface="Times New Roman" charset="0"/>
                <a:cs typeface="Times New Roman" charset="0"/>
              </a:rPr>
              <a:t>Verpamil</a:t>
            </a:r>
            <a:endParaRPr lang="en-US" sz="3000" i="1" dirty="0">
              <a:latin typeface="Times New Roman" charset="0"/>
              <a:ea typeface="Times New Roman" charset="0"/>
              <a:cs typeface="Times New Roman" charset="0"/>
            </a:endParaRPr>
          </a:p>
          <a:p>
            <a:pPr algn="just"/>
            <a:endParaRPr lang="en-US" sz="3000" i="1" dirty="0">
              <a:latin typeface="Times New Roman" charset="0"/>
              <a:ea typeface="Times New Roman" charset="0"/>
              <a:cs typeface="Times New Roman" charset="0"/>
            </a:endParaRPr>
          </a:p>
          <a:p>
            <a:pPr algn="just"/>
            <a:r>
              <a:rPr lang="en-US" sz="3000" dirty="0">
                <a:latin typeface="Times New Roman" charset="0"/>
                <a:ea typeface="Times New Roman" charset="0"/>
                <a:cs typeface="Times New Roman" charset="0"/>
              </a:rPr>
              <a:t>In this study we simply varied </a:t>
            </a:r>
            <a:r>
              <a:rPr lang="en-US" sz="3000" dirty="0" smtClean="0">
                <a:latin typeface="Times New Roman" charset="0"/>
                <a:ea typeface="Times New Roman" charset="0"/>
                <a:cs typeface="Times New Roman" charset="0"/>
              </a:rPr>
              <a:t>the conductance </a:t>
            </a:r>
            <a:r>
              <a:rPr lang="en-US" sz="3000" dirty="0">
                <a:latin typeface="Times New Roman" charset="0"/>
                <a:ea typeface="Times New Roman" charset="0"/>
                <a:cs typeface="Times New Roman" charset="0"/>
              </a:rPr>
              <a:t>of </a:t>
            </a:r>
            <a:r>
              <a:rPr lang="en-US" sz="3000" dirty="0" smtClean="0">
                <a:latin typeface="Times New Roman" charset="0"/>
                <a:ea typeface="Times New Roman" charset="0"/>
                <a:cs typeface="Times New Roman" charset="0"/>
              </a:rPr>
              <a:t>different ion </a:t>
            </a:r>
            <a:r>
              <a:rPr lang="en-US" sz="3000" dirty="0">
                <a:latin typeface="Times New Roman" charset="0"/>
                <a:ea typeface="Times New Roman" charset="0"/>
                <a:cs typeface="Times New Roman" charset="0"/>
              </a:rPr>
              <a:t>channels. In our future study, we will model and simulate interactions </a:t>
            </a:r>
            <a:r>
              <a:rPr lang="en-US" sz="3000" dirty="0" smtClean="0">
                <a:latin typeface="Times New Roman" charset="0"/>
                <a:ea typeface="Times New Roman" charset="0"/>
                <a:cs typeface="Times New Roman" charset="0"/>
              </a:rPr>
              <a:t>between these </a:t>
            </a:r>
            <a:r>
              <a:rPr lang="en-US" sz="3000" dirty="0">
                <a:latin typeface="Times New Roman" charset="0"/>
                <a:ea typeface="Times New Roman" charset="0"/>
                <a:cs typeface="Times New Roman" charset="0"/>
              </a:rPr>
              <a:t>ion channels and </a:t>
            </a:r>
            <a:r>
              <a:rPr lang="en-US" sz="3000" dirty="0" smtClean="0">
                <a:latin typeface="Times New Roman" charset="0"/>
                <a:ea typeface="Times New Roman" charset="0"/>
                <a:cs typeface="Times New Roman" charset="0"/>
              </a:rPr>
              <a:t>drugs</a:t>
            </a:r>
            <a:r>
              <a:rPr lang="en-US" sz="3000" dirty="0">
                <a:latin typeface="Times New Roman" charset="0"/>
                <a:ea typeface="Times New Roman" charset="0"/>
                <a:cs typeface="Times New Roman" charset="0"/>
              </a:rPr>
              <a:t>.</a:t>
            </a:r>
          </a:p>
          <a:p>
            <a:pPr algn="just"/>
            <a:endParaRPr lang="en-US" sz="3000" dirty="0">
              <a:latin typeface="Times New Roman" charset="0"/>
              <a:ea typeface="Times New Roman" charset="0"/>
              <a:cs typeface="Times New Roman" charset="0"/>
            </a:endParaRPr>
          </a:p>
        </p:txBody>
      </p:sp>
      <p:sp>
        <p:nvSpPr>
          <p:cNvPr id="3" name="TextBox 2"/>
          <p:cNvSpPr txBox="1"/>
          <p:nvPr/>
        </p:nvSpPr>
        <p:spPr>
          <a:xfrm>
            <a:off x="33320422" y="29043717"/>
            <a:ext cx="9006404"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latin typeface="Times" charset="0"/>
                <a:ea typeface="Times" charset="0"/>
                <a:cs typeface="Times" charset="0"/>
              </a:rPr>
              <a:t>“</a:t>
            </a:r>
            <a:r>
              <a:rPr lang="en-US" sz="2400" b="1" i="1" dirty="0">
                <a:latin typeface="Times" charset="0"/>
                <a:ea typeface="Times" charset="0"/>
                <a:cs typeface="Times" charset="0"/>
              </a:rPr>
              <a:t>A Rabbit Ventricular Action Potential Model Replicating Cardiac Dynamics at Rapid Heart Rates.”</a:t>
            </a:r>
            <a:r>
              <a:rPr lang="en-US" sz="2400" i="1" dirty="0">
                <a:latin typeface="Times" charset="0"/>
                <a:ea typeface="Times" charset="0"/>
                <a:cs typeface="Times" charset="0"/>
              </a:rPr>
              <a:t> </a:t>
            </a:r>
            <a:r>
              <a:rPr lang="en-US" sz="2400" dirty="0">
                <a:latin typeface="Times" charset="0"/>
                <a:ea typeface="Times" charset="0"/>
                <a:cs typeface="Times" charset="0"/>
              </a:rPr>
              <a:t>Mahajan A1, Shiferaw Y, Sato D, </a:t>
            </a:r>
            <a:r>
              <a:rPr lang="en-US" sz="2400" dirty="0" err="1">
                <a:latin typeface="Times" charset="0"/>
                <a:ea typeface="Times" charset="0"/>
                <a:cs typeface="Times" charset="0"/>
              </a:rPr>
              <a:t>Baher</a:t>
            </a:r>
            <a:r>
              <a:rPr lang="en-US" sz="2400" dirty="0">
                <a:latin typeface="Times" charset="0"/>
                <a:ea typeface="Times" charset="0"/>
                <a:cs typeface="Times" charset="0"/>
              </a:rPr>
              <a:t> A, </a:t>
            </a:r>
            <a:r>
              <a:rPr lang="en-US" sz="2400" dirty="0" err="1">
                <a:latin typeface="Times" charset="0"/>
                <a:ea typeface="Times" charset="0"/>
                <a:cs typeface="Times" charset="0"/>
              </a:rPr>
              <a:t>Olcese</a:t>
            </a:r>
            <a:r>
              <a:rPr lang="en-US" sz="2400" dirty="0">
                <a:latin typeface="Times" charset="0"/>
                <a:ea typeface="Times" charset="0"/>
                <a:cs typeface="Times" charset="0"/>
              </a:rPr>
              <a:t> R, </a:t>
            </a:r>
            <a:r>
              <a:rPr lang="en-US" sz="2400" dirty="0" err="1">
                <a:latin typeface="Times" charset="0"/>
                <a:ea typeface="Times" charset="0"/>
                <a:cs typeface="Times" charset="0"/>
              </a:rPr>
              <a:t>Xie</a:t>
            </a:r>
            <a:r>
              <a:rPr lang="en-US" sz="2400" dirty="0">
                <a:latin typeface="Times" charset="0"/>
                <a:ea typeface="Times" charset="0"/>
                <a:cs typeface="Times" charset="0"/>
              </a:rPr>
              <a:t> LH, Yang MJ, Chen PS, Restrepo JG, Karma A, </a:t>
            </a:r>
            <a:r>
              <a:rPr lang="en-US" sz="2400" dirty="0" err="1">
                <a:latin typeface="Times" charset="0"/>
                <a:ea typeface="Times" charset="0"/>
                <a:cs typeface="Times" charset="0"/>
              </a:rPr>
              <a:t>Garfinkel</a:t>
            </a:r>
            <a:r>
              <a:rPr lang="en-US" sz="2400" dirty="0">
                <a:latin typeface="Times" charset="0"/>
                <a:ea typeface="Times" charset="0"/>
                <a:cs typeface="Times" charset="0"/>
              </a:rPr>
              <a:t> A, Qu Z, Weiss JN. </a:t>
            </a:r>
            <a:r>
              <a:rPr lang="en-US" sz="2400" dirty="0" err="1">
                <a:latin typeface="Times" charset="0"/>
                <a:ea typeface="Times" charset="0"/>
                <a:cs typeface="Times" charset="0"/>
              </a:rPr>
              <a:t>Biophys</a:t>
            </a:r>
            <a:r>
              <a:rPr lang="en-US" sz="2400" dirty="0">
                <a:latin typeface="Times" charset="0"/>
                <a:ea typeface="Times" charset="0"/>
                <a:cs typeface="Times" charset="0"/>
              </a:rPr>
              <a:t> J. 2008 Jan 15;94(2):392-410.</a:t>
            </a:r>
          </a:p>
          <a:p>
            <a:pPr marL="342900" indent="-342900" algn="just">
              <a:buFont typeface="Arial" panose="020B0604020202020204" pitchFamily="34" charset="0"/>
              <a:buChar char="•"/>
            </a:pPr>
            <a:r>
              <a:rPr lang="en-US" sz="2400" b="1" dirty="0">
                <a:latin typeface="Times" charset="0"/>
                <a:ea typeface="Times" charset="0"/>
                <a:cs typeface="Times" charset="0"/>
              </a:rPr>
              <a:t>“</a:t>
            </a:r>
            <a:r>
              <a:rPr lang="en-US" sz="2400" b="1" i="1" dirty="0">
                <a:latin typeface="Times" charset="0"/>
                <a:ea typeface="Times" charset="0"/>
                <a:cs typeface="Times" charset="0"/>
              </a:rPr>
              <a:t>Preventing Ventricular Fibrillation by Flattening Cardiac Restitution</a:t>
            </a:r>
            <a:r>
              <a:rPr lang="en-US" sz="2400" b="1" dirty="0">
                <a:latin typeface="Times" charset="0"/>
                <a:ea typeface="Times" charset="0"/>
                <a:cs typeface="Times" charset="0"/>
              </a:rPr>
              <a:t>.” </a:t>
            </a:r>
            <a:r>
              <a:rPr lang="en-US" sz="2400" dirty="0" err="1">
                <a:latin typeface="Times" charset="0"/>
                <a:ea typeface="Times" charset="0"/>
                <a:cs typeface="Times" charset="0"/>
              </a:rPr>
              <a:t>Garfinkel</a:t>
            </a:r>
            <a:r>
              <a:rPr lang="en-US" sz="2400" dirty="0">
                <a:latin typeface="Times" charset="0"/>
                <a:ea typeface="Times" charset="0"/>
                <a:cs typeface="Times" charset="0"/>
              </a:rPr>
              <a:t> A1, Kim YH, </a:t>
            </a:r>
            <a:r>
              <a:rPr lang="en-US" sz="2400" dirty="0" err="1">
                <a:latin typeface="Times" charset="0"/>
                <a:ea typeface="Times" charset="0"/>
                <a:cs typeface="Times" charset="0"/>
              </a:rPr>
              <a:t>Voroshilovsky</a:t>
            </a:r>
            <a:r>
              <a:rPr lang="en-US" sz="2400" dirty="0">
                <a:latin typeface="Times" charset="0"/>
                <a:ea typeface="Times" charset="0"/>
                <a:cs typeface="Times" charset="0"/>
              </a:rPr>
              <a:t> O, Qu Z, </a:t>
            </a:r>
            <a:r>
              <a:rPr lang="en-US" sz="2400" dirty="0" err="1">
                <a:latin typeface="Times" charset="0"/>
                <a:ea typeface="Times" charset="0"/>
                <a:cs typeface="Times" charset="0"/>
              </a:rPr>
              <a:t>Kil</a:t>
            </a:r>
            <a:r>
              <a:rPr lang="en-US" sz="2400" dirty="0">
                <a:latin typeface="Times" charset="0"/>
                <a:ea typeface="Times" charset="0"/>
                <a:cs typeface="Times" charset="0"/>
              </a:rPr>
              <a:t> JR, Lee MH, </a:t>
            </a:r>
            <a:r>
              <a:rPr lang="en-US" sz="2400" dirty="0" err="1">
                <a:latin typeface="Times" charset="0"/>
                <a:ea typeface="Times" charset="0"/>
                <a:cs typeface="Times" charset="0"/>
              </a:rPr>
              <a:t>Karagueuzian</a:t>
            </a:r>
            <a:r>
              <a:rPr lang="en-US" sz="2400" dirty="0">
                <a:latin typeface="Times" charset="0"/>
                <a:ea typeface="Times" charset="0"/>
                <a:cs typeface="Times" charset="0"/>
              </a:rPr>
              <a:t> HS, Weiss JN, Chen PS. Proc Natl </a:t>
            </a:r>
            <a:r>
              <a:rPr lang="en-US" sz="2400" dirty="0" err="1">
                <a:latin typeface="Times" charset="0"/>
                <a:ea typeface="Times" charset="0"/>
                <a:cs typeface="Times" charset="0"/>
              </a:rPr>
              <a:t>Acad</a:t>
            </a:r>
            <a:r>
              <a:rPr lang="en-US" sz="2400" dirty="0">
                <a:latin typeface="Times" charset="0"/>
                <a:ea typeface="Times" charset="0"/>
                <a:cs typeface="Times" charset="0"/>
              </a:rPr>
              <a:t> Sci U S A. 2000 May 23;97(11):6061-6</a:t>
            </a:r>
          </a:p>
        </p:txBody>
      </p:sp>
      <p:grpSp>
        <p:nvGrpSpPr>
          <p:cNvPr id="4" name="Group 3"/>
          <p:cNvGrpSpPr/>
          <p:nvPr/>
        </p:nvGrpSpPr>
        <p:grpSpPr>
          <a:xfrm>
            <a:off x="3174477" y="25275057"/>
            <a:ext cx="5342434" cy="2441049"/>
            <a:chOff x="2651455" y="25987724"/>
            <a:chExt cx="5342434" cy="2441049"/>
          </a:xfrm>
        </p:grpSpPr>
        <p:sp>
          <p:nvSpPr>
            <p:cNvPr id="183" name="Freeform 147"/>
            <p:cNvSpPr>
              <a:spLocks/>
            </p:cNvSpPr>
            <p:nvPr/>
          </p:nvSpPr>
          <p:spPr bwMode="auto">
            <a:xfrm>
              <a:off x="3631014" y="26478290"/>
              <a:ext cx="2209800" cy="1284287"/>
            </a:xfrm>
            <a:custGeom>
              <a:avLst/>
              <a:gdLst>
                <a:gd name="T0" fmla="*/ 0 w 2701"/>
                <a:gd name="T1" fmla="*/ 1414 h 1420"/>
                <a:gd name="T2" fmla="*/ 384 w 2701"/>
                <a:gd name="T3" fmla="*/ 1414 h 1420"/>
                <a:gd name="T4" fmla="*/ 487 w 2701"/>
                <a:gd name="T5" fmla="*/ 1387 h 1420"/>
                <a:gd name="T6" fmla="*/ 500 w 2701"/>
                <a:gd name="T7" fmla="*/ 1314 h 1420"/>
                <a:gd name="T8" fmla="*/ 512 w 2701"/>
                <a:gd name="T9" fmla="*/ 759 h 1420"/>
                <a:gd name="T10" fmla="*/ 528 w 2701"/>
                <a:gd name="T11" fmla="*/ 93 h 1420"/>
                <a:gd name="T12" fmla="*/ 655 w 2701"/>
                <a:gd name="T13" fmla="*/ 202 h 1420"/>
                <a:gd name="T14" fmla="*/ 937 w 2701"/>
                <a:gd name="T15" fmla="*/ 302 h 1420"/>
                <a:gd name="T16" fmla="*/ 1411 w 2701"/>
                <a:gd name="T17" fmla="*/ 441 h 1420"/>
                <a:gd name="T18" fmla="*/ 1680 w 2701"/>
                <a:gd name="T19" fmla="*/ 705 h 1420"/>
                <a:gd name="T20" fmla="*/ 1848 w 2701"/>
                <a:gd name="T21" fmla="*/ 1269 h 1420"/>
                <a:gd name="T22" fmla="*/ 2143 w 2701"/>
                <a:gd name="T23" fmla="*/ 1396 h 1420"/>
                <a:gd name="T24" fmla="*/ 2701 w 2701"/>
                <a:gd name="T25" fmla="*/ 1411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1" h="1420">
                  <a:moveTo>
                    <a:pt x="0" y="1414"/>
                  </a:moveTo>
                  <a:cubicBezTo>
                    <a:pt x="154" y="1416"/>
                    <a:pt x="303" y="1418"/>
                    <a:pt x="384" y="1414"/>
                  </a:cubicBezTo>
                  <a:cubicBezTo>
                    <a:pt x="464" y="1410"/>
                    <a:pt x="467" y="1404"/>
                    <a:pt x="487" y="1387"/>
                  </a:cubicBezTo>
                  <a:cubicBezTo>
                    <a:pt x="507" y="1370"/>
                    <a:pt x="495" y="1419"/>
                    <a:pt x="500" y="1314"/>
                  </a:cubicBezTo>
                  <a:cubicBezTo>
                    <a:pt x="504" y="1209"/>
                    <a:pt x="507" y="962"/>
                    <a:pt x="512" y="759"/>
                  </a:cubicBezTo>
                  <a:cubicBezTo>
                    <a:pt x="517" y="556"/>
                    <a:pt x="504" y="186"/>
                    <a:pt x="528" y="93"/>
                  </a:cubicBezTo>
                  <a:cubicBezTo>
                    <a:pt x="552" y="0"/>
                    <a:pt x="587" y="167"/>
                    <a:pt x="655" y="202"/>
                  </a:cubicBezTo>
                  <a:cubicBezTo>
                    <a:pt x="723" y="237"/>
                    <a:pt x="811" y="262"/>
                    <a:pt x="937" y="302"/>
                  </a:cubicBezTo>
                  <a:cubicBezTo>
                    <a:pt x="1063" y="342"/>
                    <a:pt x="1287" y="374"/>
                    <a:pt x="1411" y="441"/>
                  </a:cubicBezTo>
                  <a:cubicBezTo>
                    <a:pt x="1535" y="508"/>
                    <a:pt x="1608" y="567"/>
                    <a:pt x="1680" y="705"/>
                  </a:cubicBezTo>
                  <a:cubicBezTo>
                    <a:pt x="1752" y="843"/>
                    <a:pt x="1770" y="1154"/>
                    <a:pt x="1848" y="1269"/>
                  </a:cubicBezTo>
                  <a:cubicBezTo>
                    <a:pt x="1925" y="1384"/>
                    <a:pt x="2001" y="1372"/>
                    <a:pt x="2143" y="1396"/>
                  </a:cubicBezTo>
                  <a:cubicBezTo>
                    <a:pt x="2285" y="1420"/>
                    <a:pt x="2585" y="1408"/>
                    <a:pt x="2701" y="1411"/>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Text Box 156"/>
            <p:cNvSpPr txBox="1">
              <a:spLocks noChangeArrowheads="1"/>
            </p:cNvSpPr>
            <p:nvPr/>
          </p:nvSpPr>
          <p:spPr bwMode="auto">
            <a:xfrm>
              <a:off x="3599264" y="28059441"/>
              <a:ext cx="7218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34" charset="-128"/>
                </a:defRPr>
              </a:lvl1pPr>
              <a:lvl2pPr eaLnBrk="0" hangingPunct="0">
                <a:defRPr kumimoji="1" sz="2400">
                  <a:solidFill>
                    <a:schemeClr val="tx1"/>
                  </a:solidFill>
                  <a:latin typeface="Arial" charset="0"/>
                  <a:ea typeface="ＭＳ Ｐゴシック" pitchFamily="34" charset="-128"/>
                </a:defRPr>
              </a:lvl2pPr>
              <a:lvl3pPr eaLnBrk="0" hangingPunct="0">
                <a:defRPr kumimoji="1" sz="2400">
                  <a:solidFill>
                    <a:schemeClr val="tx1"/>
                  </a:solidFill>
                  <a:latin typeface="Arial" charset="0"/>
                  <a:ea typeface="ＭＳ Ｐゴシック" pitchFamily="34" charset="-128"/>
                </a:defRPr>
              </a:lvl3pPr>
              <a:lvl4pPr eaLnBrk="0" hangingPunct="0">
                <a:defRPr kumimoji="1" sz="2400">
                  <a:solidFill>
                    <a:schemeClr val="tx1"/>
                  </a:solidFill>
                  <a:latin typeface="Arial" charset="0"/>
                  <a:ea typeface="ＭＳ Ｐゴシック" pitchFamily="34" charset="-128"/>
                </a:defRPr>
              </a:lvl4pPr>
              <a:lvl5pPr eaLnBrk="0" hangingPunct="0">
                <a:defRPr kumimoji="1" sz="2400">
                  <a:solidFill>
                    <a:schemeClr val="tx1"/>
                  </a:solidFill>
                  <a:latin typeface="Arial" charset="0"/>
                  <a:ea typeface="ＭＳ Ｐゴシック" pitchFamily="34" charset="-128"/>
                </a:defRPr>
              </a:lvl5pPr>
              <a:lvl6pPr eaLnBrk="0" fontAlgn="base" hangingPunct="0">
                <a:spcBef>
                  <a:spcPct val="0"/>
                </a:spcBef>
                <a:spcAft>
                  <a:spcPct val="0"/>
                </a:spcAft>
                <a:defRPr kumimoji="1" sz="2400">
                  <a:solidFill>
                    <a:schemeClr val="tx1"/>
                  </a:solidFill>
                  <a:latin typeface="Arial" charset="0"/>
                  <a:ea typeface="ＭＳ Ｐゴシック" pitchFamily="34" charset="-128"/>
                </a:defRPr>
              </a:lvl6pPr>
              <a:lvl7pPr eaLnBrk="0" fontAlgn="base" hangingPunct="0">
                <a:spcBef>
                  <a:spcPct val="0"/>
                </a:spcBef>
                <a:spcAft>
                  <a:spcPct val="0"/>
                </a:spcAft>
                <a:defRPr kumimoji="1" sz="2400">
                  <a:solidFill>
                    <a:schemeClr val="tx1"/>
                  </a:solidFill>
                  <a:latin typeface="Arial" charset="0"/>
                  <a:ea typeface="ＭＳ Ｐゴシック" pitchFamily="34" charset="-128"/>
                </a:defRPr>
              </a:lvl7pPr>
              <a:lvl8pPr eaLnBrk="0" fontAlgn="base" hangingPunct="0">
                <a:spcBef>
                  <a:spcPct val="0"/>
                </a:spcBef>
                <a:spcAft>
                  <a:spcPct val="0"/>
                </a:spcAft>
                <a:defRPr kumimoji="1" sz="2400">
                  <a:solidFill>
                    <a:schemeClr val="tx1"/>
                  </a:solidFill>
                  <a:latin typeface="Arial" charset="0"/>
                  <a:ea typeface="ＭＳ Ｐゴシック" pitchFamily="34" charset="-128"/>
                </a:defRPr>
              </a:lvl8pPr>
              <a:lvl9pPr eaLnBrk="0" fontAlgn="base" hangingPunct="0">
                <a:spcBef>
                  <a:spcPct val="0"/>
                </a:spcBef>
                <a:spcAft>
                  <a:spcPct val="0"/>
                </a:spcAft>
                <a:defRPr kumimoji="1" sz="2400">
                  <a:solidFill>
                    <a:schemeClr val="tx1"/>
                  </a:solidFill>
                  <a:latin typeface="Arial" charset="0"/>
                  <a:ea typeface="ＭＳ Ｐゴシック" pitchFamily="34" charset="-128"/>
                </a:defRPr>
              </a:lvl9pPr>
            </a:lstStyle>
            <a:p>
              <a:pPr defTabSz="914400" eaLnBrk="1" hangingPunct="1"/>
              <a:r>
                <a:rPr lang="en-US" altLang="en-US" sz="1800" dirty="0">
                  <a:latin typeface="Times New Roman" charset="0"/>
                  <a:ea typeface="Times New Roman" charset="0"/>
                  <a:cs typeface="Times New Roman" charset="0"/>
                </a:rPr>
                <a:t>Time </a:t>
              </a:r>
            </a:p>
          </p:txBody>
        </p:sp>
        <p:sp>
          <p:nvSpPr>
            <p:cNvPr id="185" name="Line 159"/>
            <p:cNvSpPr>
              <a:spLocks noChangeShapeType="1"/>
            </p:cNvSpPr>
            <p:nvPr/>
          </p:nvSpPr>
          <p:spPr bwMode="auto">
            <a:xfrm>
              <a:off x="3661177" y="28059441"/>
              <a:ext cx="9604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 name="TextBox 185"/>
            <p:cNvSpPr txBox="1"/>
            <p:nvPr/>
          </p:nvSpPr>
          <p:spPr>
            <a:xfrm>
              <a:off x="4290123" y="27249560"/>
              <a:ext cx="744114" cy="369332"/>
            </a:xfrm>
            <a:prstGeom prst="rect">
              <a:avLst/>
            </a:prstGeom>
            <a:noFill/>
          </p:spPr>
          <p:txBody>
            <a:bodyPr wrap="none" rtlCol="0">
              <a:spAutoFit/>
            </a:bodyPr>
            <a:lstStyle/>
            <a:p>
              <a:r>
                <a:rPr lang="en-US" sz="1800" b="1" dirty="0">
                  <a:latin typeface="Times New Roman" charset="0"/>
                  <a:ea typeface="Times New Roman" charset="0"/>
                  <a:cs typeface="Times New Roman" charset="0"/>
                </a:rPr>
                <a:t>APD</a:t>
              </a:r>
              <a:r>
                <a:rPr lang="en-US" sz="1800" b="1" baseline="-25000" dirty="0">
                  <a:latin typeface="Times New Roman" charset="0"/>
                  <a:ea typeface="Times New Roman" charset="0"/>
                  <a:cs typeface="Times New Roman" charset="0"/>
                </a:rPr>
                <a:t>n</a:t>
              </a:r>
            </a:p>
          </p:txBody>
        </p:sp>
        <p:cxnSp>
          <p:nvCxnSpPr>
            <p:cNvPr id="187" name="Straight Arrow Connector 186"/>
            <p:cNvCxnSpPr/>
            <p:nvPr/>
          </p:nvCxnSpPr>
          <p:spPr>
            <a:xfrm>
              <a:off x="4040660" y="27618892"/>
              <a:ext cx="108768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8" name="Freeform 147"/>
            <p:cNvSpPr>
              <a:spLocks/>
            </p:cNvSpPr>
            <p:nvPr/>
          </p:nvSpPr>
          <p:spPr bwMode="auto">
            <a:xfrm>
              <a:off x="5784089" y="26478290"/>
              <a:ext cx="2209800" cy="1284287"/>
            </a:xfrm>
            <a:custGeom>
              <a:avLst/>
              <a:gdLst>
                <a:gd name="T0" fmla="*/ 0 w 2701"/>
                <a:gd name="T1" fmla="*/ 1414 h 1420"/>
                <a:gd name="T2" fmla="*/ 384 w 2701"/>
                <a:gd name="T3" fmla="*/ 1414 h 1420"/>
                <a:gd name="T4" fmla="*/ 487 w 2701"/>
                <a:gd name="T5" fmla="*/ 1387 h 1420"/>
                <a:gd name="T6" fmla="*/ 500 w 2701"/>
                <a:gd name="T7" fmla="*/ 1314 h 1420"/>
                <a:gd name="T8" fmla="*/ 512 w 2701"/>
                <a:gd name="T9" fmla="*/ 759 h 1420"/>
                <a:gd name="T10" fmla="*/ 528 w 2701"/>
                <a:gd name="T11" fmla="*/ 93 h 1420"/>
                <a:gd name="T12" fmla="*/ 655 w 2701"/>
                <a:gd name="T13" fmla="*/ 202 h 1420"/>
                <a:gd name="T14" fmla="*/ 937 w 2701"/>
                <a:gd name="T15" fmla="*/ 302 h 1420"/>
                <a:gd name="T16" fmla="*/ 1411 w 2701"/>
                <a:gd name="T17" fmla="*/ 441 h 1420"/>
                <a:gd name="T18" fmla="*/ 1680 w 2701"/>
                <a:gd name="T19" fmla="*/ 705 h 1420"/>
                <a:gd name="T20" fmla="*/ 1848 w 2701"/>
                <a:gd name="T21" fmla="*/ 1269 h 1420"/>
                <a:gd name="T22" fmla="*/ 2143 w 2701"/>
                <a:gd name="T23" fmla="*/ 1396 h 1420"/>
                <a:gd name="T24" fmla="*/ 2701 w 2701"/>
                <a:gd name="T25" fmla="*/ 1411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1" h="1420">
                  <a:moveTo>
                    <a:pt x="0" y="1414"/>
                  </a:moveTo>
                  <a:cubicBezTo>
                    <a:pt x="154" y="1416"/>
                    <a:pt x="303" y="1418"/>
                    <a:pt x="384" y="1414"/>
                  </a:cubicBezTo>
                  <a:cubicBezTo>
                    <a:pt x="464" y="1410"/>
                    <a:pt x="467" y="1404"/>
                    <a:pt x="487" y="1387"/>
                  </a:cubicBezTo>
                  <a:cubicBezTo>
                    <a:pt x="507" y="1370"/>
                    <a:pt x="495" y="1419"/>
                    <a:pt x="500" y="1314"/>
                  </a:cubicBezTo>
                  <a:cubicBezTo>
                    <a:pt x="504" y="1209"/>
                    <a:pt x="507" y="962"/>
                    <a:pt x="512" y="759"/>
                  </a:cubicBezTo>
                  <a:cubicBezTo>
                    <a:pt x="517" y="556"/>
                    <a:pt x="504" y="186"/>
                    <a:pt x="528" y="93"/>
                  </a:cubicBezTo>
                  <a:cubicBezTo>
                    <a:pt x="552" y="0"/>
                    <a:pt x="587" y="167"/>
                    <a:pt x="655" y="202"/>
                  </a:cubicBezTo>
                  <a:cubicBezTo>
                    <a:pt x="723" y="237"/>
                    <a:pt x="811" y="262"/>
                    <a:pt x="937" y="302"/>
                  </a:cubicBezTo>
                  <a:cubicBezTo>
                    <a:pt x="1063" y="342"/>
                    <a:pt x="1287" y="374"/>
                    <a:pt x="1411" y="441"/>
                  </a:cubicBezTo>
                  <a:cubicBezTo>
                    <a:pt x="1535" y="508"/>
                    <a:pt x="1608" y="567"/>
                    <a:pt x="1680" y="705"/>
                  </a:cubicBezTo>
                  <a:cubicBezTo>
                    <a:pt x="1752" y="843"/>
                    <a:pt x="1770" y="1154"/>
                    <a:pt x="1848" y="1269"/>
                  </a:cubicBezTo>
                  <a:cubicBezTo>
                    <a:pt x="1925" y="1384"/>
                    <a:pt x="2001" y="1372"/>
                    <a:pt x="2143" y="1396"/>
                  </a:cubicBezTo>
                  <a:cubicBezTo>
                    <a:pt x="2285" y="1420"/>
                    <a:pt x="2585" y="1408"/>
                    <a:pt x="2701" y="1411"/>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89" name="Straight Arrow Connector 188"/>
            <p:cNvCxnSpPr/>
            <p:nvPr/>
          </p:nvCxnSpPr>
          <p:spPr>
            <a:xfrm>
              <a:off x="5128348" y="27616379"/>
              <a:ext cx="108768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5375476" y="27249560"/>
              <a:ext cx="526106" cy="369332"/>
            </a:xfrm>
            <a:prstGeom prst="rect">
              <a:avLst/>
            </a:prstGeom>
            <a:noFill/>
          </p:spPr>
          <p:txBody>
            <a:bodyPr wrap="none" rtlCol="0">
              <a:spAutoFit/>
            </a:bodyPr>
            <a:lstStyle/>
            <a:p>
              <a:r>
                <a:rPr lang="en-US" sz="1800" b="1" dirty="0">
                  <a:latin typeface="Times New Roman" charset="0"/>
                  <a:ea typeface="Times New Roman" charset="0"/>
                  <a:cs typeface="Times New Roman" charset="0"/>
                </a:rPr>
                <a:t>DI</a:t>
              </a:r>
              <a:r>
                <a:rPr lang="en-US" sz="1800" b="1" baseline="-25000" dirty="0">
                  <a:latin typeface="Times New Roman" charset="0"/>
                  <a:ea typeface="Times New Roman" charset="0"/>
                  <a:cs typeface="Times New Roman" charset="0"/>
                </a:rPr>
                <a:t>n</a:t>
              </a:r>
            </a:p>
          </p:txBody>
        </p:sp>
        <p:sp>
          <p:nvSpPr>
            <p:cNvPr id="191" name="TextBox 190"/>
            <p:cNvSpPr txBox="1"/>
            <p:nvPr/>
          </p:nvSpPr>
          <p:spPr>
            <a:xfrm>
              <a:off x="6415377" y="27247047"/>
              <a:ext cx="909223" cy="369332"/>
            </a:xfrm>
            <a:prstGeom prst="rect">
              <a:avLst/>
            </a:prstGeom>
            <a:noFill/>
          </p:spPr>
          <p:txBody>
            <a:bodyPr wrap="none" rtlCol="0">
              <a:spAutoFit/>
            </a:bodyPr>
            <a:lstStyle/>
            <a:p>
              <a:r>
                <a:rPr lang="en-US" sz="1800" b="1" dirty="0">
                  <a:latin typeface="Times New Roman" charset="0"/>
                  <a:ea typeface="Times New Roman" charset="0"/>
                  <a:cs typeface="Times New Roman" charset="0"/>
                </a:rPr>
                <a:t>APD</a:t>
              </a:r>
              <a:r>
                <a:rPr lang="en-US" sz="1800" b="1" baseline="-25000" dirty="0">
                  <a:latin typeface="Times New Roman" charset="0"/>
                  <a:ea typeface="Times New Roman" charset="0"/>
                  <a:cs typeface="Times New Roman" charset="0"/>
                </a:rPr>
                <a:t>n+1</a:t>
              </a:r>
            </a:p>
          </p:txBody>
        </p:sp>
        <p:cxnSp>
          <p:nvCxnSpPr>
            <p:cNvPr id="192" name="Straight Arrow Connector 191"/>
            <p:cNvCxnSpPr/>
            <p:nvPr/>
          </p:nvCxnSpPr>
          <p:spPr>
            <a:xfrm>
              <a:off x="6216036" y="27616379"/>
              <a:ext cx="108768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p:nvPr/>
          </p:nvCxnSpPr>
          <p:spPr>
            <a:xfrm>
              <a:off x="4040660" y="26359456"/>
              <a:ext cx="2175376"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4" name="TextBox 193"/>
            <p:cNvSpPr txBox="1"/>
            <p:nvPr/>
          </p:nvSpPr>
          <p:spPr>
            <a:xfrm>
              <a:off x="4850973" y="25987724"/>
              <a:ext cx="646331" cy="369332"/>
            </a:xfrm>
            <a:prstGeom prst="rect">
              <a:avLst/>
            </a:prstGeom>
            <a:noFill/>
          </p:spPr>
          <p:txBody>
            <a:bodyPr wrap="none" rtlCol="0">
              <a:spAutoFit/>
            </a:bodyPr>
            <a:lstStyle/>
            <a:p>
              <a:r>
                <a:rPr lang="en-US" sz="1800" b="1" dirty="0">
                  <a:latin typeface="Times New Roman" charset="0"/>
                  <a:ea typeface="Times New Roman" charset="0"/>
                  <a:cs typeface="Times New Roman" charset="0"/>
                </a:rPr>
                <a:t>PCL</a:t>
              </a:r>
            </a:p>
          </p:txBody>
        </p:sp>
        <p:sp>
          <p:nvSpPr>
            <p:cNvPr id="195" name="Line 148"/>
            <p:cNvSpPr>
              <a:spLocks noChangeShapeType="1"/>
            </p:cNvSpPr>
            <p:nvPr/>
          </p:nvSpPr>
          <p:spPr bwMode="auto">
            <a:xfrm>
              <a:off x="3411867" y="27768427"/>
              <a:ext cx="76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 name="Line 150"/>
            <p:cNvSpPr>
              <a:spLocks noChangeShapeType="1"/>
            </p:cNvSpPr>
            <p:nvPr/>
          </p:nvSpPr>
          <p:spPr bwMode="auto">
            <a:xfrm>
              <a:off x="3478542" y="26550815"/>
              <a:ext cx="0" cy="12176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 name="Line 151"/>
            <p:cNvSpPr>
              <a:spLocks noChangeShapeType="1"/>
            </p:cNvSpPr>
            <p:nvPr/>
          </p:nvSpPr>
          <p:spPr bwMode="auto">
            <a:xfrm>
              <a:off x="3413455" y="26550815"/>
              <a:ext cx="76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 name="Text Box 152"/>
            <p:cNvSpPr txBox="1">
              <a:spLocks noChangeArrowheads="1"/>
            </p:cNvSpPr>
            <p:nvPr/>
          </p:nvSpPr>
          <p:spPr bwMode="auto">
            <a:xfrm>
              <a:off x="2954499" y="27562052"/>
              <a:ext cx="5180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34" charset="-128"/>
                </a:defRPr>
              </a:lvl1pPr>
              <a:lvl2pPr eaLnBrk="0" hangingPunct="0">
                <a:defRPr kumimoji="1" sz="2400">
                  <a:solidFill>
                    <a:schemeClr val="tx1"/>
                  </a:solidFill>
                  <a:latin typeface="Arial" charset="0"/>
                  <a:ea typeface="ＭＳ Ｐゴシック" pitchFamily="34" charset="-128"/>
                </a:defRPr>
              </a:lvl2pPr>
              <a:lvl3pPr eaLnBrk="0" hangingPunct="0">
                <a:defRPr kumimoji="1" sz="2400">
                  <a:solidFill>
                    <a:schemeClr val="tx1"/>
                  </a:solidFill>
                  <a:latin typeface="Arial" charset="0"/>
                  <a:ea typeface="ＭＳ Ｐゴシック" pitchFamily="34" charset="-128"/>
                </a:defRPr>
              </a:lvl3pPr>
              <a:lvl4pPr eaLnBrk="0" hangingPunct="0">
                <a:defRPr kumimoji="1" sz="2400">
                  <a:solidFill>
                    <a:schemeClr val="tx1"/>
                  </a:solidFill>
                  <a:latin typeface="Arial" charset="0"/>
                  <a:ea typeface="ＭＳ Ｐゴシック" pitchFamily="34" charset="-128"/>
                </a:defRPr>
              </a:lvl4pPr>
              <a:lvl5pPr eaLnBrk="0" hangingPunct="0">
                <a:defRPr kumimoji="1" sz="2400">
                  <a:solidFill>
                    <a:schemeClr val="tx1"/>
                  </a:solidFill>
                  <a:latin typeface="Arial" charset="0"/>
                  <a:ea typeface="ＭＳ Ｐゴシック" pitchFamily="34" charset="-128"/>
                </a:defRPr>
              </a:lvl5pPr>
              <a:lvl6pPr eaLnBrk="0" fontAlgn="base" hangingPunct="0">
                <a:spcBef>
                  <a:spcPct val="0"/>
                </a:spcBef>
                <a:spcAft>
                  <a:spcPct val="0"/>
                </a:spcAft>
                <a:defRPr kumimoji="1" sz="2400">
                  <a:solidFill>
                    <a:schemeClr val="tx1"/>
                  </a:solidFill>
                  <a:latin typeface="Arial" charset="0"/>
                  <a:ea typeface="ＭＳ Ｐゴシック" pitchFamily="34" charset="-128"/>
                </a:defRPr>
              </a:lvl6pPr>
              <a:lvl7pPr eaLnBrk="0" fontAlgn="base" hangingPunct="0">
                <a:spcBef>
                  <a:spcPct val="0"/>
                </a:spcBef>
                <a:spcAft>
                  <a:spcPct val="0"/>
                </a:spcAft>
                <a:defRPr kumimoji="1" sz="2400">
                  <a:solidFill>
                    <a:schemeClr val="tx1"/>
                  </a:solidFill>
                  <a:latin typeface="Arial" charset="0"/>
                  <a:ea typeface="ＭＳ Ｐゴシック" pitchFamily="34" charset="-128"/>
                </a:defRPr>
              </a:lvl7pPr>
              <a:lvl8pPr eaLnBrk="0" fontAlgn="base" hangingPunct="0">
                <a:spcBef>
                  <a:spcPct val="0"/>
                </a:spcBef>
                <a:spcAft>
                  <a:spcPct val="0"/>
                </a:spcAft>
                <a:defRPr kumimoji="1" sz="2400">
                  <a:solidFill>
                    <a:schemeClr val="tx1"/>
                  </a:solidFill>
                  <a:latin typeface="Arial" charset="0"/>
                  <a:ea typeface="ＭＳ Ｐゴシック" pitchFamily="34" charset="-128"/>
                </a:defRPr>
              </a:lvl8pPr>
              <a:lvl9pPr eaLnBrk="0" fontAlgn="base" hangingPunct="0">
                <a:spcBef>
                  <a:spcPct val="0"/>
                </a:spcBef>
                <a:spcAft>
                  <a:spcPct val="0"/>
                </a:spcAft>
                <a:defRPr kumimoji="1" sz="2400">
                  <a:solidFill>
                    <a:schemeClr val="tx1"/>
                  </a:solidFill>
                  <a:latin typeface="Arial" charset="0"/>
                  <a:ea typeface="ＭＳ Ｐゴシック" pitchFamily="34" charset="-128"/>
                </a:defRPr>
              </a:lvl9pPr>
            </a:lstStyle>
            <a:p>
              <a:pPr defTabSz="914400" eaLnBrk="1" hangingPunct="1"/>
              <a:r>
                <a:rPr lang="en-US" altLang="en-US" sz="1800" dirty="0"/>
                <a:t>-80</a:t>
              </a:r>
            </a:p>
          </p:txBody>
        </p:sp>
        <p:sp>
          <p:nvSpPr>
            <p:cNvPr id="199" name="Text Box 153"/>
            <p:cNvSpPr txBox="1">
              <a:spLocks noChangeArrowheads="1"/>
            </p:cNvSpPr>
            <p:nvPr/>
          </p:nvSpPr>
          <p:spPr bwMode="auto">
            <a:xfrm>
              <a:off x="3040392" y="26366665"/>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34" charset="-128"/>
                </a:defRPr>
              </a:lvl1pPr>
              <a:lvl2pPr eaLnBrk="0" hangingPunct="0">
                <a:defRPr kumimoji="1" sz="2400">
                  <a:solidFill>
                    <a:schemeClr val="tx1"/>
                  </a:solidFill>
                  <a:latin typeface="Arial" charset="0"/>
                  <a:ea typeface="ＭＳ Ｐゴシック" pitchFamily="34" charset="-128"/>
                </a:defRPr>
              </a:lvl2pPr>
              <a:lvl3pPr eaLnBrk="0" hangingPunct="0">
                <a:defRPr kumimoji="1" sz="2400">
                  <a:solidFill>
                    <a:schemeClr val="tx1"/>
                  </a:solidFill>
                  <a:latin typeface="Arial" charset="0"/>
                  <a:ea typeface="ＭＳ Ｐゴシック" pitchFamily="34" charset="-128"/>
                </a:defRPr>
              </a:lvl3pPr>
              <a:lvl4pPr eaLnBrk="0" hangingPunct="0">
                <a:defRPr kumimoji="1" sz="2400">
                  <a:solidFill>
                    <a:schemeClr val="tx1"/>
                  </a:solidFill>
                  <a:latin typeface="Arial" charset="0"/>
                  <a:ea typeface="ＭＳ Ｐゴシック" pitchFamily="34" charset="-128"/>
                </a:defRPr>
              </a:lvl4pPr>
              <a:lvl5pPr eaLnBrk="0" hangingPunct="0">
                <a:defRPr kumimoji="1" sz="2400">
                  <a:solidFill>
                    <a:schemeClr val="tx1"/>
                  </a:solidFill>
                  <a:latin typeface="Arial" charset="0"/>
                  <a:ea typeface="ＭＳ Ｐゴシック" pitchFamily="34" charset="-128"/>
                </a:defRPr>
              </a:lvl5pPr>
              <a:lvl6pPr eaLnBrk="0" fontAlgn="base" hangingPunct="0">
                <a:spcBef>
                  <a:spcPct val="0"/>
                </a:spcBef>
                <a:spcAft>
                  <a:spcPct val="0"/>
                </a:spcAft>
                <a:defRPr kumimoji="1" sz="2400">
                  <a:solidFill>
                    <a:schemeClr val="tx1"/>
                  </a:solidFill>
                  <a:latin typeface="Arial" charset="0"/>
                  <a:ea typeface="ＭＳ Ｐゴシック" pitchFamily="34" charset="-128"/>
                </a:defRPr>
              </a:lvl6pPr>
              <a:lvl7pPr eaLnBrk="0" fontAlgn="base" hangingPunct="0">
                <a:spcBef>
                  <a:spcPct val="0"/>
                </a:spcBef>
                <a:spcAft>
                  <a:spcPct val="0"/>
                </a:spcAft>
                <a:defRPr kumimoji="1" sz="2400">
                  <a:solidFill>
                    <a:schemeClr val="tx1"/>
                  </a:solidFill>
                  <a:latin typeface="Arial" charset="0"/>
                  <a:ea typeface="ＭＳ Ｐゴシック" pitchFamily="34" charset="-128"/>
                </a:defRPr>
              </a:lvl7pPr>
              <a:lvl8pPr eaLnBrk="0" fontAlgn="base" hangingPunct="0">
                <a:spcBef>
                  <a:spcPct val="0"/>
                </a:spcBef>
                <a:spcAft>
                  <a:spcPct val="0"/>
                </a:spcAft>
                <a:defRPr kumimoji="1" sz="2400">
                  <a:solidFill>
                    <a:schemeClr val="tx1"/>
                  </a:solidFill>
                  <a:latin typeface="Arial" charset="0"/>
                  <a:ea typeface="ＭＳ Ｐゴシック" pitchFamily="34" charset="-128"/>
                </a:defRPr>
              </a:lvl8pPr>
              <a:lvl9pPr eaLnBrk="0" fontAlgn="base" hangingPunct="0">
                <a:spcBef>
                  <a:spcPct val="0"/>
                </a:spcBef>
                <a:spcAft>
                  <a:spcPct val="0"/>
                </a:spcAft>
                <a:defRPr kumimoji="1" sz="2400">
                  <a:solidFill>
                    <a:schemeClr val="tx1"/>
                  </a:solidFill>
                  <a:latin typeface="Arial" charset="0"/>
                  <a:ea typeface="ＭＳ Ｐゴシック" pitchFamily="34" charset="-128"/>
                </a:defRPr>
              </a:lvl9pPr>
            </a:lstStyle>
            <a:p>
              <a:pPr defTabSz="914400" eaLnBrk="1" hangingPunct="1"/>
              <a:r>
                <a:rPr lang="en-US" altLang="en-US" sz="1800" dirty="0"/>
                <a:t>20</a:t>
              </a:r>
            </a:p>
          </p:txBody>
        </p:sp>
        <p:sp>
          <p:nvSpPr>
            <p:cNvPr id="200" name="Text Box 154"/>
            <p:cNvSpPr txBox="1">
              <a:spLocks noChangeArrowheads="1"/>
            </p:cNvSpPr>
            <p:nvPr/>
          </p:nvSpPr>
          <p:spPr bwMode="auto">
            <a:xfrm rot="10800000">
              <a:off x="2651455" y="26428699"/>
              <a:ext cx="400110" cy="1367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eaLnBrk="0" hangingPunct="0">
                <a:defRPr kumimoji="1" sz="2400">
                  <a:solidFill>
                    <a:schemeClr val="tx1"/>
                  </a:solidFill>
                  <a:latin typeface="Arial" charset="0"/>
                  <a:ea typeface="ＭＳ Ｐゴシック" pitchFamily="34" charset="-128"/>
                </a:defRPr>
              </a:lvl1pPr>
              <a:lvl2pPr eaLnBrk="0" hangingPunct="0">
                <a:defRPr kumimoji="1" sz="2400">
                  <a:solidFill>
                    <a:schemeClr val="tx1"/>
                  </a:solidFill>
                  <a:latin typeface="Arial" charset="0"/>
                  <a:ea typeface="ＭＳ Ｐゴシック" pitchFamily="34" charset="-128"/>
                </a:defRPr>
              </a:lvl2pPr>
              <a:lvl3pPr eaLnBrk="0" hangingPunct="0">
                <a:defRPr kumimoji="1" sz="2400">
                  <a:solidFill>
                    <a:schemeClr val="tx1"/>
                  </a:solidFill>
                  <a:latin typeface="Arial" charset="0"/>
                  <a:ea typeface="ＭＳ Ｐゴシック" pitchFamily="34" charset="-128"/>
                </a:defRPr>
              </a:lvl3pPr>
              <a:lvl4pPr eaLnBrk="0" hangingPunct="0">
                <a:defRPr kumimoji="1" sz="2400">
                  <a:solidFill>
                    <a:schemeClr val="tx1"/>
                  </a:solidFill>
                  <a:latin typeface="Arial" charset="0"/>
                  <a:ea typeface="ＭＳ Ｐゴシック" pitchFamily="34" charset="-128"/>
                </a:defRPr>
              </a:lvl4pPr>
              <a:lvl5pPr eaLnBrk="0" hangingPunct="0">
                <a:defRPr kumimoji="1" sz="2400">
                  <a:solidFill>
                    <a:schemeClr val="tx1"/>
                  </a:solidFill>
                  <a:latin typeface="Arial" charset="0"/>
                  <a:ea typeface="ＭＳ Ｐゴシック" pitchFamily="34" charset="-128"/>
                </a:defRPr>
              </a:lvl5pPr>
              <a:lvl6pPr eaLnBrk="0" fontAlgn="base" hangingPunct="0">
                <a:spcBef>
                  <a:spcPct val="0"/>
                </a:spcBef>
                <a:spcAft>
                  <a:spcPct val="0"/>
                </a:spcAft>
                <a:defRPr kumimoji="1" sz="2400">
                  <a:solidFill>
                    <a:schemeClr val="tx1"/>
                  </a:solidFill>
                  <a:latin typeface="Arial" charset="0"/>
                  <a:ea typeface="ＭＳ Ｐゴシック" pitchFamily="34" charset="-128"/>
                </a:defRPr>
              </a:lvl6pPr>
              <a:lvl7pPr eaLnBrk="0" fontAlgn="base" hangingPunct="0">
                <a:spcBef>
                  <a:spcPct val="0"/>
                </a:spcBef>
                <a:spcAft>
                  <a:spcPct val="0"/>
                </a:spcAft>
                <a:defRPr kumimoji="1" sz="2400">
                  <a:solidFill>
                    <a:schemeClr val="tx1"/>
                  </a:solidFill>
                  <a:latin typeface="Arial" charset="0"/>
                  <a:ea typeface="ＭＳ Ｐゴシック" pitchFamily="34" charset="-128"/>
                </a:defRPr>
              </a:lvl7pPr>
              <a:lvl8pPr eaLnBrk="0" fontAlgn="base" hangingPunct="0">
                <a:spcBef>
                  <a:spcPct val="0"/>
                </a:spcBef>
                <a:spcAft>
                  <a:spcPct val="0"/>
                </a:spcAft>
                <a:defRPr kumimoji="1" sz="2400">
                  <a:solidFill>
                    <a:schemeClr val="tx1"/>
                  </a:solidFill>
                  <a:latin typeface="Arial" charset="0"/>
                  <a:ea typeface="ＭＳ Ｐゴシック" pitchFamily="34" charset="-128"/>
                </a:defRPr>
              </a:lvl8pPr>
              <a:lvl9pPr eaLnBrk="0" fontAlgn="base" hangingPunct="0">
                <a:spcBef>
                  <a:spcPct val="0"/>
                </a:spcBef>
                <a:spcAft>
                  <a:spcPct val="0"/>
                </a:spcAft>
                <a:defRPr kumimoji="1" sz="2400">
                  <a:solidFill>
                    <a:schemeClr val="tx1"/>
                  </a:solidFill>
                  <a:latin typeface="Arial" charset="0"/>
                  <a:ea typeface="ＭＳ Ｐゴシック" pitchFamily="34" charset="-128"/>
                </a:defRPr>
              </a:lvl9pPr>
            </a:lstStyle>
            <a:p>
              <a:pPr algn="ctr" eaLnBrk="1" hangingPunct="1"/>
              <a:r>
                <a:rPr lang="en-US" altLang="en-US" sz="1400" dirty="0">
                  <a:latin typeface="Times New Roman" charset="0"/>
                  <a:ea typeface="Times New Roman" charset="0"/>
                  <a:cs typeface="Times New Roman" charset="0"/>
                </a:rPr>
                <a:t>Voltage (mV)</a:t>
              </a:r>
            </a:p>
          </p:txBody>
        </p:sp>
      </p:grpSp>
      <p:sp>
        <p:nvSpPr>
          <p:cNvPr id="5" name="TextBox 4"/>
          <p:cNvSpPr txBox="1"/>
          <p:nvPr/>
        </p:nvSpPr>
        <p:spPr>
          <a:xfrm>
            <a:off x="1457099" y="24610983"/>
            <a:ext cx="1831142" cy="646331"/>
          </a:xfrm>
          <a:prstGeom prst="rect">
            <a:avLst/>
          </a:prstGeom>
          <a:noFill/>
        </p:spPr>
        <p:txBody>
          <a:bodyPr wrap="none" rtlCol="0">
            <a:spAutoFit/>
          </a:bodyPr>
          <a:lstStyle/>
          <a:p>
            <a:r>
              <a:rPr lang="en-US" sz="3600" b="1" dirty="0">
                <a:latin typeface="Times" charset="0"/>
                <a:ea typeface="Times" charset="0"/>
                <a:cs typeface="Times" charset="0"/>
              </a:rPr>
              <a:t>Figure 1</a:t>
            </a:r>
          </a:p>
        </p:txBody>
      </p:sp>
      <p:sp>
        <p:nvSpPr>
          <p:cNvPr id="202" name="TextBox 201"/>
          <p:cNvSpPr txBox="1"/>
          <p:nvPr/>
        </p:nvSpPr>
        <p:spPr>
          <a:xfrm>
            <a:off x="1457099" y="27795615"/>
            <a:ext cx="1831142" cy="646331"/>
          </a:xfrm>
          <a:prstGeom prst="rect">
            <a:avLst/>
          </a:prstGeom>
          <a:noFill/>
        </p:spPr>
        <p:txBody>
          <a:bodyPr wrap="none" rtlCol="0">
            <a:spAutoFit/>
          </a:bodyPr>
          <a:lstStyle/>
          <a:p>
            <a:r>
              <a:rPr lang="en-US" sz="3600" b="1" dirty="0">
                <a:latin typeface="Times" charset="0"/>
                <a:ea typeface="Times" charset="0"/>
                <a:cs typeface="Times" charset="0"/>
              </a:rPr>
              <a:t>Figure 2</a:t>
            </a:r>
          </a:p>
        </p:txBody>
      </p:sp>
      <p:sp>
        <p:nvSpPr>
          <p:cNvPr id="204" name="TextBox 203"/>
          <p:cNvSpPr txBox="1"/>
          <p:nvPr/>
        </p:nvSpPr>
        <p:spPr>
          <a:xfrm>
            <a:off x="33684313" y="19085097"/>
            <a:ext cx="8815047" cy="923330"/>
          </a:xfrm>
          <a:prstGeom prst="rect">
            <a:avLst/>
          </a:prstGeom>
          <a:noFill/>
        </p:spPr>
        <p:txBody>
          <a:bodyPr wrap="square" rtlCol="0">
            <a:spAutoFit/>
          </a:bodyPr>
          <a:lstStyle/>
          <a:p>
            <a:pPr algn="ctr"/>
            <a:r>
              <a:rPr lang="en-US" sz="5400" b="1" dirty="0">
                <a:solidFill>
                  <a:srgbClr val="992827"/>
                </a:solidFill>
                <a:latin typeface="Times New Roman" charset="0"/>
                <a:ea typeface="Times New Roman" charset="0"/>
                <a:cs typeface="Times New Roman" charset="0"/>
              </a:rPr>
              <a:t>Future Directions</a:t>
            </a:r>
          </a:p>
        </p:txBody>
      </p:sp>
      <p:sp>
        <p:nvSpPr>
          <p:cNvPr id="172" name="TextBox 171"/>
          <p:cNvSpPr txBox="1"/>
          <p:nvPr/>
        </p:nvSpPr>
        <p:spPr>
          <a:xfrm>
            <a:off x="33703510" y="11331785"/>
            <a:ext cx="6709273" cy="646331"/>
          </a:xfrm>
          <a:prstGeom prst="rect">
            <a:avLst/>
          </a:prstGeom>
          <a:noFill/>
        </p:spPr>
        <p:txBody>
          <a:bodyPr wrap="none" rtlCol="0">
            <a:spAutoFit/>
          </a:bodyPr>
          <a:lstStyle/>
          <a:p>
            <a:r>
              <a:rPr lang="en-US" sz="3600" b="1" dirty="0">
                <a:latin typeface="Times" charset="0"/>
                <a:ea typeface="Times" charset="0"/>
                <a:cs typeface="Times" charset="0"/>
              </a:rPr>
              <a:t>Figure 3 : Cross-field stimulation</a:t>
            </a:r>
          </a:p>
        </p:txBody>
      </p:sp>
      <p:sp>
        <p:nvSpPr>
          <p:cNvPr id="178" name="TextBox 177"/>
          <p:cNvSpPr txBox="1"/>
          <p:nvPr/>
        </p:nvSpPr>
        <p:spPr>
          <a:xfrm>
            <a:off x="16546440" y="14085263"/>
            <a:ext cx="4775409" cy="1785104"/>
          </a:xfrm>
          <a:prstGeom prst="rect">
            <a:avLst/>
          </a:prstGeom>
          <a:noFill/>
        </p:spPr>
        <p:txBody>
          <a:bodyPr wrap="square" rtlCol="0">
            <a:spAutoFit/>
          </a:bodyPr>
          <a:lstStyle/>
          <a:p>
            <a:pPr algn="just"/>
            <a:r>
              <a:rPr lang="en-US" sz="1800" dirty="0">
                <a:latin typeface="Times New Roman" charset="0"/>
                <a:ea typeface="Times New Roman" charset="0"/>
                <a:cs typeface="Times New Roman" charset="0"/>
              </a:rPr>
              <a:t>Decreasing the conductance to </a:t>
            </a:r>
            <a:r>
              <a:rPr lang="en-US" sz="1800" b="1" dirty="0">
                <a:latin typeface="Times New Roman" charset="0"/>
                <a:ea typeface="Times New Roman" charset="0"/>
                <a:cs typeface="Times New Roman" charset="0"/>
              </a:rPr>
              <a:t>70%, </a:t>
            </a:r>
            <a:r>
              <a:rPr lang="en-US" sz="1800" dirty="0">
                <a:latin typeface="Times New Roman" charset="0"/>
                <a:ea typeface="Times New Roman" charset="0"/>
                <a:cs typeface="Times New Roman" charset="0"/>
              </a:rPr>
              <a:t>we find the slope of the APD restitution curve is </a:t>
            </a:r>
            <a:r>
              <a:rPr lang="en-US" sz="1800" b="1" dirty="0">
                <a:latin typeface="Times New Roman" charset="0"/>
                <a:ea typeface="Times New Roman" charset="0"/>
                <a:cs typeface="Times New Roman" charset="0"/>
              </a:rPr>
              <a:t>shallower</a:t>
            </a:r>
            <a:r>
              <a:rPr lang="en-US" sz="1800" dirty="0">
                <a:latin typeface="Times New Roman" charset="0"/>
                <a:ea typeface="Times New Roman" charset="0"/>
                <a:cs typeface="Times New Roman" charset="0"/>
              </a:rPr>
              <a:t> than when the conductance is not altered. The 2D images show the break up of the initial spiral wave and its termination. </a:t>
            </a:r>
            <a:endParaRPr lang="en-US" sz="1800" b="1" dirty="0">
              <a:latin typeface="Times New Roman" charset="0"/>
              <a:ea typeface="Times New Roman" charset="0"/>
              <a:cs typeface="Times New Roman" charset="0"/>
            </a:endParaRPr>
          </a:p>
          <a:p>
            <a:endParaRPr lang="en-US" sz="2000" dirty="0">
              <a:latin typeface="Times" charset="0"/>
              <a:ea typeface="Times" charset="0"/>
              <a:cs typeface="Times" charset="0"/>
            </a:endParaRPr>
          </a:p>
        </p:txBody>
      </p:sp>
      <p:sp>
        <p:nvSpPr>
          <p:cNvPr id="179" name="TextBox 178"/>
          <p:cNvSpPr txBox="1"/>
          <p:nvPr/>
        </p:nvSpPr>
        <p:spPr>
          <a:xfrm>
            <a:off x="21793611" y="14079256"/>
            <a:ext cx="4819020" cy="1754326"/>
          </a:xfrm>
          <a:prstGeom prst="rect">
            <a:avLst/>
          </a:prstGeom>
          <a:noFill/>
        </p:spPr>
        <p:txBody>
          <a:bodyPr wrap="square" rtlCol="0">
            <a:spAutoFit/>
          </a:bodyPr>
          <a:lstStyle/>
          <a:p>
            <a:pPr algn="just"/>
            <a:r>
              <a:rPr lang="en-US" sz="1800" dirty="0">
                <a:latin typeface="Times New Roman" charset="0"/>
                <a:ea typeface="Times New Roman" charset="0"/>
                <a:cs typeface="Times New Roman" charset="0"/>
              </a:rPr>
              <a:t>When the conductance is </a:t>
            </a:r>
            <a:r>
              <a:rPr lang="en-US" sz="1800" b="1" dirty="0">
                <a:latin typeface="Times New Roman" charset="0"/>
                <a:ea typeface="Times New Roman" charset="0"/>
                <a:cs typeface="Times New Roman" charset="0"/>
              </a:rPr>
              <a:t>not altered</a:t>
            </a:r>
            <a:r>
              <a:rPr lang="en-US" sz="1800" dirty="0">
                <a:latin typeface="Times New Roman" charset="0"/>
                <a:ea typeface="Times New Roman" charset="0"/>
                <a:cs typeface="Times New Roman" charset="0"/>
              </a:rPr>
              <a:t>, hence </a:t>
            </a:r>
            <a:r>
              <a:rPr lang="en-US" sz="1800" b="1" dirty="0">
                <a:latin typeface="Times New Roman" charset="0"/>
                <a:ea typeface="Times New Roman" charset="0"/>
                <a:cs typeface="Times New Roman" charset="0"/>
              </a:rPr>
              <a:t>100%</a:t>
            </a:r>
            <a:r>
              <a:rPr lang="en-US" sz="1800" dirty="0">
                <a:latin typeface="Times New Roman" charset="0"/>
                <a:ea typeface="Times New Roman" charset="0"/>
                <a:cs typeface="Times New Roman" charset="0"/>
              </a:rPr>
              <a:t>, we find the complete breakup of the spiral wave that was initiated. Eventually, the spiral wave disappeared. We will treat this as the </a:t>
            </a:r>
            <a:r>
              <a:rPr lang="en-US" sz="1800" b="1" dirty="0">
                <a:latin typeface="Times New Roman" charset="0"/>
                <a:ea typeface="Times New Roman" charset="0"/>
                <a:cs typeface="Times New Roman" charset="0"/>
              </a:rPr>
              <a:t>control.</a:t>
            </a:r>
          </a:p>
          <a:p>
            <a:endParaRPr lang="en-US" sz="1800" dirty="0">
              <a:latin typeface="Times New Roman" charset="0"/>
              <a:ea typeface="Times New Roman" charset="0"/>
              <a:cs typeface="Times New Roman" charset="0"/>
            </a:endParaRPr>
          </a:p>
        </p:txBody>
      </p:sp>
      <p:sp>
        <p:nvSpPr>
          <p:cNvPr id="180" name="TextBox 179"/>
          <p:cNvSpPr txBox="1"/>
          <p:nvPr/>
        </p:nvSpPr>
        <p:spPr>
          <a:xfrm>
            <a:off x="27254468" y="14014730"/>
            <a:ext cx="4826324" cy="1477328"/>
          </a:xfrm>
          <a:prstGeom prst="rect">
            <a:avLst/>
          </a:prstGeom>
          <a:noFill/>
        </p:spPr>
        <p:txBody>
          <a:bodyPr wrap="square" rtlCol="0">
            <a:spAutoFit/>
          </a:bodyPr>
          <a:lstStyle/>
          <a:p>
            <a:pPr algn="just"/>
            <a:r>
              <a:rPr lang="en-US" sz="1800" dirty="0">
                <a:latin typeface="Times New Roman" charset="0"/>
                <a:ea typeface="Times New Roman" charset="0"/>
                <a:cs typeface="Times New Roman" charset="0"/>
              </a:rPr>
              <a:t>Increasing the conductance to </a:t>
            </a:r>
            <a:r>
              <a:rPr lang="en-US" sz="1800" b="1" dirty="0">
                <a:latin typeface="Times New Roman" charset="0"/>
                <a:ea typeface="Times New Roman" charset="0"/>
                <a:cs typeface="Times New Roman" charset="0"/>
              </a:rPr>
              <a:t>150%</a:t>
            </a:r>
            <a:r>
              <a:rPr lang="en-US" sz="1800" dirty="0">
                <a:latin typeface="Times New Roman" charset="0"/>
                <a:ea typeface="Times New Roman" charset="0"/>
                <a:cs typeface="Times New Roman" charset="0"/>
              </a:rPr>
              <a:t>, we find the slope of the APD restitution is </a:t>
            </a:r>
            <a:r>
              <a:rPr lang="en-US" sz="1800" b="1" dirty="0">
                <a:latin typeface="Times New Roman" charset="0"/>
                <a:ea typeface="Times New Roman" charset="0"/>
                <a:cs typeface="Times New Roman" charset="0"/>
              </a:rPr>
              <a:t>steeper </a:t>
            </a:r>
            <a:r>
              <a:rPr lang="en-US" sz="1800" dirty="0">
                <a:latin typeface="Times New Roman" charset="0"/>
                <a:ea typeface="Times New Roman" charset="0"/>
                <a:cs typeface="Times New Roman" charset="0"/>
              </a:rPr>
              <a:t>than the non-altered conductance. The 2D images show the consistent reentry of the initial spiral wave, displaying signs of </a:t>
            </a:r>
            <a:r>
              <a:rPr lang="en-US" sz="1800" b="1" dirty="0">
                <a:latin typeface="Times New Roman" charset="0"/>
                <a:ea typeface="Times New Roman" charset="0"/>
                <a:cs typeface="Times New Roman" charset="0"/>
              </a:rPr>
              <a:t>ventricular fibrillation.</a:t>
            </a:r>
            <a:endParaRPr lang="en-US" sz="1800" b="1" dirty="0">
              <a:latin typeface="Times" charset="0"/>
              <a:ea typeface="Times" charset="0"/>
              <a:cs typeface="Times" charset="0"/>
            </a:endParaRPr>
          </a:p>
        </p:txBody>
      </p:sp>
      <p:sp>
        <p:nvSpPr>
          <p:cNvPr id="201" name="TextBox 200"/>
          <p:cNvSpPr txBox="1"/>
          <p:nvPr/>
        </p:nvSpPr>
        <p:spPr>
          <a:xfrm>
            <a:off x="11531051" y="22571994"/>
            <a:ext cx="4696713" cy="1754326"/>
          </a:xfrm>
          <a:prstGeom prst="rect">
            <a:avLst/>
          </a:prstGeom>
          <a:noFill/>
        </p:spPr>
        <p:txBody>
          <a:bodyPr wrap="square" rtlCol="0">
            <a:spAutoFit/>
          </a:bodyPr>
          <a:lstStyle/>
          <a:p>
            <a:pPr algn="just"/>
            <a:r>
              <a:rPr lang="en-US" sz="1800" dirty="0">
                <a:latin typeface="Times New Roman" charset="0"/>
                <a:ea typeface="Times New Roman" charset="0"/>
                <a:cs typeface="Times New Roman" charset="0"/>
              </a:rPr>
              <a:t>Decreasing the conductance to </a:t>
            </a:r>
            <a:r>
              <a:rPr lang="en-US" sz="1800" b="1" dirty="0">
                <a:latin typeface="Times New Roman" charset="0"/>
                <a:ea typeface="Times New Roman" charset="0"/>
                <a:cs typeface="Times New Roman" charset="0"/>
              </a:rPr>
              <a:t>60%, </a:t>
            </a:r>
            <a:r>
              <a:rPr lang="en-US" sz="1800" dirty="0">
                <a:latin typeface="Times New Roman" charset="0"/>
                <a:ea typeface="Times New Roman" charset="0"/>
                <a:cs typeface="Times New Roman" charset="0"/>
              </a:rPr>
              <a:t>the slope of the APD restitution curve is </a:t>
            </a:r>
            <a:r>
              <a:rPr lang="en-US" sz="1800" b="1" dirty="0">
                <a:latin typeface="Times New Roman" charset="0"/>
                <a:ea typeface="Times New Roman" charset="0"/>
                <a:cs typeface="Times New Roman" charset="0"/>
              </a:rPr>
              <a:t>steeper</a:t>
            </a:r>
            <a:r>
              <a:rPr lang="en-US" sz="1800" dirty="0">
                <a:latin typeface="Times New Roman" charset="0"/>
                <a:ea typeface="Times New Roman" charset="0"/>
                <a:cs typeface="Times New Roman" charset="0"/>
              </a:rPr>
              <a:t> than when the conductance is not altered. The 2D images show that the initial spiral wave breaks up completely.</a:t>
            </a:r>
            <a:endParaRPr lang="en-US" sz="1800" b="1"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p:txBody>
      </p:sp>
      <p:sp>
        <p:nvSpPr>
          <p:cNvPr id="203" name="Rectangle 202"/>
          <p:cNvSpPr/>
          <p:nvPr/>
        </p:nvSpPr>
        <p:spPr>
          <a:xfrm flipV="1">
            <a:off x="13549167" y="25236680"/>
            <a:ext cx="16787845" cy="45719"/>
          </a:xfrm>
          <a:prstGeom prst="rect">
            <a:avLst/>
          </a:prstGeom>
          <a:solidFill>
            <a:srgbClr val="992827"/>
          </a:solidFill>
          <a:ln>
            <a:solidFill>
              <a:srgbClr val="9928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11532296" y="30865719"/>
            <a:ext cx="4696713" cy="1477328"/>
          </a:xfrm>
          <a:prstGeom prst="rect">
            <a:avLst/>
          </a:prstGeom>
          <a:noFill/>
        </p:spPr>
        <p:txBody>
          <a:bodyPr wrap="square" rtlCol="0">
            <a:spAutoFit/>
          </a:bodyPr>
          <a:lstStyle/>
          <a:p>
            <a:r>
              <a:rPr lang="en-US" sz="1800" dirty="0">
                <a:latin typeface="Times New Roman" charset="0"/>
                <a:ea typeface="Times New Roman" charset="0"/>
                <a:cs typeface="Times New Roman" charset="0"/>
              </a:rPr>
              <a:t>Decreasing the conductance to </a:t>
            </a:r>
            <a:r>
              <a:rPr lang="en-US" sz="1800" b="1" dirty="0">
                <a:latin typeface="Times New Roman" charset="0"/>
                <a:ea typeface="Times New Roman" charset="0"/>
                <a:cs typeface="Times New Roman" charset="0"/>
              </a:rPr>
              <a:t>50%, </a:t>
            </a:r>
            <a:r>
              <a:rPr lang="en-US" sz="1800" dirty="0">
                <a:latin typeface="Times New Roman" charset="0"/>
                <a:ea typeface="Times New Roman" charset="0"/>
                <a:cs typeface="Times New Roman" charset="0"/>
              </a:rPr>
              <a:t>the slope of the APD restitution curve is </a:t>
            </a:r>
            <a:r>
              <a:rPr lang="en-US" sz="1800" b="1" dirty="0">
                <a:latin typeface="Times New Roman" charset="0"/>
                <a:ea typeface="Times New Roman" charset="0"/>
                <a:cs typeface="Times New Roman" charset="0"/>
              </a:rPr>
              <a:t>slightly steeper </a:t>
            </a:r>
            <a:r>
              <a:rPr lang="en-US" sz="1800" dirty="0">
                <a:latin typeface="Times New Roman" charset="0"/>
                <a:ea typeface="Times New Roman" charset="0"/>
                <a:cs typeface="Times New Roman" charset="0"/>
              </a:rPr>
              <a:t>than when the conductance is not altered. The 2D images show the consistent reentry of initiated the spiral </a:t>
            </a:r>
            <a:r>
              <a:rPr lang="en-US" sz="1800" dirty="0" smtClean="0">
                <a:latin typeface="Times New Roman" charset="0"/>
                <a:ea typeface="Times New Roman" charset="0"/>
                <a:cs typeface="Times New Roman" charset="0"/>
              </a:rPr>
              <a:t>wave</a:t>
            </a:r>
            <a:r>
              <a:rPr lang="en-US" sz="1800" dirty="0">
                <a:latin typeface="Times New Roman" charset="0"/>
                <a:ea typeface="Times New Roman" charset="0"/>
                <a:cs typeface="Times New Roman" charset="0"/>
              </a:rPr>
              <a:t>.</a:t>
            </a:r>
          </a:p>
        </p:txBody>
      </p:sp>
      <p:sp>
        <p:nvSpPr>
          <p:cNvPr id="207" name="TextBox 206"/>
          <p:cNvSpPr txBox="1"/>
          <p:nvPr/>
        </p:nvSpPr>
        <p:spPr>
          <a:xfrm>
            <a:off x="16635561" y="22616542"/>
            <a:ext cx="4696713" cy="1200329"/>
          </a:xfrm>
          <a:prstGeom prst="rect">
            <a:avLst/>
          </a:prstGeom>
          <a:noFill/>
        </p:spPr>
        <p:txBody>
          <a:bodyPr wrap="square" rtlCol="0">
            <a:spAutoFit/>
          </a:bodyPr>
          <a:lstStyle/>
          <a:p>
            <a:pPr algn="just"/>
            <a:r>
              <a:rPr lang="en-US" sz="1800" dirty="0">
                <a:latin typeface="Times New Roman" charset="0"/>
                <a:ea typeface="Times New Roman" charset="0"/>
                <a:cs typeface="Times New Roman" charset="0"/>
              </a:rPr>
              <a:t>When the conductance is </a:t>
            </a:r>
            <a:r>
              <a:rPr lang="en-US" sz="1800" b="1" dirty="0">
                <a:latin typeface="Times New Roman" charset="0"/>
                <a:ea typeface="Times New Roman" charset="0"/>
                <a:cs typeface="Times New Roman" charset="0"/>
              </a:rPr>
              <a:t>not altered</a:t>
            </a:r>
            <a:r>
              <a:rPr lang="en-US" sz="1800" dirty="0">
                <a:latin typeface="Times New Roman" charset="0"/>
                <a:ea typeface="Times New Roman" charset="0"/>
                <a:cs typeface="Times New Roman" charset="0"/>
              </a:rPr>
              <a:t>, hence </a:t>
            </a:r>
            <a:r>
              <a:rPr lang="en-US" sz="1800" b="1" dirty="0">
                <a:latin typeface="Times New Roman" charset="0"/>
                <a:ea typeface="Times New Roman" charset="0"/>
                <a:cs typeface="Times New Roman" charset="0"/>
              </a:rPr>
              <a:t>100%</a:t>
            </a:r>
            <a:r>
              <a:rPr lang="en-US" sz="1800" dirty="0">
                <a:latin typeface="Times New Roman" charset="0"/>
                <a:ea typeface="Times New Roman" charset="0"/>
                <a:cs typeface="Times New Roman" charset="0"/>
              </a:rPr>
              <a:t>, we find the complete breakup of the spiral wave that was initiated. We will treat this as the </a:t>
            </a:r>
            <a:r>
              <a:rPr lang="en-US" sz="1800" b="1" dirty="0">
                <a:latin typeface="Times New Roman" charset="0"/>
                <a:ea typeface="Times New Roman" charset="0"/>
                <a:cs typeface="Times New Roman" charset="0"/>
              </a:rPr>
              <a:t>control.</a:t>
            </a:r>
          </a:p>
        </p:txBody>
      </p:sp>
      <p:sp>
        <p:nvSpPr>
          <p:cNvPr id="208" name="TextBox 207"/>
          <p:cNvSpPr txBox="1"/>
          <p:nvPr/>
        </p:nvSpPr>
        <p:spPr>
          <a:xfrm>
            <a:off x="21655550" y="22581700"/>
            <a:ext cx="4696713" cy="1477328"/>
          </a:xfrm>
          <a:prstGeom prst="rect">
            <a:avLst/>
          </a:prstGeom>
          <a:noFill/>
        </p:spPr>
        <p:txBody>
          <a:bodyPr wrap="square" rtlCol="0">
            <a:spAutoFit/>
          </a:bodyPr>
          <a:lstStyle/>
          <a:p>
            <a:pPr algn="just"/>
            <a:r>
              <a:rPr lang="en-US" sz="1800" dirty="0">
                <a:latin typeface="Times New Roman" charset="0"/>
                <a:ea typeface="Times New Roman" charset="0"/>
                <a:cs typeface="Times New Roman" charset="0"/>
              </a:rPr>
              <a:t>Increasing the conductance to </a:t>
            </a:r>
            <a:r>
              <a:rPr lang="en-US" sz="1800" b="1" dirty="0">
                <a:latin typeface="Times New Roman" charset="0"/>
                <a:ea typeface="Times New Roman" charset="0"/>
                <a:cs typeface="Times New Roman" charset="0"/>
              </a:rPr>
              <a:t>130%, </a:t>
            </a:r>
            <a:r>
              <a:rPr lang="en-US" sz="1800" dirty="0">
                <a:latin typeface="Times New Roman" charset="0"/>
                <a:ea typeface="Times New Roman" charset="0"/>
                <a:cs typeface="Times New Roman" charset="0"/>
              </a:rPr>
              <a:t>the slope of the APD restitution curve is </a:t>
            </a:r>
            <a:r>
              <a:rPr lang="en-US" sz="1800" b="1" dirty="0">
                <a:latin typeface="Times New Roman" charset="0"/>
                <a:ea typeface="Times New Roman" charset="0"/>
                <a:cs typeface="Times New Roman" charset="0"/>
              </a:rPr>
              <a:t>shallower </a:t>
            </a:r>
            <a:r>
              <a:rPr lang="en-US" sz="1800" dirty="0">
                <a:latin typeface="Times New Roman" charset="0"/>
                <a:ea typeface="Times New Roman" charset="0"/>
                <a:cs typeface="Times New Roman" charset="0"/>
              </a:rPr>
              <a:t>than when the conductance is not altered. The 2D images show a consistent reentry of a spiral wave, which is a sign of </a:t>
            </a:r>
            <a:r>
              <a:rPr lang="en-US" sz="1800" b="1" dirty="0">
                <a:latin typeface="Times New Roman" charset="0"/>
                <a:ea typeface="Times New Roman" charset="0"/>
                <a:cs typeface="Times New Roman" charset="0"/>
              </a:rPr>
              <a:t>ventricular fibrillation</a:t>
            </a:r>
          </a:p>
        </p:txBody>
      </p:sp>
      <p:sp>
        <p:nvSpPr>
          <p:cNvPr id="209" name="TextBox 208"/>
          <p:cNvSpPr txBox="1"/>
          <p:nvPr/>
        </p:nvSpPr>
        <p:spPr>
          <a:xfrm>
            <a:off x="27145217" y="22575500"/>
            <a:ext cx="4696713" cy="1754326"/>
          </a:xfrm>
          <a:prstGeom prst="rect">
            <a:avLst/>
          </a:prstGeom>
          <a:noFill/>
        </p:spPr>
        <p:txBody>
          <a:bodyPr wrap="square" rtlCol="0">
            <a:spAutoFit/>
          </a:bodyPr>
          <a:lstStyle/>
          <a:p>
            <a:pPr algn="just"/>
            <a:r>
              <a:rPr lang="en-US" sz="1800" dirty="0">
                <a:latin typeface="Times New Roman" charset="0"/>
                <a:ea typeface="Times New Roman" charset="0"/>
                <a:cs typeface="Times New Roman" charset="0"/>
              </a:rPr>
              <a:t>Increasing the conductance to </a:t>
            </a:r>
            <a:r>
              <a:rPr lang="en-US" sz="1800" b="1" dirty="0">
                <a:latin typeface="Times New Roman" charset="0"/>
                <a:ea typeface="Times New Roman" charset="0"/>
                <a:cs typeface="Times New Roman" charset="0"/>
              </a:rPr>
              <a:t>180%, </a:t>
            </a:r>
            <a:r>
              <a:rPr lang="en-US" sz="1800" dirty="0">
                <a:latin typeface="Times New Roman" charset="0"/>
                <a:ea typeface="Times New Roman" charset="0"/>
                <a:cs typeface="Times New Roman" charset="0"/>
              </a:rPr>
              <a:t>the slope of the APD restitution curve is </a:t>
            </a:r>
            <a:r>
              <a:rPr lang="en-US" sz="1800" b="1" dirty="0">
                <a:latin typeface="Times New Roman" charset="0"/>
                <a:ea typeface="Times New Roman" charset="0"/>
                <a:cs typeface="Times New Roman" charset="0"/>
              </a:rPr>
              <a:t>shallower </a:t>
            </a:r>
            <a:r>
              <a:rPr lang="en-US" sz="1800" dirty="0">
                <a:latin typeface="Times New Roman" charset="0"/>
                <a:ea typeface="Times New Roman" charset="0"/>
                <a:cs typeface="Times New Roman" charset="0"/>
              </a:rPr>
              <a:t>than when the conductance is not altered. The 2D images show a consistent reentry of the spiral waves, which is a sign of </a:t>
            </a:r>
            <a:r>
              <a:rPr lang="en-US" sz="1800" b="1" dirty="0">
                <a:latin typeface="Times New Roman" charset="0"/>
                <a:ea typeface="Times New Roman" charset="0"/>
                <a:cs typeface="Times New Roman" charset="0"/>
              </a:rPr>
              <a:t>ventricular fibrillation. </a:t>
            </a:r>
            <a:endParaRPr lang="en-US" sz="1800" dirty="0">
              <a:latin typeface="Times New Roman" charset="0"/>
              <a:ea typeface="Times New Roman" charset="0"/>
              <a:cs typeface="Times New Roman" charset="0"/>
            </a:endParaRPr>
          </a:p>
        </p:txBody>
      </p:sp>
      <p:sp>
        <p:nvSpPr>
          <p:cNvPr id="210" name="TextBox 209"/>
          <p:cNvSpPr txBox="1"/>
          <p:nvPr/>
        </p:nvSpPr>
        <p:spPr>
          <a:xfrm>
            <a:off x="16581894" y="30832063"/>
            <a:ext cx="4696713" cy="1200329"/>
          </a:xfrm>
          <a:prstGeom prst="rect">
            <a:avLst/>
          </a:prstGeom>
          <a:noFill/>
        </p:spPr>
        <p:txBody>
          <a:bodyPr wrap="square" rtlCol="0">
            <a:spAutoFit/>
          </a:bodyPr>
          <a:lstStyle/>
          <a:p>
            <a:pPr algn="just"/>
            <a:r>
              <a:rPr lang="en-US" sz="1800" dirty="0">
                <a:latin typeface="Times New Roman" charset="0"/>
                <a:ea typeface="Times New Roman" charset="0"/>
                <a:cs typeface="Times New Roman" charset="0"/>
              </a:rPr>
              <a:t>When the conductance is </a:t>
            </a:r>
            <a:r>
              <a:rPr lang="en-US" sz="1800" b="1" dirty="0">
                <a:latin typeface="Times New Roman" charset="0"/>
                <a:ea typeface="Times New Roman" charset="0"/>
                <a:cs typeface="Times New Roman" charset="0"/>
              </a:rPr>
              <a:t>not altered</a:t>
            </a:r>
            <a:r>
              <a:rPr lang="en-US" sz="1800" dirty="0">
                <a:latin typeface="Times New Roman" charset="0"/>
                <a:ea typeface="Times New Roman" charset="0"/>
                <a:cs typeface="Times New Roman" charset="0"/>
              </a:rPr>
              <a:t>, hence </a:t>
            </a:r>
            <a:r>
              <a:rPr lang="en-US" sz="1800" b="1" dirty="0">
                <a:latin typeface="Times New Roman" charset="0"/>
                <a:ea typeface="Times New Roman" charset="0"/>
                <a:cs typeface="Times New Roman" charset="0"/>
              </a:rPr>
              <a:t>100%</a:t>
            </a:r>
            <a:r>
              <a:rPr lang="en-US" sz="1800" dirty="0">
                <a:latin typeface="Times New Roman" charset="0"/>
                <a:ea typeface="Times New Roman" charset="0"/>
                <a:cs typeface="Times New Roman" charset="0"/>
              </a:rPr>
              <a:t>, we find the complete breakup of the spiral wave that was initiated. We will treat this as the </a:t>
            </a:r>
            <a:r>
              <a:rPr lang="en-US" sz="1800" b="1" dirty="0">
                <a:latin typeface="Times New Roman" charset="0"/>
                <a:ea typeface="Times New Roman" charset="0"/>
                <a:cs typeface="Times New Roman" charset="0"/>
              </a:rPr>
              <a:t>control.</a:t>
            </a:r>
          </a:p>
        </p:txBody>
      </p:sp>
      <p:sp>
        <p:nvSpPr>
          <p:cNvPr id="211" name="TextBox 210"/>
          <p:cNvSpPr txBox="1"/>
          <p:nvPr/>
        </p:nvSpPr>
        <p:spPr>
          <a:xfrm>
            <a:off x="21827193" y="30751877"/>
            <a:ext cx="4696713" cy="1754326"/>
          </a:xfrm>
          <a:prstGeom prst="rect">
            <a:avLst/>
          </a:prstGeom>
          <a:noFill/>
        </p:spPr>
        <p:txBody>
          <a:bodyPr wrap="square" rtlCol="0">
            <a:spAutoFit/>
          </a:bodyPr>
          <a:lstStyle/>
          <a:p>
            <a:pPr algn="just"/>
            <a:r>
              <a:rPr lang="en-US" sz="1800" dirty="0">
                <a:latin typeface="Times New Roman" charset="0"/>
                <a:ea typeface="Times New Roman" charset="0"/>
                <a:cs typeface="Times New Roman" charset="0"/>
              </a:rPr>
              <a:t>Increasing the conductance to </a:t>
            </a:r>
            <a:r>
              <a:rPr lang="en-US" sz="1800" b="1" dirty="0">
                <a:latin typeface="Times New Roman" charset="0"/>
                <a:ea typeface="Times New Roman" charset="0"/>
                <a:cs typeface="Times New Roman" charset="0"/>
              </a:rPr>
              <a:t>150%, </a:t>
            </a:r>
            <a:r>
              <a:rPr lang="en-US" sz="1800" dirty="0">
                <a:latin typeface="Times New Roman" charset="0"/>
                <a:ea typeface="Times New Roman" charset="0"/>
                <a:cs typeface="Times New Roman" charset="0"/>
              </a:rPr>
              <a:t>the slope of the APD restitution curve is </a:t>
            </a:r>
            <a:r>
              <a:rPr lang="en-US" sz="1800" b="1" dirty="0">
                <a:latin typeface="Times New Roman" charset="0"/>
                <a:ea typeface="Times New Roman" charset="0"/>
                <a:cs typeface="Times New Roman" charset="0"/>
              </a:rPr>
              <a:t>slightly steeper </a:t>
            </a:r>
            <a:r>
              <a:rPr lang="en-US" sz="1800" dirty="0">
                <a:latin typeface="Times New Roman" charset="0"/>
                <a:ea typeface="Times New Roman" charset="0"/>
                <a:cs typeface="Times New Roman" charset="0"/>
              </a:rPr>
              <a:t>than when the conductance is not altered. The 2D images show the complete break up of the spiral wave that was initiated, this occurred at a faster rate.</a:t>
            </a:r>
            <a:endParaRPr lang="en-US" sz="1800" b="1" dirty="0">
              <a:latin typeface="Times New Roman" charset="0"/>
              <a:ea typeface="Times New Roman" charset="0"/>
              <a:cs typeface="Times New Roman" charset="0"/>
            </a:endParaRPr>
          </a:p>
        </p:txBody>
      </p:sp>
      <p:sp>
        <p:nvSpPr>
          <p:cNvPr id="212" name="TextBox 211"/>
          <p:cNvSpPr txBox="1"/>
          <p:nvPr/>
        </p:nvSpPr>
        <p:spPr>
          <a:xfrm>
            <a:off x="26868002" y="30771840"/>
            <a:ext cx="4696713" cy="1969770"/>
          </a:xfrm>
          <a:prstGeom prst="rect">
            <a:avLst/>
          </a:prstGeom>
          <a:noFill/>
        </p:spPr>
        <p:txBody>
          <a:bodyPr wrap="square" rtlCol="0">
            <a:spAutoFit/>
          </a:bodyPr>
          <a:lstStyle/>
          <a:p>
            <a:pPr algn="just"/>
            <a:r>
              <a:rPr lang="en-US" sz="1800" dirty="0">
                <a:latin typeface="Times New Roman" charset="0"/>
                <a:ea typeface="Times New Roman" charset="0"/>
                <a:cs typeface="Times New Roman" charset="0"/>
              </a:rPr>
              <a:t>Increasing the conductance to </a:t>
            </a:r>
            <a:r>
              <a:rPr lang="en-US" sz="1800" b="1" dirty="0">
                <a:latin typeface="Times New Roman" charset="0"/>
                <a:ea typeface="Times New Roman" charset="0"/>
                <a:cs typeface="Times New Roman" charset="0"/>
              </a:rPr>
              <a:t>200%, </a:t>
            </a:r>
            <a:r>
              <a:rPr lang="en-US" sz="1800" dirty="0">
                <a:latin typeface="Times New Roman" charset="0"/>
                <a:ea typeface="Times New Roman" charset="0"/>
                <a:cs typeface="Times New Roman" charset="0"/>
              </a:rPr>
              <a:t>the slope of the APD restitution curve is </a:t>
            </a:r>
            <a:r>
              <a:rPr lang="en-US" sz="1800" b="1" dirty="0">
                <a:latin typeface="Times New Roman" charset="0"/>
                <a:ea typeface="Times New Roman" charset="0"/>
                <a:cs typeface="Times New Roman" charset="0"/>
              </a:rPr>
              <a:t>slightly steeper</a:t>
            </a:r>
            <a:r>
              <a:rPr lang="en-US" sz="1800" dirty="0">
                <a:latin typeface="Times New Roman" charset="0"/>
                <a:ea typeface="Times New Roman" charset="0"/>
                <a:cs typeface="Times New Roman" charset="0"/>
              </a:rPr>
              <a:t> than when the conductance is not altered. The 2D images show the complete break up of the spiral wave that was initiated, this occurred at a much faster rate.</a:t>
            </a:r>
            <a:endParaRPr lang="en-US" sz="1800" b="1" dirty="0">
              <a:latin typeface="Times New Roman" charset="0"/>
              <a:ea typeface="Times New Roman" charset="0"/>
              <a:cs typeface="Times New Roman" charset="0"/>
            </a:endParaRPr>
          </a:p>
          <a:p>
            <a:endParaRPr lang="en-US" sz="1400" dirty="0">
              <a:latin typeface="Times" charset="0"/>
              <a:ea typeface="Times" charset="0"/>
              <a:cs typeface="Times" charset="0"/>
            </a:endParaRPr>
          </a:p>
        </p:txBody>
      </p:sp>
      <p:sp>
        <p:nvSpPr>
          <p:cNvPr id="213" name="Rectangle 212"/>
          <p:cNvSpPr/>
          <p:nvPr/>
        </p:nvSpPr>
        <p:spPr>
          <a:xfrm>
            <a:off x="33656637" y="15055921"/>
            <a:ext cx="8815047" cy="45719"/>
          </a:xfrm>
          <a:prstGeom prst="rect">
            <a:avLst/>
          </a:prstGeom>
          <a:solidFill>
            <a:srgbClr val="992827"/>
          </a:solidFill>
          <a:ln>
            <a:solidFill>
              <a:srgbClr val="9928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33503756" y="8412181"/>
            <a:ext cx="8815047" cy="45719"/>
          </a:xfrm>
          <a:prstGeom prst="rect">
            <a:avLst/>
          </a:prstGeom>
          <a:solidFill>
            <a:srgbClr val="992827"/>
          </a:solidFill>
          <a:ln>
            <a:solidFill>
              <a:srgbClr val="9928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33684313" y="28812594"/>
            <a:ext cx="8815047" cy="45719"/>
          </a:xfrm>
          <a:prstGeom prst="rect">
            <a:avLst/>
          </a:prstGeom>
          <a:solidFill>
            <a:srgbClr val="992827"/>
          </a:solidFill>
          <a:ln>
            <a:solidFill>
              <a:srgbClr val="9928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a:off x="1228722" y="8412181"/>
            <a:ext cx="8815047" cy="45719"/>
          </a:xfrm>
          <a:prstGeom prst="rect">
            <a:avLst/>
          </a:prstGeom>
          <a:solidFill>
            <a:srgbClr val="992827"/>
          </a:solidFill>
          <a:ln>
            <a:solidFill>
              <a:srgbClr val="9928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Arrow Connector 222"/>
          <p:cNvCxnSpPr/>
          <p:nvPr/>
        </p:nvCxnSpPr>
        <p:spPr>
          <a:xfrm>
            <a:off x="3736566" y="28760928"/>
            <a:ext cx="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p:nvPr/>
        </p:nvCxnSpPr>
        <p:spPr>
          <a:xfrm>
            <a:off x="5944926" y="28760928"/>
            <a:ext cx="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3563414" y="28590701"/>
            <a:ext cx="1151813" cy="400110"/>
          </a:xfrm>
          <a:prstGeom prst="rect">
            <a:avLst/>
          </a:prstGeom>
          <a:solidFill>
            <a:schemeClr val="bg1"/>
          </a:solidFill>
        </p:spPr>
        <p:txBody>
          <a:bodyPr wrap="square" rtlCol="0">
            <a:spAutoFit/>
          </a:bodyPr>
          <a:lstStyle/>
          <a:p>
            <a:r>
              <a:rPr lang="en-US" sz="2000" b="1" dirty="0">
                <a:latin typeface="Times New Roman" charset="0"/>
                <a:ea typeface="Times New Roman" charset="0"/>
                <a:cs typeface="Times New Roman" charset="0"/>
              </a:rPr>
              <a:t>S1</a:t>
            </a:r>
          </a:p>
        </p:txBody>
      </p:sp>
      <p:sp>
        <p:nvSpPr>
          <p:cNvPr id="229" name="Rectangle 228"/>
          <p:cNvSpPr/>
          <p:nvPr/>
        </p:nvSpPr>
        <p:spPr>
          <a:xfrm>
            <a:off x="5790827" y="28649875"/>
            <a:ext cx="474810" cy="3617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p:cNvSpPr txBox="1"/>
          <p:nvPr/>
        </p:nvSpPr>
        <p:spPr>
          <a:xfrm>
            <a:off x="5785558" y="28579297"/>
            <a:ext cx="1151813" cy="400110"/>
          </a:xfrm>
          <a:prstGeom prst="rect">
            <a:avLst/>
          </a:prstGeom>
          <a:solidFill>
            <a:schemeClr val="bg1"/>
          </a:solidFill>
        </p:spPr>
        <p:txBody>
          <a:bodyPr wrap="square" rtlCol="0">
            <a:spAutoFit/>
          </a:bodyPr>
          <a:lstStyle/>
          <a:p>
            <a:r>
              <a:rPr lang="en-US" sz="2000" b="1" dirty="0">
                <a:latin typeface="Times New Roman" charset="0"/>
                <a:ea typeface="Times New Roman" charset="0"/>
                <a:cs typeface="Times New Roman" charset="0"/>
              </a:rPr>
              <a:t>S2</a:t>
            </a:r>
          </a:p>
        </p:txBody>
      </p:sp>
      <p:graphicFrame>
        <p:nvGraphicFramePr>
          <p:cNvPr id="205" name="Chart 204"/>
          <p:cNvGraphicFramePr>
            <a:graphicFrameLocks/>
          </p:cNvGraphicFramePr>
          <p:nvPr>
            <p:extLst>
              <p:ext uri="{D42A27DB-BD31-4B8C-83A1-F6EECF244321}">
                <p14:modId xmlns:p14="http://schemas.microsoft.com/office/powerpoint/2010/main" val="1420079535"/>
              </p:ext>
            </p:extLst>
          </p:nvPr>
        </p:nvGraphicFramePr>
        <p:xfrm>
          <a:off x="11408158" y="8567423"/>
          <a:ext cx="4762950" cy="3186285"/>
        </p:xfrm>
        <a:graphic>
          <a:graphicData uri="http://schemas.openxmlformats.org/drawingml/2006/chart">
            <c:chart xmlns:c="http://schemas.openxmlformats.org/drawingml/2006/chart" xmlns:r="http://schemas.openxmlformats.org/officeDocument/2006/relationships" r:id="rId90"/>
          </a:graphicData>
        </a:graphic>
      </p:graphicFrame>
      <p:graphicFrame>
        <p:nvGraphicFramePr>
          <p:cNvPr id="222" name="Chart 221"/>
          <p:cNvGraphicFramePr>
            <a:graphicFrameLocks/>
          </p:cNvGraphicFramePr>
          <p:nvPr>
            <p:extLst>
              <p:ext uri="{D42A27DB-BD31-4B8C-83A1-F6EECF244321}">
                <p14:modId xmlns:p14="http://schemas.microsoft.com/office/powerpoint/2010/main" val="1754001575"/>
              </p:ext>
            </p:extLst>
          </p:nvPr>
        </p:nvGraphicFramePr>
        <p:xfrm>
          <a:off x="16629203" y="8566491"/>
          <a:ext cx="4751152" cy="3233901"/>
        </p:xfrm>
        <a:graphic>
          <a:graphicData uri="http://schemas.openxmlformats.org/drawingml/2006/chart">
            <c:chart xmlns:c="http://schemas.openxmlformats.org/drawingml/2006/chart" xmlns:r="http://schemas.openxmlformats.org/officeDocument/2006/relationships" r:id="rId91"/>
          </a:graphicData>
        </a:graphic>
      </p:graphicFrame>
      <p:graphicFrame>
        <p:nvGraphicFramePr>
          <p:cNvPr id="224" name="Chart 223"/>
          <p:cNvGraphicFramePr>
            <a:graphicFrameLocks/>
          </p:cNvGraphicFramePr>
          <p:nvPr>
            <p:extLst>
              <p:ext uri="{D42A27DB-BD31-4B8C-83A1-F6EECF244321}">
                <p14:modId xmlns:p14="http://schemas.microsoft.com/office/powerpoint/2010/main" val="1996384012"/>
              </p:ext>
            </p:extLst>
          </p:nvPr>
        </p:nvGraphicFramePr>
        <p:xfrm>
          <a:off x="26964182" y="8666736"/>
          <a:ext cx="4887881" cy="3232314"/>
        </p:xfrm>
        <a:graphic>
          <a:graphicData uri="http://schemas.openxmlformats.org/drawingml/2006/chart">
            <c:chart xmlns:c="http://schemas.openxmlformats.org/drawingml/2006/chart" xmlns:r="http://schemas.openxmlformats.org/officeDocument/2006/relationships" r:id="rId92"/>
          </a:graphicData>
        </a:graphic>
      </p:graphicFrame>
      <p:graphicFrame>
        <p:nvGraphicFramePr>
          <p:cNvPr id="235" name="Chart 234"/>
          <p:cNvGraphicFramePr>
            <a:graphicFrameLocks/>
          </p:cNvGraphicFramePr>
          <p:nvPr>
            <p:extLst>
              <p:ext uri="{D42A27DB-BD31-4B8C-83A1-F6EECF244321}">
                <p14:modId xmlns:p14="http://schemas.microsoft.com/office/powerpoint/2010/main" val="874755428"/>
              </p:ext>
            </p:extLst>
          </p:nvPr>
        </p:nvGraphicFramePr>
        <p:xfrm>
          <a:off x="21671466" y="8569688"/>
          <a:ext cx="4779075" cy="3227505"/>
        </p:xfrm>
        <a:graphic>
          <a:graphicData uri="http://schemas.openxmlformats.org/drawingml/2006/chart">
            <c:chart xmlns:c="http://schemas.openxmlformats.org/drawingml/2006/chart" xmlns:r="http://schemas.openxmlformats.org/officeDocument/2006/relationships" r:id="rId93"/>
          </a:graphicData>
        </a:graphic>
      </p:graphicFrame>
      <p:graphicFrame>
        <p:nvGraphicFramePr>
          <p:cNvPr id="236" name="Chart 235"/>
          <p:cNvGraphicFramePr>
            <a:graphicFrameLocks/>
          </p:cNvGraphicFramePr>
          <p:nvPr>
            <p:extLst>
              <p:ext uri="{D42A27DB-BD31-4B8C-83A1-F6EECF244321}">
                <p14:modId xmlns:p14="http://schemas.microsoft.com/office/powerpoint/2010/main" val="2003571191"/>
              </p:ext>
            </p:extLst>
          </p:nvPr>
        </p:nvGraphicFramePr>
        <p:xfrm>
          <a:off x="16467985" y="17314311"/>
          <a:ext cx="4810622" cy="3105055"/>
        </p:xfrm>
        <a:graphic>
          <a:graphicData uri="http://schemas.openxmlformats.org/drawingml/2006/chart">
            <c:chart xmlns:c="http://schemas.openxmlformats.org/drawingml/2006/chart" xmlns:r="http://schemas.openxmlformats.org/officeDocument/2006/relationships" r:id="rId94"/>
          </a:graphicData>
        </a:graphic>
      </p:graphicFrame>
      <p:graphicFrame>
        <p:nvGraphicFramePr>
          <p:cNvPr id="237" name="Chart 236"/>
          <p:cNvGraphicFramePr>
            <a:graphicFrameLocks/>
          </p:cNvGraphicFramePr>
          <p:nvPr>
            <p:extLst>
              <p:ext uri="{D42A27DB-BD31-4B8C-83A1-F6EECF244321}">
                <p14:modId xmlns:p14="http://schemas.microsoft.com/office/powerpoint/2010/main" val="652267215"/>
              </p:ext>
            </p:extLst>
          </p:nvPr>
        </p:nvGraphicFramePr>
        <p:xfrm>
          <a:off x="16590584" y="25448801"/>
          <a:ext cx="4627338" cy="3170850"/>
        </p:xfrm>
        <a:graphic>
          <a:graphicData uri="http://schemas.openxmlformats.org/drawingml/2006/chart">
            <c:chart xmlns:c="http://schemas.openxmlformats.org/drawingml/2006/chart" xmlns:r="http://schemas.openxmlformats.org/officeDocument/2006/relationships" r:id="rId95"/>
          </a:graphicData>
        </a:graphic>
      </p:graphicFrame>
      <p:sp>
        <p:nvSpPr>
          <p:cNvPr id="219" name="Text Box 154"/>
          <p:cNvSpPr txBox="1">
            <a:spLocks noChangeArrowheads="1"/>
          </p:cNvSpPr>
          <p:nvPr/>
        </p:nvSpPr>
        <p:spPr bwMode="auto">
          <a:xfrm rot="10800000">
            <a:off x="2768199" y="29071218"/>
            <a:ext cx="461665" cy="221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eaLnBrk="0" hangingPunct="0">
              <a:defRPr kumimoji="1" sz="2400">
                <a:solidFill>
                  <a:schemeClr val="tx1"/>
                </a:solidFill>
                <a:latin typeface="Arial" charset="0"/>
                <a:ea typeface="ＭＳ Ｐゴシック" pitchFamily="34" charset="-128"/>
              </a:defRPr>
            </a:lvl1pPr>
            <a:lvl2pPr eaLnBrk="0" hangingPunct="0">
              <a:defRPr kumimoji="1" sz="2400">
                <a:solidFill>
                  <a:schemeClr val="tx1"/>
                </a:solidFill>
                <a:latin typeface="Arial" charset="0"/>
                <a:ea typeface="ＭＳ Ｐゴシック" pitchFamily="34" charset="-128"/>
              </a:defRPr>
            </a:lvl2pPr>
            <a:lvl3pPr eaLnBrk="0" hangingPunct="0">
              <a:defRPr kumimoji="1" sz="2400">
                <a:solidFill>
                  <a:schemeClr val="tx1"/>
                </a:solidFill>
                <a:latin typeface="Arial" charset="0"/>
                <a:ea typeface="ＭＳ Ｐゴシック" pitchFamily="34" charset="-128"/>
              </a:defRPr>
            </a:lvl3pPr>
            <a:lvl4pPr eaLnBrk="0" hangingPunct="0">
              <a:defRPr kumimoji="1" sz="2400">
                <a:solidFill>
                  <a:schemeClr val="tx1"/>
                </a:solidFill>
                <a:latin typeface="Arial" charset="0"/>
                <a:ea typeface="ＭＳ Ｐゴシック" pitchFamily="34" charset="-128"/>
              </a:defRPr>
            </a:lvl4pPr>
            <a:lvl5pPr eaLnBrk="0" hangingPunct="0">
              <a:defRPr kumimoji="1" sz="2400">
                <a:solidFill>
                  <a:schemeClr val="tx1"/>
                </a:solidFill>
                <a:latin typeface="Arial" charset="0"/>
                <a:ea typeface="ＭＳ Ｐゴシック" pitchFamily="34" charset="-128"/>
              </a:defRPr>
            </a:lvl5pPr>
            <a:lvl6pPr eaLnBrk="0" fontAlgn="base" hangingPunct="0">
              <a:spcBef>
                <a:spcPct val="0"/>
              </a:spcBef>
              <a:spcAft>
                <a:spcPct val="0"/>
              </a:spcAft>
              <a:defRPr kumimoji="1" sz="2400">
                <a:solidFill>
                  <a:schemeClr val="tx1"/>
                </a:solidFill>
                <a:latin typeface="Arial" charset="0"/>
                <a:ea typeface="ＭＳ Ｐゴシック" pitchFamily="34" charset="-128"/>
              </a:defRPr>
            </a:lvl6pPr>
            <a:lvl7pPr eaLnBrk="0" fontAlgn="base" hangingPunct="0">
              <a:spcBef>
                <a:spcPct val="0"/>
              </a:spcBef>
              <a:spcAft>
                <a:spcPct val="0"/>
              </a:spcAft>
              <a:defRPr kumimoji="1" sz="2400">
                <a:solidFill>
                  <a:schemeClr val="tx1"/>
                </a:solidFill>
                <a:latin typeface="Arial" charset="0"/>
                <a:ea typeface="ＭＳ Ｐゴシック" pitchFamily="34" charset="-128"/>
              </a:defRPr>
            </a:lvl7pPr>
            <a:lvl8pPr eaLnBrk="0" fontAlgn="base" hangingPunct="0">
              <a:spcBef>
                <a:spcPct val="0"/>
              </a:spcBef>
              <a:spcAft>
                <a:spcPct val="0"/>
              </a:spcAft>
              <a:defRPr kumimoji="1" sz="2400">
                <a:solidFill>
                  <a:schemeClr val="tx1"/>
                </a:solidFill>
                <a:latin typeface="Arial" charset="0"/>
                <a:ea typeface="ＭＳ Ｐゴシック" pitchFamily="34" charset="-128"/>
              </a:defRPr>
            </a:lvl8pPr>
            <a:lvl9pPr eaLnBrk="0" fontAlgn="base" hangingPunct="0">
              <a:spcBef>
                <a:spcPct val="0"/>
              </a:spcBef>
              <a:spcAft>
                <a:spcPct val="0"/>
              </a:spcAft>
              <a:defRPr kumimoji="1" sz="2400">
                <a:solidFill>
                  <a:schemeClr val="tx1"/>
                </a:solidFill>
                <a:latin typeface="Arial" charset="0"/>
                <a:ea typeface="ＭＳ Ｐゴシック" pitchFamily="34" charset="-128"/>
              </a:defRPr>
            </a:lvl9pPr>
          </a:lstStyle>
          <a:p>
            <a:pPr algn="ctr" eaLnBrk="1" hangingPunct="1"/>
            <a:r>
              <a:rPr lang="en-US" altLang="en-US" sz="1800" dirty="0">
                <a:latin typeface="Times New Roman" charset="0"/>
                <a:ea typeface="Times New Roman" charset="0"/>
                <a:cs typeface="Times New Roman" charset="0"/>
              </a:rPr>
              <a:t>Voltage (mV)</a:t>
            </a:r>
          </a:p>
        </p:txBody>
      </p:sp>
      <p:sp>
        <p:nvSpPr>
          <p:cNvPr id="220" name="Text Box 156"/>
          <p:cNvSpPr txBox="1">
            <a:spLocks noChangeArrowheads="1"/>
          </p:cNvSpPr>
          <p:nvPr/>
        </p:nvSpPr>
        <p:spPr bwMode="auto">
          <a:xfrm>
            <a:off x="3736411" y="32055737"/>
            <a:ext cx="7216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34" charset="-128"/>
              </a:defRPr>
            </a:lvl1pPr>
            <a:lvl2pPr eaLnBrk="0" hangingPunct="0">
              <a:defRPr kumimoji="1" sz="2400">
                <a:solidFill>
                  <a:schemeClr val="tx1"/>
                </a:solidFill>
                <a:latin typeface="Arial" charset="0"/>
                <a:ea typeface="ＭＳ Ｐゴシック" pitchFamily="34" charset="-128"/>
              </a:defRPr>
            </a:lvl2pPr>
            <a:lvl3pPr eaLnBrk="0" hangingPunct="0">
              <a:defRPr kumimoji="1" sz="2400">
                <a:solidFill>
                  <a:schemeClr val="tx1"/>
                </a:solidFill>
                <a:latin typeface="Arial" charset="0"/>
                <a:ea typeface="ＭＳ Ｐゴシック" pitchFamily="34" charset="-128"/>
              </a:defRPr>
            </a:lvl3pPr>
            <a:lvl4pPr eaLnBrk="0" hangingPunct="0">
              <a:defRPr kumimoji="1" sz="2400">
                <a:solidFill>
                  <a:schemeClr val="tx1"/>
                </a:solidFill>
                <a:latin typeface="Arial" charset="0"/>
                <a:ea typeface="ＭＳ Ｐゴシック" pitchFamily="34" charset="-128"/>
              </a:defRPr>
            </a:lvl4pPr>
            <a:lvl5pPr eaLnBrk="0" hangingPunct="0">
              <a:defRPr kumimoji="1" sz="2400">
                <a:solidFill>
                  <a:schemeClr val="tx1"/>
                </a:solidFill>
                <a:latin typeface="Arial" charset="0"/>
                <a:ea typeface="ＭＳ Ｐゴシック" pitchFamily="34" charset="-128"/>
              </a:defRPr>
            </a:lvl5pPr>
            <a:lvl6pPr eaLnBrk="0" fontAlgn="base" hangingPunct="0">
              <a:spcBef>
                <a:spcPct val="0"/>
              </a:spcBef>
              <a:spcAft>
                <a:spcPct val="0"/>
              </a:spcAft>
              <a:defRPr kumimoji="1" sz="2400">
                <a:solidFill>
                  <a:schemeClr val="tx1"/>
                </a:solidFill>
                <a:latin typeface="Arial" charset="0"/>
                <a:ea typeface="ＭＳ Ｐゴシック" pitchFamily="34" charset="-128"/>
              </a:defRPr>
            </a:lvl6pPr>
            <a:lvl7pPr eaLnBrk="0" fontAlgn="base" hangingPunct="0">
              <a:spcBef>
                <a:spcPct val="0"/>
              </a:spcBef>
              <a:spcAft>
                <a:spcPct val="0"/>
              </a:spcAft>
              <a:defRPr kumimoji="1" sz="2400">
                <a:solidFill>
                  <a:schemeClr val="tx1"/>
                </a:solidFill>
                <a:latin typeface="Arial" charset="0"/>
                <a:ea typeface="ＭＳ Ｐゴシック" pitchFamily="34" charset="-128"/>
              </a:defRPr>
            </a:lvl7pPr>
            <a:lvl8pPr eaLnBrk="0" fontAlgn="base" hangingPunct="0">
              <a:spcBef>
                <a:spcPct val="0"/>
              </a:spcBef>
              <a:spcAft>
                <a:spcPct val="0"/>
              </a:spcAft>
              <a:defRPr kumimoji="1" sz="2400">
                <a:solidFill>
                  <a:schemeClr val="tx1"/>
                </a:solidFill>
                <a:latin typeface="Arial" charset="0"/>
                <a:ea typeface="ＭＳ Ｐゴシック" pitchFamily="34" charset="-128"/>
              </a:defRPr>
            </a:lvl8pPr>
            <a:lvl9pPr eaLnBrk="0" fontAlgn="base" hangingPunct="0">
              <a:spcBef>
                <a:spcPct val="0"/>
              </a:spcBef>
              <a:spcAft>
                <a:spcPct val="0"/>
              </a:spcAft>
              <a:defRPr kumimoji="1" sz="2400">
                <a:solidFill>
                  <a:schemeClr val="tx1"/>
                </a:solidFill>
                <a:latin typeface="Arial" charset="0"/>
                <a:ea typeface="ＭＳ Ｐゴシック" pitchFamily="34" charset="-128"/>
              </a:defRPr>
            </a:lvl9pPr>
          </a:lstStyle>
          <a:p>
            <a:pPr defTabSz="914400" eaLnBrk="1" hangingPunct="1"/>
            <a:r>
              <a:rPr lang="en-US" altLang="en-US" sz="1800" dirty="0">
                <a:latin typeface="Times New Roman" charset="0"/>
                <a:ea typeface="Times New Roman" charset="0"/>
                <a:cs typeface="Times New Roman" charset="0"/>
              </a:rPr>
              <a:t>Time </a:t>
            </a:r>
          </a:p>
        </p:txBody>
      </p:sp>
      <p:sp>
        <p:nvSpPr>
          <p:cNvPr id="221" name="Line 159"/>
          <p:cNvSpPr>
            <a:spLocks noChangeShapeType="1"/>
          </p:cNvSpPr>
          <p:nvPr/>
        </p:nvSpPr>
        <p:spPr bwMode="auto">
          <a:xfrm>
            <a:off x="3798324" y="32055737"/>
            <a:ext cx="9604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 name="Rectangle 238"/>
          <p:cNvSpPr/>
          <p:nvPr/>
        </p:nvSpPr>
        <p:spPr>
          <a:xfrm flipV="1">
            <a:off x="1228722" y="19123262"/>
            <a:ext cx="8815047" cy="45719"/>
          </a:xfrm>
          <a:prstGeom prst="rect">
            <a:avLst/>
          </a:prstGeom>
          <a:solidFill>
            <a:srgbClr val="992827"/>
          </a:solidFill>
          <a:ln>
            <a:solidFill>
              <a:srgbClr val="9928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7" name="Picture 216"/>
          <p:cNvPicPr>
            <a:picLocks noChangeAspect="1"/>
          </p:cNvPicPr>
          <p:nvPr/>
        </p:nvPicPr>
        <p:blipFill>
          <a:blip r:embed="rId96">
            <a:extLst>
              <a:ext uri="{28A0092B-C50C-407E-A947-70E740481C1C}">
                <a14:useLocalDpi xmlns:a14="http://schemas.microsoft.com/office/drawing/2010/main" val="0"/>
              </a:ext>
            </a:extLst>
          </a:blip>
          <a:stretch>
            <a:fillRect/>
          </a:stretch>
        </p:blipFill>
        <p:spPr>
          <a:xfrm>
            <a:off x="34960993" y="12023143"/>
            <a:ext cx="914400" cy="914400"/>
          </a:xfrm>
          <a:prstGeom prst="rect">
            <a:avLst/>
          </a:prstGeom>
        </p:spPr>
      </p:pic>
      <p:pic>
        <p:nvPicPr>
          <p:cNvPr id="238" name="Picture 237"/>
          <p:cNvPicPr>
            <a:picLocks noChangeAspect="1"/>
          </p:cNvPicPr>
          <p:nvPr/>
        </p:nvPicPr>
        <p:blipFill>
          <a:blip r:embed="rId97">
            <a:extLst>
              <a:ext uri="{28A0092B-C50C-407E-A947-70E740481C1C}">
                <a14:useLocalDpi xmlns:a14="http://schemas.microsoft.com/office/drawing/2010/main" val="0"/>
              </a:ext>
            </a:extLst>
          </a:blip>
          <a:stretch>
            <a:fillRect/>
          </a:stretch>
        </p:blipFill>
        <p:spPr>
          <a:xfrm>
            <a:off x="37016489" y="12023143"/>
            <a:ext cx="914400" cy="914400"/>
          </a:xfrm>
          <a:prstGeom prst="rect">
            <a:avLst/>
          </a:prstGeom>
        </p:spPr>
      </p:pic>
      <p:pic>
        <p:nvPicPr>
          <p:cNvPr id="240" name="Picture 239"/>
          <p:cNvPicPr>
            <a:picLocks noChangeAspect="1"/>
          </p:cNvPicPr>
          <p:nvPr/>
        </p:nvPicPr>
        <p:blipFill>
          <a:blip r:embed="rId98">
            <a:extLst>
              <a:ext uri="{28A0092B-C50C-407E-A947-70E740481C1C}">
                <a14:useLocalDpi xmlns:a14="http://schemas.microsoft.com/office/drawing/2010/main" val="0"/>
              </a:ext>
            </a:extLst>
          </a:blip>
          <a:stretch>
            <a:fillRect/>
          </a:stretch>
        </p:blipFill>
        <p:spPr>
          <a:xfrm>
            <a:off x="40099735" y="12023143"/>
            <a:ext cx="914400" cy="914400"/>
          </a:xfrm>
          <a:prstGeom prst="rect">
            <a:avLst/>
          </a:prstGeom>
        </p:spPr>
      </p:pic>
      <p:pic>
        <p:nvPicPr>
          <p:cNvPr id="241" name="Picture 240"/>
          <p:cNvPicPr>
            <a:picLocks noChangeAspect="1"/>
          </p:cNvPicPr>
          <p:nvPr/>
        </p:nvPicPr>
        <p:blipFill>
          <a:blip r:embed="rId99">
            <a:extLst>
              <a:ext uri="{28A0092B-C50C-407E-A947-70E740481C1C}">
                <a14:useLocalDpi xmlns:a14="http://schemas.microsoft.com/office/drawing/2010/main" val="0"/>
              </a:ext>
            </a:extLst>
          </a:blip>
          <a:stretch>
            <a:fillRect/>
          </a:stretch>
        </p:blipFill>
        <p:spPr>
          <a:xfrm>
            <a:off x="34960993" y="13043759"/>
            <a:ext cx="914400" cy="914400"/>
          </a:xfrm>
          <a:prstGeom prst="rect">
            <a:avLst/>
          </a:prstGeom>
        </p:spPr>
      </p:pic>
      <p:pic>
        <p:nvPicPr>
          <p:cNvPr id="242" name="Picture 241"/>
          <p:cNvPicPr>
            <a:picLocks noChangeAspect="1"/>
          </p:cNvPicPr>
          <p:nvPr/>
        </p:nvPicPr>
        <p:blipFill>
          <a:blip r:embed="rId100">
            <a:extLst>
              <a:ext uri="{28A0092B-C50C-407E-A947-70E740481C1C}">
                <a14:useLocalDpi xmlns:a14="http://schemas.microsoft.com/office/drawing/2010/main" val="0"/>
              </a:ext>
            </a:extLst>
          </a:blip>
          <a:stretch>
            <a:fillRect/>
          </a:stretch>
        </p:blipFill>
        <p:spPr>
          <a:xfrm>
            <a:off x="37016489" y="13043759"/>
            <a:ext cx="914400" cy="914400"/>
          </a:xfrm>
          <a:prstGeom prst="rect">
            <a:avLst/>
          </a:prstGeom>
        </p:spPr>
      </p:pic>
      <p:pic>
        <p:nvPicPr>
          <p:cNvPr id="243" name="Picture 242"/>
          <p:cNvPicPr>
            <a:picLocks noChangeAspect="1"/>
          </p:cNvPicPr>
          <p:nvPr/>
        </p:nvPicPr>
        <p:blipFill>
          <a:blip r:embed="rId101">
            <a:extLst>
              <a:ext uri="{28A0092B-C50C-407E-A947-70E740481C1C}">
                <a14:useLocalDpi xmlns:a14="http://schemas.microsoft.com/office/drawing/2010/main" val="0"/>
              </a:ext>
            </a:extLst>
          </a:blip>
          <a:stretch>
            <a:fillRect/>
          </a:stretch>
        </p:blipFill>
        <p:spPr>
          <a:xfrm>
            <a:off x="35988741" y="12023143"/>
            <a:ext cx="914400" cy="914400"/>
          </a:xfrm>
          <a:prstGeom prst="rect">
            <a:avLst/>
          </a:prstGeom>
        </p:spPr>
      </p:pic>
      <p:pic>
        <p:nvPicPr>
          <p:cNvPr id="244" name="Picture 243"/>
          <p:cNvPicPr>
            <a:picLocks noChangeAspect="1"/>
          </p:cNvPicPr>
          <p:nvPr/>
        </p:nvPicPr>
        <p:blipFill>
          <a:blip r:embed="rId102">
            <a:extLst>
              <a:ext uri="{28A0092B-C50C-407E-A947-70E740481C1C}">
                <a14:useLocalDpi xmlns:a14="http://schemas.microsoft.com/office/drawing/2010/main" val="0"/>
              </a:ext>
            </a:extLst>
          </a:blip>
          <a:stretch>
            <a:fillRect/>
          </a:stretch>
        </p:blipFill>
        <p:spPr>
          <a:xfrm>
            <a:off x="38044237" y="12023143"/>
            <a:ext cx="914400" cy="914400"/>
          </a:xfrm>
          <a:prstGeom prst="rect">
            <a:avLst/>
          </a:prstGeom>
        </p:spPr>
      </p:pic>
      <p:pic>
        <p:nvPicPr>
          <p:cNvPr id="245" name="Picture 244"/>
          <p:cNvPicPr>
            <a:picLocks noChangeAspect="1"/>
          </p:cNvPicPr>
          <p:nvPr/>
        </p:nvPicPr>
        <p:blipFill>
          <a:blip r:embed="rId103">
            <a:extLst>
              <a:ext uri="{28A0092B-C50C-407E-A947-70E740481C1C}">
                <a14:useLocalDpi xmlns:a14="http://schemas.microsoft.com/office/drawing/2010/main" val="0"/>
              </a:ext>
            </a:extLst>
          </a:blip>
          <a:stretch>
            <a:fillRect/>
          </a:stretch>
        </p:blipFill>
        <p:spPr>
          <a:xfrm>
            <a:off x="39071985" y="12023143"/>
            <a:ext cx="914400" cy="914400"/>
          </a:xfrm>
          <a:prstGeom prst="rect">
            <a:avLst/>
          </a:prstGeom>
        </p:spPr>
      </p:pic>
      <p:pic>
        <p:nvPicPr>
          <p:cNvPr id="246" name="Picture 245"/>
          <p:cNvPicPr>
            <a:picLocks noChangeAspect="1"/>
          </p:cNvPicPr>
          <p:nvPr/>
        </p:nvPicPr>
        <p:blipFill>
          <a:blip r:embed="rId104">
            <a:extLst>
              <a:ext uri="{28A0092B-C50C-407E-A947-70E740481C1C}">
                <a14:useLocalDpi xmlns:a14="http://schemas.microsoft.com/office/drawing/2010/main" val="0"/>
              </a:ext>
            </a:extLst>
          </a:blip>
          <a:stretch>
            <a:fillRect/>
          </a:stretch>
        </p:blipFill>
        <p:spPr>
          <a:xfrm>
            <a:off x="35988741" y="13043759"/>
            <a:ext cx="914400" cy="914400"/>
          </a:xfrm>
          <a:prstGeom prst="rect">
            <a:avLst/>
          </a:prstGeom>
        </p:spPr>
      </p:pic>
      <p:pic>
        <p:nvPicPr>
          <p:cNvPr id="247" name="Picture 246"/>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8044237" y="13043759"/>
            <a:ext cx="914400" cy="914400"/>
          </a:xfrm>
          <a:prstGeom prst="rect">
            <a:avLst/>
          </a:prstGeom>
        </p:spPr>
      </p:pic>
      <p:pic>
        <p:nvPicPr>
          <p:cNvPr id="248" name="Picture 247"/>
          <p:cNvPicPr>
            <a:picLocks noChangeAspect="1"/>
          </p:cNvPicPr>
          <p:nvPr/>
        </p:nvPicPr>
        <p:blipFill>
          <a:blip r:embed="rId105">
            <a:extLst>
              <a:ext uri="{28A0092B-C50C-407E-A947-70E740481C1C}">
                <a14:useLocalDpi xmlns:a14="http://schemas.microsoft.com/office/drawing/2010/main" val="0"/>
              </a:ext>
            </a:extLst>
          </a:blip>
          <a:stretch>
            <a:fillRect/>
          </a:stretch>
        </p:blipFill>
        <p:spPr>
          <a:xfrm>
            <a:off x="39071985" y="13043759"/>
            <a:ext cx="914400" cy="914400"/>
          </a:xfrm>
          <a:prstGeom prst="rect">
            <a:avLst/>
          </a:prstGeom>
        </p:spPr>
      </p:pic>
      <p:sp>
        <p:nvSpPr>
          <p:cNvPr id="249" name="TextBox 248"/>
          <p:cNvSpPr txBox="1"/>
          <p:nvPr/>
        </p:nvSpPr>
        <p:spPr>
          <a:xfrm>
            <a:off x="35470716" y="12699879"/>
            <a:ext cx="651605" cy="261610"/>
          </a:xfrm>
          <a:prstGeom prst="rect">
            <a:avLst/>
          </a:prstGeom>
          <a:noFill/>
        </p:spPr>
        <p:txBody>
          <a:bodyPr wrap="square" rtlCol="0">
            <a:spAutoFit/>
          </a:bodyPr>
          <a:lstStyle/>
          <a:p>
            <a:r>
              <a:rPr lang="en-US" sz="1100" b="1" dirty="0">
                <a:solidFill>
                  <a:schemeClr val="bg1"/>
                </a:solidFill>
                <a:latin typeface="Times New Roman" charset="0"/>
                <a:ea typeface="Times New Roman" charset="0"/>
                <a:cs typeface="Times New Roman" charset="0"/>
              </a:rPr>
              <a:t>0 </a:t>
            </a:r>
            <a:r>
              <a:rPr lang="en-US" sz="1100" b="1" dirty="0" err="1">
                <a:solidFill>
                  <a:schemeClr val="bg1"/>
                </a:solidFill>
                <a:latin typeface="Times New Roman" charset="0"/>
                <a:ea typeface="Times New Roman" charset="0"/>
                <a:cs typeface="Times New Roman" charset="0"/>
              </a:rPr>
              <a:t>ms</a:t>
            </a:r>
            <a:endParaRPr lang="en-US" sz="1100" b="1" dirty="0">
              <a:solidFill>
                <a:schemeClr val="bg1"/>
              </a:solidFill>
              <a:latin typeface="Times New Roman" charset="0"/>
              <a:ea typeface="Times New Roman" charset="0"/>
              <a:cs typeface="Times New Roman" charset="0"/>
            </a:endParaRPr>
          </a:p>
        </p:txBody>
      </p:sp>
      <p:sp>
        <p:nvSpPr>
          <p:cNvPr id="250" name="TextBox 249"/>
          <p:cNvSpPr txBox="1"/>
          <p:nvPr/>
        </p:nvSpPr>
        <p:spPr>
          <a:xfrm>
            <a:off x="36335871" y="12714244"/>
            <a:ext cx="676698" cy="261610"/>
          </a:xfrm>
          <a:prstGeom prst="rect">
            <a:avLst/>
          </a:prstGeom>
          <a:noFill/>
        </p:spPr>
        <p:txBody>
          <a:bodyPr wrap="square" rtlCol="0">
            <a:spAutoFit/>
          </a:bodyPr>
          <a:lstStyle/>
          <a:p>
            <a:r>
              <a:rPr lang="en-US" sz="1100" b="1" dirty="0" smtClean="0">
                <a:solidFill>
                  <a:schemeClr val="bg1"/>
                </a:solidFill>
                <a:latin typeface="Times New Roman" charset="0"/>
                <a:ea typeface="Times New Roman" charset="0"/>
                <a:cs typeface="Times New Roman" charset="0"/>
              </a:rPr>
              <a:t>45 </a:t>
            </a:r>
            <a:r>
              <a:rPr lang="en-US" sz="1100" b="1" dirty="0" err="1">
                <a:solidFill>
                  <a:schemeClr val="bg1"/>
                </a:solidFill>
                <a:latin typeface="Times New Roman" charset="0"/>
                <a:ea typeface="Times New Roman" charset="0"/>
                <a:cs typeface="Times New Roman" charset="0"/>
              </a:rPr>
              <a:t>ms</a:t>
            </a:r>
            <a:endParaRPr lang="en-US" sz="1100" b="1" dirty="0">
              <a:solidFill>
                <a:schemeClr val="bg1"/>
              </a:solidFill>
              <a:latin typeface="Times New Roman" charset="0"/>
              <a:ea typeface="Times New Roman" charset="0"/>
              <a:cs typeface="Times New Roman" charset="0"/>
            </a:endParaRPr>
          </a:p>
        </p:txBody>
      </p:sp>
      <p:sp>
        <p:nvSpPr>
          <p:cNvPr id="251" name="TextBox 250"/>
          <p:cNvSpPr txBox="1"/>
          <p:nvPr/>
        </p:nvSpPr>
        <p:spPr>
          <a:xfrm>
            <a:off x="37323478" y="12710533"/>
            <a:ext cx="676698" cy="261610"/>
          </a:xfrm>
          <a:prstGeom prst="rect">
            <a:avLst/>
          </a:prstGeom>
          <a:noFill/>
        </p:spPr>
        <p:txBody>
          <a:bodyPr wrap="square" rtlCol="0">
            <a:spAutoFit/>
          </a:bodyPr>
          <a:lstStyle/>
          <a:p>
            <a:r>
              <a:rPr lang="en-US" sz="1100" b="1" dirty="0">
                <a:solidFill>
                  <a:schemeClr val="bg1"/>
                </a:solidFill>
                <a:latin typeface="Times New Roman" charset="0"/>
                <a:ea typeface="Times New Roman" charset="0"/>
                <a:cs typeface="Times New Roman" charset="0"/>
              </a:rPr>
              <a:t>9</a:t>
            </a:r>
            <a:r>
              <a:rPr lang="en-US" sz="1100" b="1" dirty="0" smtClean="0">
                <a:solidFill>
                  <a:schemeClr val="bg1"/>
                </a:solidFill>
                <a:latin typeface="Times New Roman" charset="0"/>
                <a:ea typeface="Times New Roman" charset="0"/>
                <a:cs typeface="Times New Roman" charset="0"/>
              </a:rPr>
              <a:t>0 </a:t>
            </a:r>
            <a:r>
              <a:rPr lang="en-US" sz="1100" b="1" dirty="0" err="1">
                <a:solidFill>
                  <a:schemeClr val="bg1"/>
                </a:solidFill>
                <a:latin typeface="Times New Roman" charset="0"/>
                <a:ea typeface="Times New Roman" charset="0"/>
                <a:cs typeface="Times New Roman" charset="0"/>
              </a:rPr>
              <a:t>ms</a:t>
            </a:r>
            <a:endParaRPr lang="en-US" sz="1100" b="1" dirty="0">
              <a:solidFill>
                <a:schemeClr val="bg1"/>
              </a:solidFill>
              <a:latin typeface="Times New Roman" charset="0"/>
              <a:ea typeface="Times New Roman" charset="0"/>
              <a:cs typeface="Times New Roman" charset="0"/>
            </a:endParaRPr>
          </a:p>
        </p:txBody>
      </p:sp>
      <p:sp>
        <p:nvSpPr>
          <p:cNvPr id="252" name="TextBox 251"/>
          <p:cNvSpPr txBox="1"/>
          <p:nvPr/>
        </p:nvSpPr>
        <p:spPr>
          <a:xfrm>
            <a:off x="38376268" y="12707375"/>
            <a:ext cx="676698" cy="261610"/>
          </a:xfrm>
          <a:prstGeom prst="rect">
            <a:avLst/>
          </a:prstGeom>
          <a:noFill/>
        </p:spPr>
        <p:txBody>
          <a:bodyPr wrap="square" rtlCol="0">
            <a:spAutoFit/>
          </a:bodyPr>
          <a:lstStyle/>
          <a:p>
            <a:r>
              <a:rPr lang="en-US" sz="1100" b="1" dirty="0" smtClean="0">
                <a:solidFill>
                  <a:schemeClr val="bg1"/>
                </a:solidFill>
                <a:latin typeface="Times New Roman" charset="0"/>
                <a:ea typeface="Times New Roman" charset="0"/>
                <a:cs typeface="Times New Roman" charset="0"/>
              </a:rPr>
              <a:t>135 </a:t>
            </a:r>
            <a:r>
              <a:rPr lang="en-US" sz="1100" b="1" dirty="0" err="1">
                <a:solidFill>
                  <a:schemeClr val="bg1"/>
                </a:solidFill>
                <a:latin typeface="Times New Roman" charset="0"/>
                <a:ea typeface="Times New Roman" charset="0"/>
                <a:cs typeface="Times New Roman" charset="0"/>
              </a:rPr>
              <a:t>ms</a:t>
            </a:r>
            <a:endParaRPr lang="en-US" sz="1100" b="1" dirty="0">
              <a:solidFill>
                <a:schemeClr val="bg1"/>
              </a:solidFill>
              <a:latin typeface="Times New Roman" charset="0"/>
              <a:ea typeface="Times New Roman" charset="0"/>
              <a:cs typeface="Times New Roman" charset="0"/>
            </a:endParaRPr>
          </a:p>
        </p:txBody>
      </p:sp>
      <p:sp>
        <p:nvSpPr>
          <p:cNvPr id="253" name="TextBox 252"/>
          <p:cNvSpPr txBox="1"/>
          <p:nvPr/>
        </p:nvSpPr>
        <p:spPr>
          <a:xfrm>
            <a:off x="39383647" y="12736262"/>
            <a:ext cx="676698" cy="261610"/>
          </a:xfrm>
          <a:prstGeom prst="rect">
            <a:avLst/>
          </a:prstGeom>
          <a:noFill/>
        </p:spPr>
        <p:txBody>
          <a:bodyPr wrap="square" rtlCol="0">
            <a:spAutoFit/>
          </a:bodyPr>
          <a:lstStyle/>
          <a:p>
            <a:r>
              <a:rPr lang="en-US" sz="1100" b="1" dirty="0" smtClean="0">
                <a:solidFill>
                  <a:schemeClr val="bg1"/>
                </a:solidFill>
                <a:latin typeface="Times New Roman" charset="0"/>
                <a:ea typeface="Times New Roman" charset="0"/>
                <a:cs typeface="Times New Roman" charset="0"/>
              </a:rPr>
              <a:t>180 </a:t>
            </a:r>
            <a:r>
              <a:rPr lang="en-US" sz="1100" b="1" dirty="0" err="1">
                <a:solidFill>
                  <a:schemeClr val="bg1"/>
                </a:solidFill>
                <a:latin typeface="Times New Roman" charset="0"/>
                <a:ea typeface="Times New Roman" charset="0"/>
                <a:cs typeface="Times New Roman" charset="0"/>
              </a:rPr>
              <a:t>ms</a:t>
            </a:r>
            <a:endParaRPr lang="en-US" sz="1100" b="1" dirty="0">
              <a:solidFill>
                <a:schemeClr val="bg1"/>
              </a:solidFill>
              <a:latin typeface="Times New Roman" charset="0"/>
              <a:ea typeface="Times New Roman" charset="0"/>
              <a:cs typeface="Times New Roman" charset="0"/>
            </a:endParaRPr>
          </a:p>
        </p:txBody>
      </p:sp>
      <p:sp>
        <p:nvSpPr>
          <p:cNvPr id="254" name="TextBox 253"/>
          <p:cNvSpPr txBox="1"/>
          <p:nvPr/>
        </p:nvSpPr>
        <p:spPr>
          <a:xfrm>
            <a:off x="40386544" y="12707094"/>
            <a:ext cx="676698" cy="261610"/>
          </a:xfrm>
          <a:prstGeom prst="rect">
            <a:avLst/>
          </a:prstGeom>
          <a:noFill/>
        </p:spPr>
        <p:txBody>
          <a:bodyPr wrap="square" rtlCol="0">
            <a:spAutoFit/>
          </a:bodyPr>
          <a:lstStyle/>
          <a:p>
            <a:r>
              <a:rPr lang="en-US" sz="1100" b="1" dirty="0" smtClean="0">
                <a:solidFill>
                  <a:schemeClr val="bg1"/>
                </a:solidFill>
                <a:latin typeface="Times New Roman" charset="0"/>
                <a:ea typeface="Times New Roman" charset="0"/>
                <a:cs typeface="Times New Roman" charset="0"/>
              </a:rPr>
              <a:t>225 </a:t>
            </a:r>
            <a:r>
              <a:rPr lang="en-US" sz="1100" b="1" dirty="0" err="1">
                <a:solidFill>
                  <a:schemeClr val="bg1"/>
                </a:solidFill>
                <a:latin typeface="Times New Roman" charset="0"/>
                <a:ea typeface="Times New Roman" charset="0"/>
                <a:cs typeface="Times New Roman" charset="0"/>
              </a:rPr>
              <a:t>ms</a:t>
            </a:r>
            <a:endParaRPr lang="en-US" sz="1100" b="1" dirty="0">
              <a:solidFill>
                <a:schemeClr val="bg1"/>
              </a:solidFill>
              <a:latin typeface="Times New Roman" charset="0"/>
              <a:ea typeface="Times New Roman" charset="0"/>
              <a:cs typeface="Times New Roman" charset="0"/>
            </a:endParaRPr>
          </a:p>
        </p:txBody>
      </p:sp>
      <p:sp>
        <p:nvSpPr>
          <p:cNvPr id="255" name="TextBox 254"/>
          <p:cNvSpPr txBox="1"/>
          <p:nvPr/>
        </p:nvSpPr>
        <p:spPr>
          <a:xfrm>
            <a:off x="35270006" y="13739887"/>
            <a:ext cx="676698" cy="261610"/>
          </a:xfrm>
          <a:prstGeom prst="rect">
            <a:avLst/>
          </a:prstGeom>
          <a:noFill/>
        </p:spPr>
        <p:txBody>
          <a:bodyPr wrap="square" rtlCol="0">
            <a:spAutoFit/>
          </a:bodyPr>
          <a:lstStyle/>
          <a:p>
            <a:r>
              <a:rPr lang="en-US" sz="1100" b="1" dirty="0" smtClean="0">
                <a:solidFill>
                  <a:schemeClr val="bg1"/>
                </a:solidFill>
                <a:latin typeface="Times New Roman" charset="0"/>
                <a:ea typeface="Times New Roman" charset="0"/>
                <a:cs typeface="Times New Roman" charset="0"/>
              </a:rPr>
              <a:t>270 </a:t>
            </a:r>
            <a:r>
              <a:rPr lang="en-US" sz="1100" b="1" dirty="0" err="1" smtClean="0">
                <a:solidFill>
                  <a:schemeClr val="bg1"/>
                </a:solidFill>
                <a:latin typeface="Times New Roman" charset="0"/>
                <a:ea typeface="Times New Roman" charset="0"/>
                <a:cs typeface="Times New Roman" charset="0"/>
              </a:rPr>
              <a:t>ms</a:t>
            </a:r>
            <a:endParaRPr lang="en-US" sz="1100" b="1" dirty="0">
              <a:solidFill>
                <a:schemeClr val="bg1"/>
              </a:solidFill>
              <a:latin typeface="Times New Roman" charset="0"/>
              <a:ea typeface="Times New Roman" charset="0"/>
              <a:cs typeface="Times New Roman" charset="0"/>
            </a:endParaRPr>
          </a:p>
        </p:txBody>
      </p:sp>
      <p:sp>
        <p:nvSpPr>
          <p:cNvPr id="256" name="TextBox 255"/>
          <p:cNvSpPr txBox="1"/>
          <p:nvPr/>
        </p:nvSpPr>
        <p:spPr>
          <a:xfrm>
            <a:off x="36251538" y="13729330"/>
            <a:ext cx="676698" cy="261610"/>
          </a:xfrm>
          <a:prstGeom prst="rect">
            <a:avLst/>
          </a:prstGeom>
          <a:noFill/>
        </p:spPr>
        <p:txBody>
          <a:bodyPr wrap="square" rtlCol="0">
            <a:spAutoFit/>
          </a:bodyPr>
          <a:lstStyle/>
          <a:p>
            <a:r>
              <a:rPr lang="en-US" sz="1100" b="1" dirty="0" smtClean="0">
                <a:solidFill>
                  <a:schemeClr val="bg1"/>
                </a:solidFill>
                <a:latin typeface="Times New Roman" charset="0"/>
                <a:ea typeface="Times New Roman" charset="0"/>
                <a:cs typeface="Times New Roman" charset="0"/>
              </a:rPr>
              <a:t>315 </a:t>
            </a:r>
            <a:r>
              <a:rPr lang="en-US" sz="1100" b="1" dirty="0" err="1">
                <a:solidFill>
                  <a:schemeClr val="bg1"/>
                </a:solidFill>
                <a:latin typeface="Times New Roman" charset="0"/>
                <a:ea typeface="Times New Roman" charset="0"/>
                <a:cs typeface="Times New Roman" charset="0"/>
              </a:rPr>
              <a:t>ms</a:t>
            </a:r>
            <a:endParaRPr lang="en-US" sz="1100" b="1" dirty="0">
              <a:solidFill>
                <a:schemeClr val="bg1"/>
              </a:solidFill>
              <a:latin typeface="Times New Roman" charset="0"/>
              <a:ea typeface="Times New Roman" charset="0"/>
              <a:cs typeface="Times New Roman" charset="0"/>
            </a:endParaRPr>
          </a:p>
        </p:txBody>
      </p:sp>
      <p:sp>
        <p:nvSpPr>
          <p:cNvPr id="257" name="TextBox 256"/>
          <p:cNvSpPr txBox="1"/>
          <p:nvPr/>
        </p:nvSpPr>
        <p:spPr>
          <a:xfrm>
            <a:off x="37316852" y="13724945"/>
            <a:ext cx="676698" cy="261610"/>
          </a:xfrm>
          <a:prstGeom prst="rect">
            <a:avLst/>
          </a:prstGeom>
          <a:noFill/>
        </p:spPr>
        <p:txBody>
          <a:bodyPr wrap="square" rtlCol="0">
            <a:spAutoFit/>
          </a:bodyPr>
          <a:lstStyle/>
          <a:p>
            <a:r>
              <a:rPr lang="en-US" sz="1100" b="1" dirty="0" smtClean="0">
                <a:solidFill>
                  <a:schemeClr val="bg1"/>
                </a:solidFill>
                <a:latin typeface="Times New Roman" charset="0"/>
                <a:ea typeface="Times New Roman" charset="0"/>
                <a:cs typeface="Times New Roman" charset="0"/>
              </a:rPr>
              <a:t>339 </a:t>
            </a:r>
            <a:r>
              <a:rPr lang="en-US" sz="1100" b="1" dirty="0" err="1">
                <a:solidFill>
                  <a:schemeClr val="bg1"/>
                </a:solidFill>
                <a:latin typeface="Times New Roman" charset="0"/>
                <a:ea typeface="Times New Roman" charset="0"/>
                <a:cs typeface="Times New Roman" charset="0"/>
              </a:rPr>
              <a:t>ms</a:t>
            </a:r>
            <a:endParaRPr lang="en-US" sz="1100" b="1" dirty="0">
              <a:solidFill>
                <a:schemeClr val="bg1"/>
              </a:solidFill>
              <a:latin typeface="Times New Roman" charset="0"/>
              <a:ea typeface="Times New Roman" charset="0"/>
              <a:cs typeface="Times New Roman" charset="0"/>
            </a:endParaRPr>
          </a:p>
        </p:txBody>
      </p:sp>
      <p:sp>
        <p:nvSpPr>
          <p:cNvPr id="258" name="TextBox 257"/>
          <p:cNvSpPr txBox="1"/>
          <p:nvPr/>
        </p:nvSpPr>
        <p:spPr>
          <a:xfrm>
            <a:off x="38354256" y="13734154"/>
            <a:ext cx="676698" cy="261610"/>
          </a:xfrm>
          <a:prstGeom prst="rect">
            <a:avLst/>
          </a:prstGeom>
          <a:noFill/>
        </p:spPr>
        <p:txBody>
          <a:bodyPr wrap="square" rtlCol="0">
            <a:spAutoFit/>
          </a:bodyPr>
          <a:lstStyle/>
          <a:p>
            <a:r>
              <a:rPr lang="en-US" sz="1100" b="1" dirty="0" smtClean="0">
                <a:solidFill>
                  <a:schemeClr val="bg1"/>
                </a:solidFill>
                <a:latin typeface="Times New Roman" charset="0"/>
                <a:ea typeface="Times New Roman" charset="0"/>
                <a:cs typeface="Times New Roman" charset="0"/>
              </a:rPr>
              <a:t>360 </a:t>
            </a:r>
            <a:r>
              <a:rPr lang="en-US" sz="1100" b="1" dirty="0" err="1">
                <a:solidFill>
                  <a:schemeClr val="bg1"/>
                </a:solidFill>
                <a:latin typeface="Times New Roman" charset="0"/>
                <a:ea typeface="Times New Roman" charset="0"/>
                <a:cs typeface="Times New Roman" charset="0"/>
              </a:rPr>
              <a:t>ms</a:t>
            </a:r>
            <a:endParaRPr lang="en-US" sz="1100" b="1" dirty="0">
              <a:solidFill>
                <a:schemeClr val="bg1"/>
              </a:solidFill>
              <a:latin typeface="Times New Roman" charset="0"/>
              <a:ea typeface="Times New Roman" charset="0"/>
              <a:cs typeface="Times New Roman" charset="0"/>
            </a:endParaRPr>
          </a:p>
        </p:txBody>
      </p:sp>
      <p:sp>
        <p:nvSpPr>
          <p:cNvPr id="259" name="TextBox 258"/>
          <p:cNvSpPr txBox="1"/>
          <p:nvPr/>
        </p:nvSpPr>
        <p:spPr>
          <a:xfrm>
            <a:off x="39383647" y="13719776"/>
            <a:ext cx="676698" cy="261610"/>
          </a:xfrm>
          <a:prstGeom prst="rect">
            <a:avLst/>
          </a:prstGeom>
          <a:noFill/>
        </p:spPr>
        <p:txBody>
          <a:bodyPr wrap="square" rtlCol="0">
            <a:spAutoFit/>
          </a:bodyPr>
          <a:lstStyle/>
          <a:p>
            <a:r>
              <a:rPr lang="en-US" sz="1100" b="1" dirty="0" smtClean="0">
                <a:solidFill>
                  <a:schemeClr val="bg1"/>
                </a:solidFill>
                <a:latin typeface="Times New Roman" charset="0"/>
                <a:ea typeface="Times New Roman" charset="0"/>
                <a:cs typeface="Times New Roman" charset="0"/>
              </a:rPr>
              <a:t>405 </a:t>
            </a:r>
            <a:r>
              <a:rPr lang="en-US" sz="1100" b="1" dirty="0" err="1">
                <a:solidFill>
                  <a:schemeClr val="bg1"/>
                </a:solidFill>
                <a:latin typeface="Times New Roman" charset="0"/>
                <a:ea typeface="Times New Roman" charset="0"/>
                <a:cs typeface="Times New Roman" charset="0"/>
              </a:rPr>
              <a:t>ms</a:t>
            </a:r>
            <a:endParaRPr lang="en-US" sz="1100" b="1" dirty="0">
              <a:solidFill>
                <a:schemeClr val="bg1"/>
              </a:solidFill>
              <a:latin typeface="Times New Roman" charset="0"/>
              <a:ea typeface="Times New Roman" charset="0"/>
              <a:cs typeface="Times New Roman" charset="0"/>
            </a:endParaRPr>
          </a:p>
        </p:txBody>
      </p:sp>
      <p:pic>
        <p:nvPicPr>
          <p:cNvPr id="260" name="Picture 259"/>
          <p:cNvPicPr>
            <a:picLocks noChangeAspect="1"/>
          </p:cNvPicPr>
          <p:nvPr/>
        </p:nvPicPr>
        <p:blipFill>
          <a:blip r:embed="rId106">
            <a:extLst>
              <a:ext uri="{28A0092B-C50C-407E-A947-70E740481C1C}">
                <a14:useLocalDpi xmlns:a14="http://schemas.microsoft.com/office/drawing/2010/main" val="0"/>
              </a:ext>
            </a:extLst>
          </a:blip>
          <a:stretch>
            <a:fillRect/>
          </a:stretch>
        </p:blipFill>
        <p:spPr>
          <a:xfrm>
            <a:off x="40099735" y="13043759"/>
            <a:ext cx="914400" cy="914400"/>
          </a:xfrm>
          <a:prstGeom prst="rect">
            <a:avLst/>
          </a:prstGeom>
        </p:spPr>
      </p:pic>
      <p:sp>
        <p:nvSpPr>
          <p:cNvPr id="261" name="TextBox 260"/>
          <p:cNvSpPr txBox="1"/>
          <p:nvPr/>
        </p:nvSpPr>
        <p:spPr>
          <a:xfrm>
            <a:off x="40386068" y="13732748"/>
            <a:ext cx="676698" cy="261610"/>
          </a:xfrm>
          <a:prstGeom prst="rect">
            <a:avLst/>
          </a:prstGeom>
          <a:noFill/>
        </p:spPr>
        <p:txBody>
          <a:bodyPr wrap="square" rtlCol="0">
            <a:spAutoFit/>
          </a:bodyPr>
          <a:lstStyle/>
          <a:p>
            <a:r>
              <a:rPr lang="en-US" sz="1100" b="1" dirty="0" smtClean="0">
                <a:solidFill>
                  <a:schemeClr val="bg1"/>
                </a:solidFill>
                <a:latin typeface="Times New Roman" charset="0"/>
                <a:ea typeface="Times New Roman" charset="0"/>
                <a:cs typeface="Times New Roman" charset="0"/>
              </a:rPr>
              <a:t>450 </a:t>
            </a:r>
            <a:r>
              <a:rPr lang="en-US" sz="1100" b="1" dirty="0" err="1">
                <a:solidFill>
                  <a:schemeClr val="bg1"/>
                </a:solidFill>
                <a:latin typeface="Times New Roman" charset="0"/>
                <a:ea typeface="Times New Roman" charset="0"/>
                <a:cs typeface="Times New Roman" charset="0"/>
              </a:rPr>
              <a:t>ms</a:t>
            </a:r>
            <a:endParaRPr lang="en-US" sz="1100" b="1" dirty="0">
              <a:solidFill>
                <a:schemeClr val="bg1"/>
              </a:solidFill>
              <a:latin typeface="Times New Roman" charset="0"/>
              <a:ea typeface="Times New Roman" charset="0"/>
              <a:cs typeface="Times New Roman" charset="0"/>
            </a:endParaRPr>
          </a:p>
        </p:txBody>
      </p:sp>
      <p:pic>
        <p:nvPicPr>
          <p:cNvPr id="262" name="Picture 39"/>
          <p:cNvPicPr>
            <a:picLocks noChangeArrowheads="1"/>
          </p:cNvPicPr>
          <p:nvPr/>
        </p:nvPicPr>
        <p:blipFill>
          <a:blip r:embed="rId107">
            <a:extLst>
              <a:ext uri="{28A0092B-C50C-407E-A947-70E740481C1C}">
                <a14:useLocalDpi xmlns:a14="http://schemas.microsoft.com/office/drawing/2010/main" val="0"/>
              </a:ext>
            </a:extLst>
          </a:blip>
          <a:srcRect/>
          <a:stretch>
            <a:fillRect/>
          </a:stretch>
        </p:blipFill>
        <p:spPr bwMode="auto">
          <a:xfrm>
            <a:off x="36309485" y="2269319"/>
            <a:ext cx="4383904" cy="4327330"/>
          </a:xfrm>
          <a:prstGeom prst="rect">
            <a:avLst/>
          </a:prstGeom>
          <a:solidFill>
            <a:srgbClr val="992827"/>
          </a:solidFill>
          <a:ln>
            <a:noFill/>
          </a:ln>
          <a:extLst/>
        </p:spPr>
      </p:pic>
      <p:sp>
        <p:nvSpPr>
          <p:cNvPr id="6" name="Oval 5"/>
          <p:cNvSpPr/>
          <p:nvPr/>
        </p:nvSpPr>
        <p:spPr>
          <a:xfrm>
            <a:off x="36859200" y="2798673"/>
            <a:ext cx="153369" cy="183462"/>
          </a:xfrm>
          <a:prstGeom prst="ellipse">
            <a:avLst/>
          </a:prstGeom>
          <a:solidFill>
            <a:srgbClr val="992827"/>
          </a:solidFill>
          <a:ln>
            <a:solidFill>
              <a:srgbClr val="9928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33720064" y="19954861"/>
            <a:ext cx="8815047" cy="45719"/>
          </a:xfrm>
          <a:prstGeom prst="rect">
            <a:avLst/>
          </a:prstGeom>
          <a:solidFill>
            <a:srgbClr val="992827"/>
          </a:solidFill>
          <a:ln>
            <a:solidFill>
              <a:srgbClr val="9928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52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2058</TotalTime>
  <Words>1249</Words>
  <Application>Microsoft Macintosh PowerPoint</Application>
  <PresentationFormat>Custom</PresentationFormat>
  <Paragraphs>108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Calibri Light</vt:lpstr>
      <vt:lpstr>ＭＳ Ｐゴシック</vt:lpstr>
      <vt:lpstr>Times</vt:lpstr>
      <vt:lpstr>Times New Roman</vt:lpstr>
      <vt:lpstr>Arial</vt:lpstr>
      <vt:lpstr>Office Theme</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Nghi Au</dc:creator>
  <cp:lastModifiedBy>Jessica Nghi Au</cp:lastModifiedBy>
  <cp:revision>184</cp:revision>
  <dcterms:created xsi:type="dcterms:W3CDTF">2017-04-11T04:57:14Z</dcterms:created>
  <dcterms:modified xsi:type="dcterms:W3CDTF">2018-02-01T23:12:11Z</dcterms:modified>
</cp:coreProperties>
</file>