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83B055-CFA3-499C-9750-E0DE7E2DB1D7}" v="10" dt="2021-10-28T18:23:48.3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Beach" userId="b37be78dd7a5175c" providerId="LiveId" clId="{D083B055-CFA3-499C-9750-E0DE7E2DB1D7}"/>
    <pc:docChg chg="undo custSel modSld">
      <pc:chgData name="Joseph Beach" userId="b37be78dd7a5175c" providerId="LiveId" clId="{D083B055-CFA3-499C-9750-E0DE7E2DB1D7}" dt="2021-10-28T18:24:23.285" v="615" actId="20577"/>
      <pc:docMkLst>
        <pc:docMk/>
      </pc:docMkLst>
      <pc:sldChg chg="addSp delSp modSp mod">
        <pc:chgData name="Joseph Beach" userId="b37be78dd7a5175c" providerId="LiveId" clId="{D083B055-CFA3-499C-9750-E0DE7E2DB1D7}" dt="2021-10-28T18:24:23.285" v="615" actId="20577"/>
        <pc:sldMkLst>
          <pc:docMk/>
          <pc:sldMk cId="4231132744" sldId="256"/>
        </pc:sldMkLst>
        <pc:spChg chg="mod">
          <ac:chgData name="Joseph Beach" userId="b37be78dd7a5175c" providerId="LiveId" clId="{D083B055-CFA3-499C-9750-E0DE7E2DB1D7}" dt="2021-10-28T17:26:37.990" v="30" actId="1076"/>
          <ac:spMkLst>
            <pc:docMk/>
            <pc:sldMk cId="4231132744" sldId="256"/>
            <ac:spMk id="4" creationId="{BE50FD31-2258-4225-A9C2-F345427AE01A}"/>
          </ac:spMkLst>
        </pc:spChg>
        <pc:spChg chg="mod">
          <ac:chgData name="Joseph Beach" userId="b37be78dd7a5175c" providerId="LiveId" clId="{D083B055-CFA3-499C-9750-E0DE7E2DB1D7}" dt="2021-10-28T18:19:00.898" v="292" actId="20577"/>
          <ac:spMkLst>
            <pc:docMk/>
            <pc:sldMk cId="4231132744" sldId="256"/>
            <ac:spMk id="5" creationId="{0AEB1780-148F-4F2B-932E-DC0023ADF291}"/>
          </ac:spMkLst>
        </pc:spChg>
        <pc:spChg chg="del">
          <ac:chgData name="Joseph Beach" userId="b37be78dd7a5175c" providerId="LiveId" clId="{D083B055-CFA3-499C-9750-E0DE7E2DB1D7}" dt="2021-10-28T18:19:20.959" v="296" actId="478"/>
          <ac:spMkLst>
            <pc:docMk/>
            <pc:sldMk cId="4231132744" sldId="256"/>
            <ac:spMk id="6" creationId="{5C2B9C52-B83E-4920-B640-B2D29FCE9353}"/>
          </ac:spMkLst>
        </pc:spChg>
        <pc:spChg chg="del mod">
          <ac:chgData name="Joseph Beach" userId="b37be78dd7a5175c" providerId="LiveId" clId="{D083B055-CFA3-499C-9750-E0DE7E2DB1D7}" dt="2021-10-28T18:19:23.521" v="297" actId="478"/>
          <ac:spMkLst>
            <pc:docMk/>
            <pc:sldMk cId="4231132744" sldId="256"/>
            <ac:spMk id="7" creationId="{4F145D21-34E2-4C62-A4FD-06209899E342}"/>
          </ac:spMkLst>
        </pc:spChg>
        <pc:spChg chg="del mod">
          <ac:chgData name="Joseph Beach" userId="b37be78dd7a5175c" providerId="LiveId" clId="{D083B055-CFA3-499C-9750-E0DE7E2DB1D7}" dt="2021-10-28T17:28:17.807" v="51" actId="478"/>
          <ac:spMkLst>
            <pc:docMk/>
            <pc:sldMk cId="4231132744" sldId="256"/>
            <ac:spMk id="8" creationId="{20E0D1DF-D151-4F39-9CBB-6DC0826D4E79}"/>
          </ac:spMkLst>
        </pc:spChg>
        <pc:spChg chg="del mod">
          <ac:chgData name="Joseph Beach" userId="b37be78dd7a5175c" providerId="LiveId" clId="{D083B055-CFA3-499C-9750-E0DE7E2DB1D7}" dt="2021-10-28T18:21:16.542" v="350" actId="478"/>
          <ac:spMkLst>
            <pc:docMk/>
            <pc:sldMk cId="4231132744" sldId="256"/>
            <ac:spMk id="10" creationId="{054FB5A0-2789-4059-9812-77BED949DAEA}"/>
          </ac:spMkLst>
        </pc:spChg>
        <pc:spChg chg="del mod">
          <ac:chgData name="Joseph Beach" userId="b37be78dd7a5175c" providerId="LiveId" clId="{D083B055-CFA3-499C-9750-E0DE7E2DB1D7}" dt="2021-10-28T17:29:26.726" v="75" actId="478"/>
          <ac:spMkLst>
            <pc:docMk/>
            <pc:sldMk cId="4231132744" sldId="256"/>
            <ac:spMk id="11" creationId="{417E72B5-12CE-4F20-8E8E-32871CC64ADE}"/>
          </ac:spMkLst>
        </pc:spChg>
        <pc:spChg chg="mod">
          <ac:chgData name="Joseph Beach" userId="b37be78dd7a5175c" providerId="LiveId" clId="{D083B055-CFA3-499C-9750-E0DE7E2DB1D7}" dt="2021-10-28T17:25:50.646" v="13" actId="1076"/>
          <ac:spMkLst>
            <pc:docMk/>
            <pc:sldMk cId="4231132744" sldId="256"/>
            <ac:spMk id="12" creationId="{36096103-5263-4344-8244-548BE6EAB07C}"/>
          </ac:spMkLst>
        </pc:spChg>
        <pc:spChg chg="add mod">
          <ac:chgData name="Joseph Beach" userId="b37be78dd7a5175c" providerId="LiveId" clId="{D083B055-CFA3-499C-9750-E0DE7E2DB1D7}" dt="2021-10-28T18:24:23.285" v="615" actId="20577"/>
          <ac:spMkLst>
            <pc:docMk/>
            <pc:sldMk cId="4231132744" sldId="256"/>
            <ac:spMk id="29" creationId="{229293EA-FBC9-4E58-AE90-1828B1364569}"/>
          </ac:spMkLst>
        </pc:spChg>
        <pc:spChg chg="add mod">
          <ac:chgData name="Joseph Beach" userId="b37be78dd7a5175c" providerId="LiveId" clId="{D083B055-CFA3-499C-9750-E0DE7E2DB1D7}" dt="2021-10-28T18:16:20.651" v="243" actId="20577"/>
          <ac:spMkLst>
            <pc:docMk/>
            <pc:sldMk cId="4231132744" sldId="256"/>
            <ac:spMk id="30" creationId="{64DDE505-F940-4390-B520-A5CC64B983C0}"/>
          </ac:spMkLst>
        </pc:spChg>
        <pc:spChg chg="add mod">
          <ac:chgData name="Joseph Beach" userId="b37be78dd7a5175c" providerId="LiveId" clId="{D083B055-CFA3-499C-9750-E0DE7E2DB1D7}" dt="2021-10-28T18:23:42.485" v="578" actId="14100"/>
          <ac:spMkLst>
            <pc:docMk/>
            <pc:sldMk cId="4231132744" sldId="256"/>
            <ac:spMk id="36" creationId="{EC634503-33CB-49CD-AE76-89DBF9A0DE62}"/>
          </ac:spMkLst>
        </pc:spChg>
        <pc:spChg chg="add del mod">
          <ac:chgData name="Joseph Beach" userId="b37be78dd7a5175c" providerId="LiveId" clId="{D083B055-CFA3-499C-9750-E0DE7E2DB1D7}" dt="2021-10-28T17:51:18.171" v="156" actId="478"/>
          <ac:spMkLst>
            <pc:docMk/>
            <pc:sldMk cId="4231132744" sldId="256"/>
            <ac:spMk id="38" creationId="{FB4C556B-4BB9-491A-BC2D-C431E50B3AD5}"/>
          </ac:spMkLst>
        </pc:spChg>
        <pc:spChg chg="add del mod">
          <ac:chgData name="Joseph Beach" userId="b37be78dd7a5175c" providerId="LiveId" clId="{D083B055-CFA3-499C-9750-E0DE7E2DB1D7}" dt="2021-10-28T18:19:15.872" v="295" actId="478"/>
          <ac:spMkLst>
            <pc:docMk/>
            <pc:sldMk cId="4231132744" sldId="256"/>
            <ac:spMk id="45" creationId="{742410BB-FA50-4E7A-A368-86B01378EFCA}"/>
          </ac:spMkLst>
        </pc:spChg>
        <pc:spChg chg="add mod">
          <ac:chgData name="Joseph Beach" userId="b37be78dd7a5175c" providerId="LiveId" clId="{D083B055-CFA3-499C-9750-E0DE7E2DB1D7}" dt="2021-10-28T18:20:46.565" v="330" actId="20577"/>
          <ac:spMkLst>
            <pc:docMk/>
            <pc:sldMk cId="4231132744" sldId="256"/>
            <ac:spMk id="46" creationId="{AB2C9EE7-A956-4231-BEE2-18E8D7D6BCA8}"/>
          </ac:spMkLst>
        </pc:spChg>
        <pc:spChg chg="add mod">
          <ac:chgData name="Joseph Beach" userId="b37be78dd7a5175c" providerId="LiveId" clId="{D083B055-CFA3-499C-9750-E0DE7E2DB1D7}" dt="2021-10-28T18:21:06.753" v="349" actId="20577"/>
          <ac:spMkLst>
            <pc:docMk/>
            <pc:sldMk cId="4231132744" sldId="256"/>
            <ac:spMk id="47" creationId="{FD997343-71D0-42A9-9A51-B6A36315B2F1}"/>
          </ac:spMkLst>
        </pc:spChg>
        <pc:spChg chg="add mod">
          <ac:chgData name="Joseph Beach" userId="b37be78dd7a5175c" providerId="LiveId" clId="{D083B055-CFA3-499C-9750-E0DE7E2DB1D7}" dt="2021-10-28T18:21:48.485" v="383" actId="1076"/>
          <ac:spMkLst>
            <pc:docMk/>
            <pc:sldMk cId="4231132744" sldId="256"/>
            <ac:spMk id="48" creationId="{167D45CF-CD64-457B-A6C2-68C6B822AA32}"/>
          </ac:spMkLst>
        </pc:spChg>
        <pc:spChg chg="add mod">
          <ac:chgData name="Joseph Beach" userId="b37be78dd7a5175c" providerId="LiveId" clId="{D083B055-CFA3-499C-9750-E0DE7E2DB1D7}" dt="2021-10-28T18:22:09.399" v="413" actId="20577"/>
          <ac:spMkLst>
            <pc:docMk/>
            <pc:sldMk cId="4231132744" sldId="256"/>
            <ac:spMk id="50" creationId="{70F82FD6-670A-4153-B6D7-718838433978}"/>
          </ac:spMkLst>
        </pc:spChg>
        <pc:cxnChg chg="mod">
          <ac:chgData name="Joseph Beach" userId="b37be78dd7a5175c" providerId="LiveId" clId="{D083B055-CFA3-499C-9750-E0DE7E2DB1D7}" dt="2021-10-28T17:26:52.280" v="36" actId="1076"/>
          <ac:cxnSpMkLst>
            <pc:docMk/>
            <pc:sldMk cId="4231132744" sldId="256"/>
            <ac:cxnSpMk id="16" creationId="{DD9B2084-26BF-40BF-9CC9-FCF352CD9FEF}"/>
          </ac:cxnSpMkLst>
        </pc:cxnChg>
        <pc:cxnChg chg="mod">
          <ac:chgData name="Joseph Beach" userId="b37be78dd7a5175c" providerId="LiveId" clId="{D083B055-CFA3-499C-9750-E0DE7E2DB1D7}" dt="2021-10-28T17:26:01.357" v="16" actId="1076"/>
          <ac:cxnSpMkLst>
            <pc:docMk/>
            <pc:sldMk cId="4231132744" sldId="256"/>
            <ac:cxnSpMk id="18" creationId="{5B1036F7-4980-4764-9455-D4D1404F7E0A}"/>
          </ac:cxnSpMkLst>
        </pc:cxnChg>
        <pc:cxnChg chg="mod">
          <ac:chgData name="Joseph Beach" userId="b37be78dd7a5175c" providerId="LiveId" clId="{D083B055-CFA3-499C-9750-E0DE7E2DB1D7}" dt="2021-10-28T17:52:33.013" v="189" actId="14100"/>
          <ac:cxnSpMkLst>
            <pc:docMk/>
            <pc:sldMk cId="4231132744" sldId="256"/>
            <ac:cxnSpMk id="22" creationId="{5450194E-28FD-4E1C-B18F-A5749EDF6443}"/>
          </ac:cxnSpMkLst>
        </pc:cxnChg>
        <pc:cxnChg chg="mod">
          <ac:chgData name="Joseph Beach" userId="b37be78dd7a5175c" providerId="LiveId" clId="{D083B055-CFA3-499C-9750-E0DE7E2DB1D7}" dt="2021-10-28T18:21:46.509" v="382" actId="1076"/>
          <ac:cxnSpMkLst>
            <pc:docMk/>
            <pc:sldMk cId="4231132744" sldId="256"/>
            <ac:cxnSpMk id="24" creationId="{BC401A7A-F17E-4FBB-A76B-57F57CE1BBEE}"/>
          </ac:cxnSpMkLst>
        </pc:cxnChg>
        <pc:cxnChg chg="del mod">
          <ac:chgData name="Joseph Beach" userId="b37be78dd7a5175c" providerId="LiveId" clId="{D083B055-CFA3-499C-9750-E0DE7E2DB1D7}" dt="2021-10-28T17:51:22.506" v="157" actId="478"/>
          <ac:cxnSpMkLst>
            <pc:docMk/>
            <pc:sldMk cId="4231132744" sldId="256"/>
            <ac:cxnSpMk id="26" creationId="{F8C20B6D-9410-4F8F-8026-7BFD76F1A736}"/>
          </ac:cxnSpMkLst>
        </pc:cxnChg>
        <pc:cxnChg chg="del mod">
          <ac:chgData name="Joseph Beach" userId="b37be78dd7a5175c" providerId="LiveId" clId="{D083B055-CFA3-499C-9750-E0DE7E2DB1D7}" dt="2021-10-28T18:22:24.964" v="417" actId="478"/>
          <ac:cxnSpMkLst>
            <pc:docMk/>
            <pc:sldMk cId="4231132744" sldId="256"/>
            <ac:cxnSpMk id="28" creationId="{C147A1FB-697F-4078-A18C-D655BEE1D4A2}"/>
          </ac:cxnSpMkLst>
        </pc:cxnChg>
        <pc:cxnChg chg="add mod">
          <ac:chgData name="Joseph Beach" userId="b37be78dd7a5175c" providerId="LiveId" clId="{D083B055-CFA3-499C-9750-E0DE7E2DB1D7}" dt="2021-10-28T17:26:49.009" v="35" actId="1076"/>
          <ac:cxnSpMkLst>
            <pc:docMk/>
            <pc:sldMk cId="4231132744" sldId="256"/>
            <ac:cxnSpMk id="31" creationId="{A01869A9-0D33-4F2F-800B-760C38BE3EC6}"/>
          </ac:cxnSpMkLst>
        </pc:cxnChg>
        <pc:cxnChg chg="add mod">
          <ac:chgData name="Joseph Beach" userId="b37be78dd7a5175c" providerId="LiveId" clId="{D083B055-CFA3-499C-9750-E0DE7E2DB1D7}" dt="2021-10-28T18:22:19.173" v="414" actId="14100"/>
          <ac:cxnSpMkLst>
            <pc:docMk/>
            <pc:sldMk cId="4231132744" sldId="256"/>
            <ac:cxnSpMk id="34" creationId="{64F66475-724F-4248-91A0-257C8895B157}"/>
          </ac:cxnSpMkLst>
        </pc:cxnChg>
        <pc:cxnChg chg="add mod">
          <ac:chgData name="Joseph Beach" userId="b37be78dd7a5175c" providerId="LiveId" clId="{D083B055-CFA3-499C-9750-E0DE7E2DB1D7}" dt="2021-10-28T18:23:45.028" v="579" actId="1076"/>
          <ac:cxnSpMkLst>
            <pc:docMk/>
            <pc:sldMk cId="4231132744" sldId="256"/>
            <ac:cxnSpMk id="52" creationId="{8C80ECB8-E7A2-4C61-860A-0128326650EE}"/>
          </ac:cxnSpMkLst>
        </pc:cxnChg>
        <pc:cxnChg chg="add mod">
          <ac:chgData name="Joseph Beach" userId="b37be78dd7a5175c" providerId="LiveId" clId="{D083B055-CFA3-499C-9750-E0DE7E2DB1D7}" dt="2021-10-28T18:23:53.591" v="582" actId="14100"/>
          <ac:cxnSpMkLst>
            <pc:docMk/>
            <pc:sldMk cId="4231132744" sldId="256"/>
            <ac:cxnSpMk id="53" creationId="{15B3D8AA-6A47-4373-ACE7-07A6F0EB6A3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C36AD-DE82-427C-8D08-9472148E3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FEAAE-5E42-4946-ADE1-21BBE5931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F57DC-8198-484A-9574-8918395B1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2314-C5FB-4371-8083-0DEC1FE5FEE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C92FB-4006-4007-AC83-293CB712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2DA51-1CC0-46BE-9A5B-21631755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66E3-FE03-4D07-85FC-A02F4772D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3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619A9-ED1E-4667-864F-9B98C305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5C9F1-C55D-45EB-9E81-95C505C63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8F594-E28E-4A27-AEA4-87894B61F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2314-C5FB-4371-8083-0DEC1FE5FEE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5726F-0CA5-4E86-AA44-950FC34B7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71D94-874F-4222-995A-9F01912E6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66E3-FE03-4D07-85FC-A02F4772D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8EDF5-3B8D-4D8B-A529-2B400FCC58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8DBB3-4FD9-4697-987B-00EB61182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260B7-A0EC-4329-B88B-9C0D1752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2314-C5FB-4371-8083-0DEC1FE5FEE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62133-875A-4856-B1E0-9AFADD52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D41F8-FCD9-400B-BECF-91D58B64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66E3-FE03-4D07-85FC-A02F4772D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9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EA17A-4A52-41AE-BB59-E09DF277F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76DC7-B001-47C3-8AFF-AF9F450EC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984FE-98C7-4F6E-BDAA-0B82F2A5A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2314-C5FB-4371-8083-0DEC1FE5FEE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90D12-5F3B-4812-A31B-88D25FF6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78F94-CC4F-4514-A627-6AA78509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66E3-FE03-4D07-85FC-A02F4772D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8E27-10C1-492B-B5F1-D0ADEED67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AE9C7-E4AC-4129-A0F1-690B3DD1B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75D37-71BD-45A6-B809-31FC609FA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2314-C5FB-4371-8083-0DEC1FE5FEE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D1FFA-8C49-4319-9299-DF82AE9F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7DC6B-9E7C-44BE-A891-AEA7FE67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66E3-FE03-4D07-85FC-A02F4772D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2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A28FF-E5F0-4087-8A65-663BE99C9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81952-9E5E-4EB6-BA3E-A63906509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8A627-C3D4-48A5-B6C5-769CFD69B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FA11B-E285-4877-950C-46E00E7E4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2314-C5FB-4371-8083-0DEC1FE5FEE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DD312-D817-47BA-99E6-5181CCCC3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8571B-3090-4114-8B42-3BFEF15B0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66E3-FE03-4D07-85FC-A02F4772D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7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7D73C-9D7D-4DFE-AF47-EF52239C2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044CE-A9F8-49F7-9F21-1F9036A4C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A8CC9-E344-4F7E-8856-288C66081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870C15-CE93-42E1-9960-BD803D35B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7BF8CA-CA4B-4EDB-AACC-4D7CAB334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EDAA9D-5627-4723-884C-7351DAC7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2314-C5FB-4371-8083-0DEC1FE5FEE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E71B5-9B9C-4509-BC64-01AF333D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5F2D70-6569-4E19-896D-7AAAAAD02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66E3-FE03-4D07-85FC-A02F4772D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3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AD574-506E-4477-9F72-972805AF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696D32-233F-4DA1-96A0-A454E1DD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2314-C5FB-4371-8083-0DEC1FE5FEE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5BAFF-09A6-4ACF-8F2C-09378FFD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315E0-BC68-4DE2-BE60-75FD39476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66E3-FE03-4D07-85FC-A02F4772D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9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995BDF-D0A6-43F4-B5D6-9B89BBC5F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2314-C5FB-4371-8083-0DEC1FE5FEE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5E3964-96C9-459B-B5BE-67D4A2044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4A17-D59C-47DB-9349-3ACACE180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66E3-FE03-4D07-85FC-A02F4772D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9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F7CA5-636E-4718-9EC4-B8185B26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9CD2A-86AA-4E29-B8B9-9E4E2E43C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42F41-49EE-421D-BF0F-FC2A147E9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95057-1241-45FE-862F-5EB62135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2314-C5FB-4371-8083-0DEC1FE5FEE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2BC88-7B56-4F1A-B6A8-636F54D15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4F48C-8043-4A3B-9435-14FADEB9D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66E3-FE03-4D07-85FC-A02F4772D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90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E64B-309A-4CC7-B40B-A88C82191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044357-CE84-45C1-A0F6-E78B5DE03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57098-F456-4C55-87BA-FC7FE7C46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5DD67-1B0F-4904-9921-1098651A0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2314-C5FB-4371-8083-0DEC1FE5FEE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30CAE-6188-423D-A30B-C3145421A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E01BD-66A4-4C3A-88CD-914824C4C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66E3-FE03-4D07-85FC-A02F4772D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4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EBF4B-DD7D-4386-8F67-622F5BB5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D86D6-35CC-45C3-AC7E-AF48E6C01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0F6AB-BD5C-4406-B24F-77C1E374F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52314-C5FB-4371-8083-0DEC1FE5FEE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DF0FC-E422-4B9A-AA97-B8E21F151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C416A-32C5-4A48-9A12-A55004C65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766E3-FE03-4D07-85FC-A02F4772D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BE50FD31-2258-4225-A9C2-F345427AE01A}"/>
              </a:ext>
            </a:extLst>
          </p:cNvPr>
          <p:cNvSpPr/>
          <p:nvPr/>
        </p:nvSpPr>
        <p:spPr>
          <a:xfrm>
            <a:off x="86216" y="542578"/>
            <a:ext cx="2157494" cy="81155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Begin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0AEB1780-148F-4F2B-932E-DC0023ADF291}"/>
              </a:ext>
            </a:extLst>
          </p:cNvPr>
          <p:cNvSpPr/>
          <p:nvPr/>
        </p:nvSpPr>
        <p:spPr>
          <a:xfrm>
            <a:off x="5832515" y="290188"/>
            <a:ext cx="2461255" cy="13163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that into: </a:t>
            </a:r>
          </a:p>
          <a:p>
            <a:pPr algn="ctr"/>
            <a:r>
              <a:rPr lang="en-US" dirty="0" err="1"/>
              <a:t>hoursPerDay</a:t>
            </a:r>
            <a:endParaRPr lang="en-US" dirty="0"/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36096103-5263-4344-8244-548BE6EAB07C}"/>
              </a:ext>
            </a:extLst>
          </p:cNvPr>
          <p:cNvSpPr/>
          <p:nvPr/>
        </p:nvSpPr>
        <p:spPr>
          <a:xfrm>
            <a:off x="9472861" y="4886936"/>
            <a:ext cx="2534653" cy="83947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9B2084-26BF-40BF-9CC9-FCF352CD9FEF}"/>
              </a:ext>
            </a:extLst>
          </p:cNvPr>
          <p:cNvCxnSpPr/>
          <p:nvPr/>
        </p:nvCxnSpPr>
        <p:spPr>
          <a:xfrm>
            <a:off x="4918115" y="948355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1036F7-4980-4764-9455-D4D1404F7E0A}"/>
              </a:ext>
            </a:extLst>
          </p:cNvPr>
          <p:cNvCxnSpPr/>
          <p:nvPr/>
        </p:nvCxnSpPr>
        <p:spPr>
          <a:xfrm>
            <a:off x="8400471" y="884696"/>
            <a:ext cx="1072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06D41A-8B41-431E-BFB0-DBD6A5D7E382}"/>
              </a:ext>
            </a:extLst>
          </p:cNvPr>
          <p:cNvCxnSpPr/>
          <p:nvPr/>
        </p:nvCxnSpPr>
        <p:spPr>
          <a:xfrm>
            <a:off x="11020926" y="1716505"/>
            <a:ext cx="0" cy="449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50194E-28FD-4E1C-B18F-A5749EDF6443}"/>
              </a:ext>
            </a:extLst>
          </p:cNvPr>
          <p:cNvCxnSpPr>
            <a:cxnSpLocks/>
          </p:cNvCxnSpPr>
          <p:nvPr/>
        </p:nvCxnSpPr>
        <p:spPr>
          <a:xfrm flipH="1">
            <a:off x="8634906" y="3011022"/>
            <a:ext cx="63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401A7A-F17E-4FBB-A76B-57F57CE1BBEE}"/>
              </a:ext>
            </a:extLst>
          </p:cNvPr>
          <p:cNvCxnSpPr>
            <a:cxnSpLocks/>
          </p:cNvCxnSpPr>
          <p:nvPr/>
        </p:nvCxnSpPr>
        <p:spPr>
          <a:xfrm flipH="1">
            <a:off x="4261906" y="3111323"/>
            <a:ext cx="1327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229293EA-FBC9-4E58-AE90-1828B1364569}"/>
              </a:ext>
            </a:extLst>
          </p:cNvPr>
          <p:cNvSpPr/>
          <p:nvPr/>
        </p:nvSpPr>
        <p:spPr>
          <a:xfrm>
            <a:off x="5937396" y="4886936"/>
            <a:ext cx="2153419" cy="126759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</a:t>
            </a:r>
            <a:r>
              <a:rPr lang="en-US" dirty="0" err="1"/>
              <a:t>dollarsPerMonth</a:t>
            </a:r>
            <a:r>
              <a:rPr lang="en-US" dirty="0"/>
              <a:t>.</a:t>
            </a:r>
          </a:p>
          <a:p>
            <a:pPr algn="ctr"/>
            <a:endParaRPr lang="en-US" dirty="0"/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64DDE505-F940-4390-B520-A5CC64B983C0}"/>
              </a:ext>
            </a:extLst>
          </p:cNvPr>
          <p:cNvSpPr/>
          <p:nvPr/>
        </p:nvSpPr>
        <p:spPr>
          <a:xfrm>
            <a:off x="2781417" y="264630"/>
            <a:ext cx="2461255" cy="13163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hours per day do you work?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01869A9-0D33-4F2F-800B-760C38BE3EC6}"/>
              </a:ext>
            </a:extLst>
          </p:cNvPr>
          <p:cNvCxnSpPr>
            <a:cxnSpLocks/>
          </p:cNvCxnSpPr>
          <p:nvPr/>
        </p:nvCxnSpPr>
        <p:spPr>
          <a:xfrm>
            <a:off x="2347189" y="948355"/>
            <a:ext cx="434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4F66475-724F-4248-91A0-257C8895B157}"/>
              </a:ext>
            </a:extLst>
          </p:cNvPr>
          <p:cNvCxnSpPr>
            <a:cxnSpLocks/>
          </p:cNvCxnSpPr>
          <p:nvPr/>
        </p:nvCxnSpPr>
        <p:spPr>
          <a:xfrm>
            <a:off x="8293770" y="5306671"/>
            <a:ext cx="976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EC634503-33CB-49CD-AE76-89DBF9A0DE62}"/>
              </a:ext>
            </a:extLst>
          </p:cNvPr>
          <p:cNvSpPr/>
          <p:nvPr/>
        </p:nvSpPr>
        <p:spPr>
          <a:xfrm>
            <a:off x="6999" y="4634204"/>
            <a:ext cx="4911116" cy="152029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Multiply the 3 values together to get:</a:t>
            </a:r>
          </a:p>
          <a:p>
            <a:pPr algn="ctr"/>
            <a:r>
              <a:rPr lang="en-US" dirty="0" err="1"/>
              <a:t>dollarsPerMonth</a:t>
            </a:r>
            <a:r>
              <a:rPr lang="en-US" dirty="0"/>
              <a:t> = </a:t>
            </a:r>
            <a:r>
              <a:rPr lang="en-US" dirty="0" err="1"/>
              <a:t>wagePerHour</a:t>
            </a:r>
            <a:r>
              <a:rPr lang="en-US" dirty="0"/>
              <a:t> * </a:t>
            </a:r>
            <a:r>
              <a:rPr lang="en-US" dirty="0" err="1"/>
              <a:t>hoursPerDay</a:t>
            </a:r>
            <a:r>
              <a:rPr lang="en-US" dirty="0"/>
              <a:t> * </a:t>
            </a:r>
            <a:r>
              <a:rPr lang="en-US" dirty="0" err="1"/>
              <a:t>workDaysPerMonth</a:t>
            </a:r>
            <a:endParaRPr lang="en-US" dirty="0"/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AB2C9EE7-A956-4231-BEE2-18E8D7D6BCA8}"/>
              </a:ext>
            </a:extLst>
          </p:cNvPr>
          <p:cNvSpPr/>
          <p:nvPr/>
        </p:nvSpPr>
        <p:spPr>
          <a:xfrm>
            <a:off x="9509559" y="290187"/>
            <a:ext cx="2461255" cy="13163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days did you work this month?</a:t>
            </a:r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FD997343-71D0-42A9-9A51-B6A36315B2F1}"/>
              </a:ext>
            </a:extLst>
          </p:cNvPr>
          <p:cNvSpPr/>
          <p:nvPr/>
        </p:nvSpPr>
        <p:spPr>
          <a:xfrm>
            <a:off x="9546259" y="2462301"/>
            <a:ext cx="2461255" cy="13163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that into: </a:t>
            </a:r>
          </a:p>
          <a:p>
            <a:pPr algn="ctr"/>
            <a:r>
              <a:rPr lang="en-US" dirty="0" err="1"/>
              <a:t>workDaysPerMonth</a:t>
            </a:r>
            <a:endParaRPr lang="en-US" dirty="0"/>
          </a:p>
        </p:txBody>
      </p:sp>
      <p:sp>
        <p:nvSpPr>
          <p:cNvPr id="48" name="Flowchart: Process 47">
            <a:extLst>
              <a:ext uri="{FF2B5EF4-FFF2-40B4-BE49-F238E27FC236}">
                <a16:creationId xmlns:a16="http://schemas.microsoft.com/office/drawing/2014/main" id="{167D45CF-CD64-457B-A6C2-68C6B822AA32}"/>
              </a:ext>
            </a:extLst>
          </p:cNvPr>
          <p:cNvSpPr/>
          <p:nvPr/>
        </p:nvSpPr>
        <p:spPr>
          <a:xfrm>
            <a:off x="5939216" y="2453155"/>
            <a:ext cx="2461255" cy="13163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is your hourly wage?</a:t>
            </a: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70F82FD6-670A-4153-B6D7-718838433978}"/>
              </a:ext>
            </a:extLst>
          </p:cNvPr>
          <p:cNvSpPr/>
          <p:nvPr/>
        </p:nvSpPr>
        <p:spPr>
          <a:xfrm>
            <a:off x="1524298" y="2383914"/>
            <a:ext cx="2461255" cy="13163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that into:</a:t>
            </a:r>
          </a:p>
          <a:p>
            <a:pPr algn="ctr"/>
            <a:r>
              <a:rPr lang="en-US" dirty="0" err="1"/>
              <a:t>wagePerHour</a:t>
            </a:r>
            <a:endParaRPr 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C80ECB8-E7A2-4C61-860A-0128326650EE}"/>
              </a:ext>
            </a:extLst>
          </p:cNvPr>
          <p:cNvCxnSpPr>
            <a:cxnSpLocks/>
          </p:cNvCxnSpPr>
          <p:nvPr/>
        </p:nvCxnSpPr>
        <p:spPr>
          <a:xfrm>
            <a:off x="4856379" y="5306671"/>
            <a:ext cx="976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5B3D8AA-6A47-4373-ACE7-07A6F0EB6A37}"/>
              </a:ext>
            </a:extLst>
          </p:cNvPr>
          <p:cNvCxnSpPr>
            <a:cxnSpLocks/>
          </p:cNvCxnSpPr>
          <p:nvPr/>
        </p:nvCxnSpPr>
        <p:spPr>
          <a:xfrm>
            <a:off x="2622884" y="3778636"/>
            <a:ext cx="0" cy="742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132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59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Beach</dc:creator>
  <cp:lastModifiedBy>Joseph Beach</cp:lastModifiedBy>
  <cp:revision>1</cp:revision>
  <dcterms:created xsi:type="dcterms:W3CDTF">2021-10-28T16:06:04Z</dcterms:created>
  <dcterms:modified xsi:type="dcterms:W3CDTF">2021-10-28T18:24:27Z</dcterms:modified>
</cp:coreProperties>
</file>