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736C4-9F01-47CF-B430-3947398A1CD7}" v="26" dt="2021-12-14T19:16:56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Beach" userId="b37be78dd7a5175c" providerId="LiveId" clId="{A2D736C4-9F01-47CF-B430-3947398A1CD7}"/>
    <pc:docChg chg="undo custSel modSld">
      <pc:chgData name="Joseph Beach" userId="b37be78dd7a5175c" providerId="LiveId" clId="{A2D736C4-9F01-47CF-B430-3947398A1CD7}" dt="2021-12-14T19:32:32.119" v="398" actId="478"/>
      <pc:docMkLst>
        <pc:docMk/>
      </pc:docMkLst>
      <pc:sldChg chg="addSp delSp modSp mod">
        <pc:chgData name="Joseph Beach" userId="b37be78dd7a5175c" providerId="LiveId" clId="{A2D736C4-9F01-47CF-B430-3947398A1CD7}" dt="2021-12-14T19:08:36.713" v="370" actId="14100"/>
        <pc:sldMkLst>
          <pc:docMk/>
          <pc:sldMk cId="1327700089" sldId="257"/>
        </pc:sldMkLst>
        <pc:spChg chg="mod">
          <ac:chgData name="Joseph Beach" userId="b37be78dd7a5175c" providerId="LiveId" clId="{A2D736C4-9F01-47CF-B430-3947398A1CD7}" dt="2021-12-14T18:27:03.696" v="189" actId="1076"/>
          <ac:spMkLst>
            <pc:docMk/>
            <pc:sldMk cId="1327700089" sldId="257"/>
            <ac:spMk id="4" creationId="{F27DB069-13A4-4DFB-B2F4-397F8F3B167E}"/>
          </ac:spMkLst>
        </pc:spChg>
        <pc:spChg chg="mod">
          <ac:chgData name="Joseph Beach" userId="b37be78dd7a5175c" providerId="LiveId" clId="{A2D736C4-9F01-47CF-B430-3947398A1CD7}" dt="2021-12-14T18:26:02.972" v="168" actId="1076"/>
          <ac:spMkLst>
            <pc:docMk/>
            <pc:sldMk cId="1327700089" sldId="257"/>
            <ac:spMk id="5" creationId="{4DA94DC4-55BE-4D27-8F4B-726027E40B32}"/>
          </ac:spMkLst>
        </pc:spChg>
        <pc:spChg chg="mod">
          <ac:chgData name="Joseph Beach" userId="b37be78dd7a5175c" providerId="LiveId" clId="{A2D736C4-9F01-47CF-B430-3947398A1CD7}" dt="2021-12-14T18:23:25.717" v="136" actId="1076"/>
          <ac:spMkLst>
            <pc:docMk/>
            <pc:sldMk cId="1327700089" sldId="257"/>
            <ac:spMk id="6" creationId="{44817DEC-E0E2-4922-A0F2-CA2C1523CF69}"/>
          </ac:spMkLst>
        </pc:spChg>
        <pc:spChg chg="mod">
          <ac:chgData name="Joseph Beach" userId="b37be78dd7a5175c" providerId="LiveId" clId="{A2D736C4-9F01-47CF-B430-3947398A1CD7}" dt="2021-12-14T18:52:56.016" v="263" actId="20577"/>
          <ac:spMkLst>
            <pc:docMk/>
            <pc:sldMk cId="1327700089" sldId="257"/>
            <ac:spMk id="7" creationId="{D6FC8F10-2326-4839-865B-29FFA1DB5C03}"/>
          </ac:spMkLst>
        </pc:spChg>
        <pc:spChg chg="mod">
          <ac:chgData name="Joseph Beach" userId="b37be78dd7a5175c" providerId="LiveId" clId="{A2D736C4-9F01-47CF-B430-3947398A1CD7}" dt="2021-12-14T18:54:34.315" v="277" actId="1076"/>
          <ac:spMkLst>
            <pc:docMk/>
            <pc:sldMk cId="1327700089" sldId="257"/>
            <ac:spMk id="8" creationId="{C6E81EB8-40BE-40B2-AF6C-5DDEA108B261}"/>
          </ac:spMkLst>
        </pc:spChg>
        <pc:spChg chg="del">
          <ac:chgData name="Joseph Beach" userId="b37be78dd7a5175c" providerId="LiveId" clId="{A2D736C4-9F01-47CF-B430-3947398A1CD7}" dt="2021-12-14T18:53:10.607" v="264" actId="478"/>
          <ac:spMkLst>
            <pc:docMk/>
            <pc:sldMk cId="1327700089" sldId="257"/>
            <ac:spMk id="11" creationId="{4D9919ED-702F-4E08-B3DB-27DC58FD9EE0}"/>
          </ac:spMkLst>
        </pc:spChg>
        <pc:spChg chg="mod">
          <ac:chgData name="Joseph Beach" userId="b37be78dd7a5175c" providerId="LiveId" clId="{A2D736C4-9F01-47CF-B430-3947398A1CD7}" dt="2021-12-14T18:59:51.641" v="304" actId="20577"/>
          <ac:spMkLst>
            <pc:docMk/>
            <pc:sldMk cId="1327700089" sldId="257"/>
            <ac:spMk id="12" creationId="{4C3217EA-BDEC-4609-86B7-3EEB51C33320}"/>
          </ac:spMkLst>
        </pc:spChg>
        <pc:spChg chg="mod">
          <ac:chgData name="Joseph Beach" userId="b37be78dd7a5175c" providerId="LiveId" clId="{A2D736C4-9F01-47CF-B430-3947398A1CD7}" dt="2021-12-14T19:02:07.350" v="307" actId="1076"/>
          <ac:spMkLst>
            <pc:docMk/>
            <pc:sldMk cId="1327700089" sldId="257"/>
            <ac:spMk id="14" creationId="{2A1A59A4-77BF-412D-8975-1103698FDE11}"/>
          </ac:spMkLst>
        </pc:spChg>
        <pc:spChg chg="mod">
          <ac:chgData name="Joseph Beach" userId="b37be78dd7a5175c" providerId="LiveId" clId="{A2D736C4-9F01-47CF-B430-3947398A1CD7}" dt="2021-12-14T18:26:37.956" v="181" actId="1076"/>
          <ac:spMkLst>
            <pc:docMk/>
            <pc:sldMk cId="1327700089" sldId="257"/>
            <ac:spMk id="15" creationId="{B4CFFDE3-1361-415F-8F7A-16A71B578FBE}"/>
          </ac:spMkLst>
        </pc:spChg>
        <pc:spChg chg="del mod">
          <ac:chgData name="Joseph Beach" userId="b37be78dd7a5175c" providerId="LiveId" clId="{A2D736C4-9F01-47CF-B430-3947398A1CD7}" dt="2021-12-14T18:56:36.067" v="283" actId="478"/>
          <ac:spMkLst>
            <pc:docMk/>
            <pc:sldMk cId="1327700089" sldId="257"/>
            <ac:spMk id="16" creationId="{26D27399-9226-40E2-8846-55F29B234885}"/>
          </ac:spMkLst>
        </pc:spChg>
        <pc:spChg chg="mod">
          <ac:chgData name="Joseph Beach" userId="b37be78dd7a5175c" providerId="LiveId" clId="{A2D736C4-9F01-47CF-B430-3947398A1CD7}" dt="2021-12-14T18:24:02.582" v="145" actId="14100"/>
          <ac:spMkLst>
            <pc:docMk/>
            <pc:sldMk cId="1327700089" sldId="257"/>
            <ac:spMk id="17" creationId="{CBE445E0-7394-4606-BA4F-FCE1F1A7EF85}"/>
          </ac:spMkLst>
        </pc:spChg>
        <pc:spChg chg="mod">
          <ac:chgData name="Joseph Beach" userId="b37be78dd7a5175c" providerId="LiveId" clId="{A2D736C4-9F01-47CF-B430-3947398A1CD7}" dt="2021-12-14T18:56:52" v="289" actId="1076"/>
          <ac:spMkLst>
            <pc:docMk/>
            <pc:sldMk cId="1327700089" sldId="257"/>
            <ac:spMk id="19" creationId="{5ECA9747-2B89-42CF-A8BE-A4AFEDCDF703}"/>
          </ac:spMkLst>
        </pc:spChg>
        <pc:spChg chg="mod">
          <ac:chgData name="Joseph Beach" userId="b37be78dd7a5175c" providerId="LiveId" clId="{A2D736C4-9F01-47CF-B430-3947398A1CD7}" dt="2021-12-14T18:24:18.272" v="150" actId="1076"/>
          <ac:spMkLst>
            <pc:docMk/>
            <pc:sldMk cId="1327700089" sldId="257"/>
            <ac:spMk id="20" creationId="{D2760B2F-6746-42C1-9699-F1E3B6024D8E}"/>
          </ac:spMkLst>
        </pc:spChg>
        <pc:spChg chg="mod">
          <ac:chgData name="Joseph Beach" userId="b37be78dd7a5175c" providerId="LiveId" clId="{A2D736C4-9F01-47CF-B430-3947398A1CD7}" dt="2021-12-14T18:25:39.055" v="161" actId="1076"/>
          <ac:spMkLst>
            <pc:docMk/>
            <pc:sldMk cId="1327700089" sldId="257"/>
            <ac:spMk id="63" creationId="{F3D7EBBE-3720-4160-96A7-55E32DCF0018}"/>
          </ac:spMkLst>
        </pc:spChg>
        <pc:spChg chg="add mod">
          <ac:chgData name="Joseph Beach" userId="b37be78dd7a5175c" providerId="LiveId" clId="{A2D736C4-9F01-47CF-B430-3947398A1CD7}" dt="2021-12-14T18:46:31.123" v="253" actId="1076"/>
          <ac:spMkLst>
            <pc:docMk/>
            <pc:sldMk cId="1327700089" sldId="257"/>
            <ac:spMk id="74" creationId="{4F875C05-5EB2-452F-8E7C-1DBE20FF2F0E}"/>
          </ac:spMkLst>
        </pc:spChg>
        <pc:spChg chg="add mod">
          <ac:chgData name="Joseph Beach" userId="b37be78dd7a5175c" providerId="LiveId" clId="{A2D736C4-9F01-47CF-B430-3947398A1CD7}" dt="2021-12-14T18:46:49.237" v="258" actId="1076"/>
          <ac:spMkLst>
            <pc:docMk/>
            <pc:sldMk cId="1327700089" sldId="257"/>
            <ac:spMk id="75" creationId="{11B584BC-5A7B-44FE-BD35-E656B67F5005}"/>
          </ac:spMkLst>
        </pc:spChg>
        <pc:spChg chg="add mod">
          <ac:chgData name="Joseph Beach" userId="b37be78dd7a5175c" providerId="LiveId" clId="{A2D736C4-9F01-47CF-B430-3947398A1CD7}" dt="2021-12-14T18:54:44.224" v="282" actId="1076"/>
          <ac:spMkLst>
            <pc:docMk/>
            <pc:sldMk cId="1327700089" sldId="257"/>
            <ac:spMk id="77" creationId="{650831B4-096C-49A0-B573-9015A88DB27F}"/>
          </ac:spMkLst>
        </pc:spChg>
        <pc:spChg chg="add mod">
          <ac:chgData name="Joseph Beach" userId="b37be78dd7a5175c" providerId="LiveId" clId="{A2D736C4-9F01-47CF-B430-3947398A1CD7}" dt="2021-12-14T18:57:04.559" v="298" actId="20577"/>
          <ac:spMkLst>
            <pc:docMk/>
            <pc:sldMk cId="1327700089" sldId="257"/>
            <ac:spMk id="84" creationId="{9AB7DB1F-34BD-46CA-950D-BFD40D75B685}"/>
          </ac:spMkLst>
        </pc:spChg>
        <pc:spChg chg="add mod">
          <ac:chgData name="Joseph Beach" userId="b37be78dd7a5175c" providerId="LiveId" clId="{A2D736C4-9F01-47CF-B430-3947398A1CD7}" dt="2021-12-14T19:03:05.776" v="334" actId="20577"/>
          <ac:spMkLst>
            <pc:docMk/>
            <pc:sldMk cId="1327700089" sldId="257"/>
            <ac:spMk id="85" creationId="{BB30A61D-D12D-40FB-9F6A-078DEBEFFB10}"/>
          </ac:spMkLst>
        </pc:spChg>
        <pc:spChg chg="mod">
          <ac:chgData name="Joseph Beach" userId="b37be78dd7a5175c" providerId="LiveId" clId="{A2D736C4-9F01-47CF-B430-3947398A1CD7}" dt="2021-12-14T18:25:27.026" v="158" actId="1076"/>
          <ac:spMkLst>
            <pc:docMk/>
            <pc:sldMk cId="1327700089" sldId="257"/>
            <ac:spMk id="87" creationId="{2EE06A19-A3BA-4AF3-9BF2-12F67AFA63F4}"/>
          </ac:spMkLst>
        </pc:spChg>
        <pc:spChg chg="mod">
          <ac:chgData name="Joseph Beach" userId="b37be78dd7a5175c" providerId="LiveId" clId="{A2D736C4-9F01-47CF-B430-3947398A1CD7}" dt="2021-12-14T19:02:25.623" v="314" actId="1076"/>
          <ac:spMkLst>
            <pc:docMk/>
            <pc:sldMk cId="1327700089" sldId="257"/>
            <ac:spMk id="88" creationId="{1CBE48A7-5D7B-494A-AA23-2FEB49190365}"/>
          </ac:spMkLst>
        </pc:spChg>
        <pc:spChg chg="mod">
          <ac:chgData name="Joseph Beach" userId="b37be78dd7a5175c" providerId="LiveId" clId="{A2D736C4-9F01-47CF-B430-3947398A1CD7}" dt="2021-12-14T19:02:32.005" v="316" actId="20577"/>
          <ac:spMkLst>
            <pc:docMk/>
            <pc:sldMk cId="1327700089" sldId="257"/>
            <ac:spMk id="89" creationId="{75CF2A2F-D342-48FC-9265-E0076FA09720}"/>
          </ac:spMkLst>
        </pc:spChg>
        <pc:spChg chg="mod">
          <ac:chgData name="Joseph Beach" userId="b37be78dd7a5175c" providerId="LiveId" clId="{A2D736C4-9F01-47CF-B430-3947398A1CD7}" dt="2021-12-14T18:06:18.701" v="112" actId="108"/>
          <ac:spMkLst>
            <pc:docMk/>
            <pc:sldMk cId="1327700089" sldId="257"/>
            <ac:spMk id="91" creationId="{9B196724-B641-455D-8F8E-AF0F41144B44}"/>
          </ac:spMkLst>
        </pc:spChg>
        <pc:spChg chg="mod">
          <ac:chgData name="Joseph Beach" userId="b37be78dd7a5175c" providerId="LiveId" clId="{A2D736C4-9F01-47CF-B430-3947398A1CD7}" dt="2021-12-14T18:26:50.008" v="185" actId="14100"/>
          <ac:spMkLst>
            <pc:docMk/>
            <pc:sldMk cId="1327700089" sldId="257"/>
            <ac:spMk id="93" creationId="{0B6194D7-808A-4161-8B59-989FD69B66AA}"/>
          </ac:spMkLst>
        </pc:spChg>
        <pc:spChg chg="add mod">
          <ac:chgData name="Joseph Beach" userId="b37be78dd7a5175c" providerId="LiveId" clId="{A2D736C4-9F01-47CF-B430-3947398A1CD7}" dt="2021-12-14T19:08:18.303" v="355" actId="1076"/>
          <ac:spMkLst>
            <pc:docMk/>
            <pc:sldMk cId="1327700089" sldId="257"/>
            <ac:spMk id="94" creationId="{199F68C5-9E89-4B46-BBD7-A734A7E607E8}"/>
          </ac:spMkLst>
        </pc:spChg>
        <pc:spChg chg="add mod">
          <ac:chgData name="Joseph Beach" userId="b37be78dd7a5175c" providerId="LiveId" clId="{A2D736C4-9F01-47CF-B430-3947398A1CD7}" dt="2021-12-14T19:08:27.525" v="367" actId="20577"/>
          <ac:spMkLst>
            <pc:docMk/>
            <pc:sldMk cId="1327700089" sldId="257"/>
            <ac:spMk id="97" creationId="{8ACE4094-D730-4C35-A36C-051E8D3BE287}"/>
          </ac:spMkLst>
        </pc:spChg>
        <pc:spChg chg="mod">
          <ac:chgData name="Joseph Beach" userId="b37be78dd7a5175c" providerId="LiveId" clId="{A2D736C4-9F01-47CF-B430-3947398A1CD7}" dt="2021-12-14T18:57:36.732" v="302" actId="20577"/>
          <ac:spMkLst>
            <pc:docMk/>
            <pc:sldMk cId="1327700089" sldId="257"/>
            <ac:spMk id="101" creationId="{434BE563-9BD1-4C24-9E4E-37A1B91C02C2}"/>
          </ac:spMkLst>
        </pc:spChg>
        <pc:spChg chg="mod">
          <ac:chgData name="Joseph Beach" userId="b37be78dd7a5175c" providerId="LiveId" clId="{A2D736C4-9F01-47CF-B430-3947398A1CD7}" dt="2021-12-14T18:24:42.506" v="155" actId="1076"/>
          <ac:spMkLst>
            <pc:docMk/>
            <pc:sldMk cId="1327700089" sldId="257"/>
            <ac:spMk id="108" creationId="{4BC7506D-308C-40A0-8643-A04C14A8798E}"/>
          </ac:spMkLst>
        </pc:spChg>
        <pc:graphicFrameChg chg="add mod">
          <ac:chgData name="Joseph Beach" userId="b37be78dd7a5175c" providerId="LiveId" clId="{A2D736C4-9F01-47CF-B430-3947398A1CD7}" dt="2021-12-14T18:51:34.703" v="261" actId="1076"/>
          <ac:graphicFrameMkLst>
            <pc:docMk/>
            <pc:sldMk cId="1327700089" sldId="257"/>
            <ac:graphicFrameMk id="61" creationId="{5F38A702-7442-4F1E-B60D-0C1D2468D7F7}"/>
          </ac:graphicFrameMkLst>
        </pc:graphicFrameChg>
        <pc:cxnChg chg="mod">
          <ac:chgData name="Joseph Beach" userId="b37be78dd7a5175c" providerId="LiveId" clId="{A2D736C4-9F01-47CF-B430-3947398A1CD7}" dt="2021-12-14T18:54:37.132" v="278" actId="1076"/>
          <ac:cxnSpMkLst>
            <pc:docMk/>
            <pc:sldMk cId="1327700089" sldId="257"/>
            <ac:cxnSpMk id="22" creationId="{CF625E4E-4FCC-40ED-AC67-D936E8A35224}"/>
          </ac:cxnSpMkLst>
        </pc:cxnChg>
        <pc:cxnChg chg="mod">
          <ac:chgData name="Joseph Beach" userId="b37be78dd7a5175c" providerId="LiveId" clId="{A2D736C4-9F01-47CF-B430-3947398A1CD7}" dt="2021-12-14T18:24:07.458" v="147" actId="14100"/>
          <ac:cxnSpMkLst>
            <pc:docMk/>
            <pc:sldMk cId="1327700089" sldId="257"/>
            <ac:cxnSpMk id="30" creationId="{B3C42EFB-CEB4-4AAC-8635-BF5639215DF4}"/>
          </ac:cxnSpMkLst>
        </pc:cxnChg>
        <pc:cxnChg chg="del mod">
          <ac:chgData name="Joseph Beach" userId="b37be78dd7a5175c" providerId="LiveId" clId="{A2D736C4-9F01-47CF-B430-3947398A1CD7}" dt="2021-12-14T18:53:13.565" v="265" actId="478"/>
          <ac:cxnSpMkLst>
            <pc:docMk/>
            <pc:sldMk cId="1327700089" sldId="257"/>
            <ac:cxnSpMk id="32" creationId="{5FE26B81-9A8C-41ED-8785-8B0E68981EA5}"/>
          </ac:cxnSpMkLst>
        </pc:cxnChg>
        <pc:cxnChg chg="mod">
          <ac:chgData name="Joseph Beach" userId="b37be78dd7a5175c" providerId="LiveId" clId="{A2D736C4-9F01-47CF-B430-3947398A1CD7}" dt="2021-12-14T18:56:55.539" v="290" actId="14100"/>
          <ac:cxnSpMkLst>
            <pc:docMk/>
            <pc:sldMk cId="1327700089" sldId="257"/>
            <ac:cxnSpMk id="34" creationId="{910F8276-26A6-4791-8802-80983E71E136}"/>
          </ac:cxnSpMkLst>
        </pc:cxnChg>
        <pc:cxnChg chg="mod">
          <ac:chgData name="Joseph Beach" userId="b37be78dd7a5175c" providerId="LiveId" clId="{A2D736C4-9F01-47CF-B430-3947398A1CD7}" dt="2021-12-14T18:56:40.209" v="284" actId="14100"/>
          <ac:cxnSpMkLst>
            <pc:docMk/>
            <pc:sldMk cId="1327700089" sldId="257"/>
            <ac:cxnSpMk id="37" creationId="{145324A8-0763-4D15-97E3-615235AA01E9}"/>
          </ac:cxnSpMkLst>
        </pc:cxnChg>
        <pc:cxnChg chg="mod">
          <ac:chgData name="Joseph Beach" userId="b37be78dd7a5175c" providerId="LiveId" clId="{A2D736C4-9F01-47CF-B430-3947398A1CD7}" dt="2021-12-14T18:56:43.346" v="285" actId="14100"/>
          <ac:cxnSpMkLst>
            <pc:docMk/>
            <pc:sldMk cId="1327700089" sldId="257"/>
            <ac:cxnSpMk id="39" creationId="{1C118604-2581-411E-B80A-CEF3A71C1F48}"/>
          </ac:cxnSpMkLst>
        </pc:cxnChg>
        <pc:cxnChg chg="mod">
          <ac:chgData name="Joseph Beach" userId="b37be78dd7a5175c" providerId="LiveId" clId="{A2D736C4-9F01-47CF-B430-3947398A1CD7}" dt="2021-12-14T18:56:49.624" v="288" actId="1076"/>
          <ac:cxnSpMkLst>
            <pc:docMk/>
            <pc:sldMk cId="1327700089" sldId="257"/>
            <ac:cxnSpMk id="41" creationId="{F7409B40-C736-4A26-8FE6-5EF499605F57}"/>
          </ac:cxnSpMkLst>
        </pc:cxnChg>
        <pc:cxnChg chg="mod">
          <ac:chgData name="Joseph Beach" userId="b37be78dd7a5175c" providerId="LiveId" clId="{A2D736C4-9F01-47CF-B430-3947398A1CD7}" dt="2021-12-14T18:23:51.734" v="141" actId="14100"/>
          <ac:cxnSpMkLst>
            <pc:docMk/>
            <pc:sldMk cId="1327700089" sldId="257"/>
            <ac:cxnSpMk id="43" creationId="{DBFE4A91-23F8-4393-A08C-D1B90B5DE14F}"/>
          </ac:cxnSpMkLst>
        </pc:cxnChg>
        <pc:cxnChg chg="mod">
          <ac:chgData name="Joseph Beach" userId="b37be78dd7a5175c" providerId="LiveId" clId="{A2D736C4-9F01-47CF-B430-3947398A1CD7}" dt="2021-12-14T18:24:27.922" v="152" actId="14100"/>
          <ac:cxnSpMkLst>
            <pc:docMk/>
            <pc:sldMk cId="1327700089" sldId="257"/>
            <ac:cxnSpMk id="45" creationId="{272A26A7-466F-4DEF-9F3C-C0CF40394C7A}"/>
          </ac:cxnSpMkLst>
        </pc:cxnChg>
        <pc:cxnChg chg="mod">
          <ac:chgData name="Joseph Beach" userId="b37be78dd7a5175c" providerId="LiveId" clId="{A2D736C4-9F01-47CF-B430-3947398A1CD7}" dt="2021-12-14T18:26:34.666" v="180" actId="1076"/>
          <ac:cxnSpMkLst>
            <pc:docMk/>
            <pc:sldMk cId="1327700089" sldId="257"/>
            <ac:cxnSpMk id="47" creationId="{AC2F4DAF-F1A5-4306-98A4-66075DAD53C4}"/>
          </ac:cxnSpMkLst>
        </pc:cxnChg>
        <pc:cxnChg chg="mod">
          <ac:chgData name="Joseph Beach" userId="b37be78dd7a5175c" providerId="LiveId" clId="{A2D736C4-9F01-47CF-B430-3947398A1CD7}" dt="2021-12-14T18:26:42.535" v="183" actId="14100"/>
          <ac:cxnSpMkLst>
            <pc:docMk/>
            <pc:sldMk cId="1327700089" sldId="257"/>
            <ac:cxnSpMk id="49" creationId="{B591D9FE-6720-40C8-AAB4-9865194B73B5}"/>
          </ac:cxnSpMkLst>
        </pc:cxnChg>
        <pc:cxnChg chg="mod">
          <ac:chgData name="Joseph Beach" userId="b37be78dd7a5175c" providerId="LiveId" clId="{A2D736C4-9F01-47CF-B430-3947398A1CD7}" dt="2021-12-14T19:02:40.156" v="318" actId="14100"/>
          <ac:cxnSpMkLst>
            <pc:docMk/>
            <pc:sldMk cId="1327700089" sldId="257"/>
            <ac:cxnSpMk id="51" creationId="{387B4BDA-FD81-4D2B-8027-EE27188909F9}"/>
          </ac:cxnSpMkLst>
        </pc:cxnChg>
        <pc:cxnChg chg="mod">
          <ac:chgData name="Joseph Beach" userId="b37be78dd7a5175c" providerId="LiveId" clId="{A2D736C4-9F01-47CF-B430-3947398A1CD7}" dt="2021-12-14T18:26:31.442" v="178" actId="1076"/>
          <ac:cxnSpMkLst>
            <pc:docMk/>
            <pc:sldMk cId="1327700089" sldId="257"/>
            <ac:cxnSpMk id="53" creationId="{F53E09D5-F3EF-4770-95C6-3308A77A77F5}"/>
          </ac:cxnSpMkLst>
        </pc:cxnChg>
        <pc:cxnChg chg="mod">
          <ac:chgData name="Joseph Beach" userId="b37be78dd7a5175c" providerId="LiveId" clId="{A2D736C4-9F01-47CF-B430-3947398A1CD7}" dt="2021-12-14T18:25:24.057" v="157" actId="14100"/>
          <ac:cxnSpMkLst>
            <pc:docMk/>
            <pc:sldMk cId="1327700089" sldId="257"/>
            <ac:cxnSpMk id="64" creationId="{B1AFFDE4-66F1-423B-9EA5-B6391EC096EB}"/>
          </ac:cxnSpMkLst>
        </pc:cxnChg>
        <pc:cxnChg chg="mod">
          <ac:chgData name="Joseph Beach" userId="b37be78dd7a5175c" providerId="LiveId" clId="{A2D736C4-9F01-47CF-B430-3947398A1CD7}" dt="2021-12-14T18:26:01.160" v="167" actId="14100"/>
          <ac:cxnSpMkLst>
            <pc:docMk/>
            <pc:sldMk cId="1327700089" sldId="257"/>
            <ac:cxnSpMk id="66" creationId="{A03CFB76-F7BC-48DE-9E29-B185A2A67FFA}"/>
          </ac:cxnSpMkLst>
        </pc:cxnChg>
        <pc:cxnChg chg="add mod">
          <ac:chgData name="Joseph Beach" userId="b37be78dd7a5175c" providerId="LiveId" clId="{A2D736C4-9F01-47CF-B430-3947398A1CD7}" dt="2021-12-14T18:54:43.191" v="281" actId="14100"/>
          <ac:cxnSpMkLst>
            <pc:docMk/>
            <pc:sldMk cId="1327700089" sldId="257"/>
            <ac:cxnSpMk id="78" creationId="{AC874A05-BB07-4B38-B37E-78F57250A7EB}"/>
          </ac:cxnSpMkLst>
        </pc:cxnChg>
        <pc:cxnChg chg="add mod">
          <ac:chgData name="Joseph Beach" userId="b37be78dd7a5175c" providerId="LiveId" clId="{A2D736C4-9F01-47CF-B430-3947398A1CD7}" dt="2021-12-14T19:02:54.587" v="323" actId="14100"/>
          <ac:cxnSpMkLst>
            <pc:docMk/>
            <pc:sldMk cId="1327700089" sldId="257"/>
            <ac:cxnSpMk id="92" creationId="{9703BA1C-6C22-4311-ABF1-4AE0D8617D79}"/>
          </ac:cxnSpMkLst>
        </pc:cxnChg>
        <pc:cxnChg chg="add mod">
          <ac:chgData name="Joseph Beach" userId="b37be78dd7a5175c" providerId="LiveId" clId="{A2D736C4-9F01-47CF-B430-3947398A1CD7}" dt="2021-12-14T19:08:20.863" v="356" actId="14100"/>
          <ac:cxnSpMkLst>
            <pc:docMk/>
            <pc:sldMk cId="1327700089" sldId="257"/>
            <ac:cxnSpMk id="95" creationId="{76A877CD-4374-4BCC-9F99-7F253ACE30AC}"/>
          </ac:cxnSpMkLst>
        </pc:cxnChg>
        <pc:cxnChg chg="mod">
          <ac:chgData name="Joseph Beach" userId="b37be78dd7a5175c" providerId="LiveId" clId="{A2D736C4-9F01-47CF-B430-3947398A1CD7}" dt="2021-12-14T18:46:33.985" v="254" actId="1076"/>
          <ac:cxnSpMkLst>
            <pc:docMk/>
            <pc:sldMk cId="1327700089" sldId="257"/>
            <ac:cxnSpMk id="96" creationId="{3981D2C2-38FC-4691-9E9A-71201C283A67}"/>
          </ac:cxnSpMkLst>
        </pc:cxnChg>
        <pc:cxnChg chg="add mod">
          <ac:chgData name="Joseph Beach" userId="b37be78dd7a5175c" providerId="LiveId" clId="{A2D736C4-9F01-47CF-B430-3947398A1CD7}" dt="2021-12-14T19:08:36.713" v="370" actId="14100"/>
          <ac:cxnSpMkLst>
            <pc:docMk/>
            <pc:sldMk cId="1327700089" sldId="257"/>
            <ac:cxnSpMk id="98" creationId="{2EEBC7C6-6EEB-4C2D-9A5E-DE666256E649}"/>
          </ac:cxnSpMkLst>
        </pc:cxnChg>
      </pc:sldChg>
      <pc:sldChg chg="addSp delSp modSp mod">
        <pc:chgData name="Joseph Beach" userId="b37be78dd7a5175c" providerId="LiveId" clId="{A2D736C4-9F01-47CF-B430-3947398A1CD7}" dt="2021-12-14T19:32:32.119" v="398" actId="478"/>
        <pc:sldMkLst>
          <pc:docMk/>
          <pc:sldMk cId="1399757356" sldId="258"/>
        </pc:sldMkLst>
        <pc:spChg chg="del">
          <ac:chgData name="Joseph Beach" userId="b37be78dd7a5175c" providerId="LiveId" clId="{A2D736C4-9F01-47CF-B430-3947398A1CD7}" dt="2021-12-14T16:57:28.127" v="13" actId="478"/>
          <ac:spMkLst>
            <pc:docMk/>
            <pc:sldMk cId="1399757356" sldId="258"/>
            <ac:spMk id="4" creationId="{CB99E462-203D-43B8-8DE5-08EDE3A077CE}"/>
          </ac:spMkLst>
        </pc:spChg>
        <pc:spChg chg="mod">
          <ac:chgData name="Joseph Beach" userId="b37be78dd7a5175c" providerId="LiveId" clId="{A2D736C4-9F01-47CF-B430-3947398A1CD7}" dt="2021-12-14T16:58:37.364" v="38" actId="1076"/>
          <ac:spMkLst>
            <pc:docMk/>
            <pc:sldMk cId="1399757356" sldId="258"/>
            <ac:spMk id="5" creationId="{183D7429-C805-4DB1-A0F8-92A53478121E}"/>
          </ac:spMkLst>
        </pc:spChg>
        <pc:spChg chg="mod">
          <ac:chgData name="Joseph Beach" userId="b37be78dd7a5175c" providerId="LiveId" clId="{A2D736C4-9F01-47CF-B430-3947398A1CD7}" dt="2021-12-14T16:58:25.890" v="36" actId="1076"/>
          <ac:spMkLst>
            <pc:docMk/>
            <pc:sldMk cId="1399757356" sldId="258"/>
            <ac:spMk id="6" creationId="{A95AFAB8-77CB-4B58-8EE8-AF0B496902A1}"/>
          </ac:spMkLst>
        </pc:spChg>
        <pc:spChg chg="del">
          <ac:chgData name="Joseph Beach" userId="b37be78dd7a5175c" providerId="LiveId" clId="{A2D736C4-9F01-47CF-B430-3947398A1CD7}" dt="2021-12-14T16:55:44.931" v="0" actId="478"/>
          <ac:spMkLst>
            <pc:docMk/>
            <pc:sldMk cId="1399757356" sldId="258"/>
            <ac:spMk id="7" creationId="{FB131B16-0C5C-417F-B68A-7C1E97C54D5A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8" creationId="{B5677480-2FC0-4696-B717-1268E910E4CC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9" creationId="{F039A829-94B8-40C7-B19D-38BF9C0F48A0}"/>
          </ac:spMkLst>
        </pc:spChg>
        <pc:spChg chg="mod">
          <ac:chgData name="Joseph Beach" userId="b37be78dd7a5175c" providerId="LiveId" clId="{A2D736C4-9F01-47CF-B430-3947398A1CD7}" dt="2021-12-14T16:59:07.825" v="55" actId="1076"/>
          <ac:spMkLst>
            <pc:docMk/>
            <pc:sldMk cId="1399757356" sldId="258"/>
            <ac:spMk id="10" creationId="{B6CB7E29-97DC-4BF5-817E-089ED83F59BA}"/>
          </ac:spMkLst>
        </pc:spChg>
        <pc:spChg chg="mod">
          <ac:chgData name="Joseph Beach" userId="b37be78dd7a5175c" providerId="LiveId" clId="{A2D736C4-9F01-47CF-B430-3947398A1CD7}" dt="2021-12-14T19:32:28.102" v="396" actId="20577"/>
          <ac:spMkLst>
            <pc:docMk/>
            <pc:sldMk cId="1399757356" sldId="258"/>
            <ac:spMk id="11" creationId="{C0A18009-C9F2-4F28-B8E8-9045925DF5F2}"/>
          </ac:spMkLst>
        </pc:spChg>
        <pc:spChg chg="del">
          <ac:chgData name="Joseph Beach" userId="b37be78dd7a5175c" providerId="LiveId" clId="{A2D736C4-9F01-47CF-B430-3947398A1CD7}" dt="2021-12-14T16:59:33.839" v="72" actId="478"/>
          <ac:spMkLst>
            <pc:docMk/>
            <pc:sldMk cId="1399757356" sldId="258"/>
            <ac:spMk id="12" creationId="{8DED6100-1237-4808-B79A-D0A0001C5F4C}"/>
          </ac:spMkLst>
        </pc:spChg>
        <pc:spChg chg="mod">
          <ac:chgData name="Joseph Beach" userId="b37be78dd7a5175c" providerId="LiveId" clId="{A2D736C4-9F01-47CF-B430-3947398A1CD7}" dt="2021-12-14T16:58:34.744" v="37" actId="1076"/>
          <ac:spMkLst>
            <pc:docMk/>
            <pc:sldMk cId="1399757356" sldId="258"/>
            <ac:spMk id="13" creationId="{AFE45891-D406-4F57-A67E-1A2608BAC22A}"/>
          </ac:spMkLst>
        </pc:spChg>
        <pc:spChg chg="mod">
          <ac:chgData name="Joseph Beach" userId="b37be78dd7a5175c" providerId="LiveId" clId="{A2D736C4-9F01-47CF-B430-3947398A1CD7}" dt="2021-12-14T16:58:34.744" v="37" actId="1076"/>
          <ac:spMkLst>
            <pc:docMk/>
            <pc:sldMk cId="1399757356" sldId="258"/>
            <ac:spMk id="14" creationId="{CD199E30-E23E-4343-883F-9DF1C99A8A43}"/>
          </ac:spMkLst>
        </pc:spChg>
        <pc:spChg chg="mod">
          <ac:chgData name="Joseph Beach" userId="b37be78dd7a5175c" providerId="LiveId" clId="{A2D736C4-9F01-47CF-B430-3947398A1CD7}" dt="2021-12-14T17:01:27.853" v="110" actId="1076"/>
          <ac:spMkLst>
            <pc:docMk/>
            <pc:sldMk cId="1399757356" sldId="258"/>
            <ac:spMk id="15" creationId="{85B366F8-F152-46D5-B9FA-3A672551CDE3}"/>
          </ac:spMkLst>
        </pc:spChg>
        <pc:spChg chg="del">
          <ac:chgData name="Joseph Beach" userId="b37be78dd7a5175c" providerId="LiveId" clId="{A2D736C4-9F01-47CF-B430-3947398A1CD7}" dt="2021-12-14T16:57:21.263" v="9" actId="478"/>
          <ac:spMkLst>
            <pc:docMk/>
            <pc:sldMk cId="1399757356" sldId="258"/>
            <ac:spMk id="16" creationId="{4509C791-FB8B-4CDF-A342-C12AD91A8FE6}"/>
          </ac:spMkLst>
        </pc:spChg>
        <pc:spChg chg="del">
          <ac:chgData name="Joseph Beach" userId="b37be78dd7a5175c" providerId="LiveId" clId="{A2D736C4-9F01-47CF-B430-3947398A1CD7}" dt="2021-12-14T16:57:20.656" v="8" actId="478"/>
          <ac:spMkLst>
            <pc:docMk/>
            <pc:sldMk cId="1399757356" sldId="258"/>
            <ac:spMk id="17" creationId="{099AF7B7-0C01-40D5-8DDB-5BE5AFB691E0}"/>
          </ac:spMkLst>
        </pc:spChg>
        <pc:spChg chg="del">
          <ac:chgData name="Joseph Beach" userId="b37be78dd7a5175c" providerId="LiveId" clId="{A2D736C4-9F01-47CF-B430-3947398A1CD7}" dt="2021-12-14T16:55:44.931" v="0" actId="478"/>
          <ac:spMkLst>
            <pc:docMk/>
            <pc:sldMk cId="1399757356" sldId="258"/>
            <ac:spMk id="18" creationId="{F8942AC0-AF55-4CAC-B3BF-10C2D788DE55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19" creationId="{61588ACD-F36F-46BB-91AB-5206BFFB9E9C}"/>
          </ac:spMkLst>
        </pc:spChg>
        <pc:spChg chg="del">
          <ac:chgData name="Joseph Beach" userId="b37be78dd7a5175c" providerId="LiveId" clId="{A2D736C4-9F01-47CF-B430-3947398A1CD7}" dt="2021-12-14T16:55:44.931" v="0" actId="478"/>
          <ac:spMkLst>
            <pc:docMk/>
            <pc:sldMk cId="1399757356" sldId="258"/>
            <ac:spMk id="20" creationId="{2432CCE6-19E0-4245-90D0-276225B6E866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21" creationId="{35303737-5C86-4637-A865-F93D4B72DC5C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22" creationId="{54AC5F99-2D24-494C-981A-2799CCB330B1}"/>
          </ac:spMkLst>
        </pc:spChg>
        <pc:spChg chg="del">
          <ac:chgData name="Joseph Beach" userId="b37be78dd7a5175c" providerId="LiveId" clId="{A2D736C4-9F01-47CF-B430-3947398A1CD7}" dt="2021-12-14T16:57:42.254" v="21" actId="478"/>
          <ac:spMkLst>
            <pc:docMk/>
            <pc:sldMk cId="1399757356" sldId="258"/>
            <ac:spMk id="23" creationId="{D7077EF3-9D40-4370-8550-513C94D34367}"/>
          </ac:spMkLst>
        </pc:spChg>
        <pc:spChg chg="del">
          <ac:chgData name="Joseph Beach" userId="b37be78dd7a5175c" providerId="LiveId" clId="{A2D736C4-9F01-47CF-B430-3947398A1CD7}" dt="2021-12-14T16:57:42.846" v="22" actId="478"/>
          <ac:spMkLst>
            <pc:docMk/>
            <pc:sldMk cId="1399757356" sldId="258"/>
            <ac:spMk id="24" creationId="{A47994CC-0296-4FDF-9A79-27E50603BD26}"/>
          </ac:spMkLst>
        </pc:spChg>
        <pc:spChg chg="del mod">
          <ac:chgData name="Joseph Beach" userId="b37be78dd7a5175c" providerId="LiveId" clId="{A2D736C4-9F01-47CF-B430-3947398A1CD7}" dt="2021-12-14T16:57:23.169" v="11" actId="478"/>
          <ac:spMkLst>
            <pc:docMk/>
            <pc:sldMk cId="1399757356" sldId="258"/>
            <ac:spMk id="73" creationId="{2EDCE77F-AA00-4B2B-8FD6-8AAFCB3F02CA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74" creationId="{6A405C33-ACE7-4914-8456-FEC55F4ADB6E}"/>
          </ac:spMkLst>
        </pc:spChg>
        <pc:spChg chg="del">
          <ac:chgData name="Joseph Beach" userId="b37be78dd7a5175c" providerId="LiveId" clId="{A2D736C4-9F01-47CF-B430-3947398A1CD7}" dt="2021-12-14T16:57:28.127" v="13" actId="478"/>
          <ac:spMkLst>
            <pc:docMk/>
            <pc:sldMk cId="1399757356" sldId="258"/>
            <ac:spMk id="75" creationId="{38A28F58-63CF-466E-BC62-36F7621E2805}"/>
          </ac:spMkLst>
        </pc:spChg>
        <pc:spChg chg="mod">
          <ac:chgData name="Joseph Beach" userId="b37be78dd7a5175c" providerId="LiveId" clId="{A2D736C4-9F01-47CF-B430-3947398A1CD7}" dt="2021-12-14T16:57:52.438" v="27" actId="1076"/>
          <ac:spMkLst>
            <pc:docMk/>
            <pc:sldMk cId="1399757356" sldId="258"/>
            <ac:spMk id="76" creationId="{AA1E1A6F-9A7D-4DBE-89CF-B965BEC17D49}"/>
          </ac:spMkLst>
        </pc:spChg>
        <pc:spChg chg="mod">
          <ac:chgData name="Joseph Beach" userId="b37be78dd7a5175c" providerId="LiveId" clId="{A2D736C4-9F01-47CF-B430-3947398A1CD7}" dt="2021-12-14T17:00:02.677" v="84" actId="1076"/>
          <ac:spMkLst>
            <pc:docMk/>
            <pc:sldMk cId="1399757356" sldId="258"/>
            <ac:spMk id="77" creationId="{004586CC-D2E1-460B-9FC8-4A5D6B607BB6}"/>
          </ac:spMkLst>
        </pc:spChg>
        <pc:spChg chg="mod">
          <ac:chgData name="Joseph Beach" userId="b37be78dd7a5175c" providerId="LiveId" clId="{A2D736C4-9F01-47CF-B430-3947398A1CD7}" dt="2021-12-14T18:30:21.717" v="200" actId="1076"/>
          <ac:spMkLst>
            <pc:docMk/>
            <pc:sldMk cId="1399757356" sldId="258"/>
            <ac:spMk id="78" creationId="{2312D5A8-E8CB-4A2C-A14C-71CD216E91D7}"/>
          </ac:spMkLst>
        </pc:spChg>
        <pc:spChg chg="del mod">
          <ac:chgData name="Joseph Beach" userId="b37be78dd7a5175c" providerId="LiveId" clId="{A2D736C4-9F01-47CF-B430-3947398A1CD7}" dt="2021-12-14T16:59:38.127" v="75" actId="478"/>
          <ac:spMkLst>
            <pc:docMk/>
            <pc:sldMk cId="1399757356" sldId="258"/>
            <ac:spMk id="79" creationId="{AE78586D-659A-4E2E-ACBA-3EB4F57265B8}"/>
          </ac:spMkLst>
        </pc:spChg>
        <pc:spChg chg="del">
          <ac:chgData name="Joseph Beach" userId="b37be78dd7a5175c" providerId="LiveId" clId="{A2D736C4-9F01-47CF-B430-3947398A1CD7}" dt="2021-12-14T16:57:33.566" v="17" actId="478"/>
          <ac:spMkLst>
            <pc:docMk/>
            <pc:sldMk cId="1399757356" sldId="258"/>
            <ac:spMk id="80" creationId="{2FAB29EF-3C2C-45E9-8EF6-0C266945135A}"/>
          </ac:spMkLst>
        </pc:spChg>
        <pc:spChg chg="del">
          <ac:chgData name="Joseph Beach" userId="b37be78dd7a5175c" providerId="LiveId" clId="{A2D736C4-9F01-47CF-B430-3947398A1CD7}" dt="2021-12-14T16:57:36.110" v="19" actId="478"/>
          <ac:spMkLst>
            <pc:docMk/>
            <pc:sldMk cId="1399757356" sldId="258"/>
            <ac:spMk id="81" creationId="{FDFA9844-F941-4EC4-91CE-3E1ED447720A}"/>
          </ac:spMkLst>
        </pc:spChg>
        <pc:spChg chg="del">
          <ac:chgData name="Joseph Beach" userId="b37be78dd7a5175c" providerId="LiveId" clId="{A2D736C4-9F01-47CF-B430-3947398A1CD7}" dt="2021-12-14T16:57:41.437" v="20" actId="478"/>
          <ac:spMkLst>
            <pc:docMk/>
            <pc:sldMk cId="1399757356" sldId="258"/>
            <ac:spMk id="82" creationId="{1FE56C74-6C44-4193-858A-5EB8BFB625BF}"/>
          </ac:spMkLst>
        </pc:spChg>
        <pc:spChg chg="del">
          <ac:chgData name="Joseph Beach" userId="b37be78dd7a5175c" providerId="LiveId" clId="{A2D736C4-9F01-47CF-B430-3947398A1CD7}" dt="2021-12-14T16:57:44.972" v="23" actId="478"/>
          <ac:spMkLst>
            <pc:docMk/>
            <pc:sldMk cId="1399757356" sldId="258"/>
            <ac:spMk id="83" creationId="{439919BD-B68A-4102-B028-FB4412E4E36C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84" creationId="{70AD16F9-CC24-4F8E-865D-64DBE925C754}"/>
          </ac:spMkLst>
        </pc:spChg>
        <pc:spChg chg="del">
          <ac:chgData name="Joseph Beach" userId="b37be78dd7a5175c" providerId="LiveId" clId="{A2D736C4-9F01-47CF-B430-3947398A1CD7}" dt="2021-12-14T16:57:24.881" v="12" actId="478"/>
          <ac:spMkLst>
            <pc:docMk/>
            <pc:sldMk cId="1399757356" sldId="258"/>
            <ac:spMk id="85" creationId="{3D528B55-DBF4-40D0-97B9-5B52750388EF}"/>
          </ac:spMkLst>
        </pc:spChg>
        <pc:spChg chg="del">
          <ac:chgData name="Joseph Beach" userId="b37be78dd7a5175c" providerId="LiveId" clId="{A2D736C4-9F01-47CF-B430-3947398A1CD7}" dt="2021-12-14T16:59:35.166" v="73" actId="478"/>
          <ac:spMkLst>
            <pc:docMk/>
            <pc:sldMk cId="1399757356" sldId="258"/>
            <ac:spMk id="86" creationId="{D7721E82-70F0-4E0C-931C-4E4F17DC55E1}"/>
          </ac:spMkLst>
        </pc:spChg>
        <pc:spChg chg="mod">
          <ac:chgData name="Joseph Beach" userId="b37be78dd7a5175c" providerId="LiveId" clId="{A2D736C4-9F01-47CF-B430-3947398A1CD7}" dt="2021-12-14T18:30:18.616" v="199" actId="1076"/>
          <ac:spMkLst>
            <pc:docMk/>
            <pc:sldMk cId="1399757356" sldId="258"/>
            <ac:spMk id="87" creationId="{14C56108-17C5-4A32-976D-069170E1BECF}"/>
          </ac:spMkLst>
        </pc:spChg>
        <pc:spChg chg="add mod">
          <ac:chgData name="Joseph Beach" userId="b37be78dd7a5175c" providerId="LiveId" clId="{A2D736C4-9F01-47CF-B430-3947398A1CD7}" dt="2021-12-14T17:01:05.194" v="106" actId="14100"/>
          <ac:spMkLst>
            <pc:docMk/>
            <pc:sldMk cId="1399757356" sldId="258"/>
            <ac:spMk id="88" creationId="{BFAAE99C-7397-4F50-8833-FC3E9378BB92}"/>
          </ac:spMkLst>
        </pc:spChg>
        <pc:spChg chg="add mod">
          <ac:chgData name="Joseph Beach" userId="b37be78dd7a5175c" providerId="LiveId" clId="{A2D736C4-9F01-47CF-B430-3947398A1CD7}" dt="2021-12-14T18:29:57.577" v="195" actId="1076"/>
          <ac:spMkLst>
            <pc:docMk/>
            <pc:sldMk cId="1399757356" sldId="258"/>
            <ac:spMk id="90" creationId="{D2DF00A4-E8C1-4B33-9061-723B6B62013E}"/>
          </ac:spMkLst>
        </pc:spChg>
        <pc:spChg chg="add mod">
          <ac:chgData name="Joseph Beach" userId="b37be78dd7a5175c" providerId="LiveId" clId="{A2D736C4-9F01-47CF-B430-3947398A1CD7}" dt="2021-12-14T18:30:26.800" v="201" actId="1076"/>
          <ac:spMkLst>
            <pc:docMk/>
            <pc:sldMk cId="1399757356" sldId="258"/>
            <ac:spMk id="91" creationId="{527FD357-EA2E-41E7-8D74-36B95E6C6122}"/>
          </ac:spMkLst>
        </pc:spChg>
        <pc:spChg chg="add mod">
          <ac:chgData name="Joseph Beach" userId="b37be78dd7a5175c" providerId="LiveId" clId="{A2D736C4-9F01-47CF-B430-3947398A1CD7}" dt="2021-12-14T18:31:46.479" v="221" actId="1076"/>
          <ac:spMkLst>
            <pc:docMk/>
            <pc:sldMk cId="1399757356" sldId="258"/>
            <ac:spMk id="92" creationId="{33307662-07A0-47E3-92E8-D444D1756591}"/>
          </ac:spMkLst>
        </pc:spChg>
        <pc:spChg chg="add mod">
          <ac:chgData name="Joseph Beach" userId="b37be78dd7a5175c" providerId="LiveId" clId="{A2D736C4-9F01-47CF-B430-3947398A1CD7}" dt="2021-12-14T18:32:04.741" v="235" actId="20577"/>
          <ac:spMkLst>
            <pc:docMk/>
            <pc:sldMk cId="1399757356" sldId="258"/>
            <ac:spMk id="94" creationId="{368E1800-F9ED-44EB-946A-487472567900}"/>
          </ac:spMkLst>
        </pc:spChg>
        <pc:spChg chg="add mod">
          <ac:chgData name="Joseph Beach" userId="b37be78dd7a5175c" providerId="LiveId" clId="{A2D736C4-9F01-47CF-B430-3947398A1CD7}" dt="2021-12-14T18:32:36.581" v="249" actId="1076"/>
          <ac:spMkLst>
            <pc:docMk/>
            <pc:sldMk cId="1399757356" sldId="258"/>
            <ac:spMk id="95" creationId="{4CF05F77-6809-49E5-AEC0-2FE28A31CE93}"/>
          </ac:spMkLst>
        </pc:spChg>
        <pc:spChg chg="add del mod">
          <ac:chgData name="Joseph Beach" userId="b37be78dd7a5175c" providerId="LiveId" clId="{A2D736C4-9F01-47CF-B430-3947398A1CD7}" dt="2021-12-14T19:32:31.287" v="397" actId="478"/>
          <ac:spMkLst>
            <pc:docMk/>
            <pc:sldMk cId="1399757356" sldId="258"/>
            <ac:spMk id="98" creationId="{47156DD6-606F-4032-A6BB-843AE0DED94F}"/>
          </ac:spMkLst>
        </pc:spChg>
        <pc:cxnChg chg="mod">
          <ac:chgData name="Joseph Beach" userId="b37be78dd7a5175c" providerId="LiveId" clId="{A2D736C4-9F01-47CF-B430-3947398A1CD7}" dt="2021-12-14T16:59:51.515" v="80" actId="1076"/>
          <ac:cxnSpMkLst>
            <pc:docMk/>
            <pc:sldMk cId="1399757356" sldId="258"/>
            <ac:cxnSpMk id="26" creationId="{7AAB2292-2737-42AD-AFB9-6D86B3F7B276}"/>
          </ac:cxnSpMkLst>
        </pc:cxnChg>
        <pc:cxnChg chg="add del mod">
          <ac:chgData name="Joseph Beach" userId="b37be78dd7a5175c" providerId="LiveId" clId="{A2D736C4-9F01-47CF-B430-3947398A1CD7}" dt="2021-12-14T17:00:11.341" v="87" actId="21"/>
          <ac:cxnSpMkLst>
            <pc:docMk/>
            <pc:sldMk cId="1399757356" sldId="258"/>
            <ac:cxnSpMk id="27" creationId="{ACADBACB-DEB8-4C68-A501-C037A72B7DB5}"/>
          </ac:cxnSpMkLst>
        </pc:cxnChg>
        <pc:cxnChg chg="del">
          <ac:chgData name="Joseph Beach" userId="b37be78dd7a5175c" providerId="LiveId" clId="{A2D736C4-9F01-47CF-B430-3947398A1CD7}" dt="2021-12-14T16:57:35.054" v="18" actId="478"/>
          <ac:cxnSpMkLst>
            <pc:docMk/>
            <pc:sldMk cId="1399757356" sldId="258"/>
            <ac:cxnSpMk id="29" creationId="{1D854F4E-82E0-4F71-8156-AEC57DCF531E}"/>
          </ac:cxnSpMkLst>
        </pc:cxnChg>
        <pc:cxnChg chg="del">
          <ac:chgData name="Joseph Beach" userId="b37be78dd7a5175c" providerId="LiveId" clId="{A2D736C4-9F01-47CF-B430-3947398A1CD7}" dt="2021-12-14T16:57:32.686" v="16" actId="478"/>
          <ac:cxnSpMkLst>
            <pc:docMk/>
            <pc:sldMk cId="1399757356" sldId="258"/>
            <ac:cxnSpMk id="31" creationId="{ACAFB707-DDA4-401D-9245-A3A1149ECF28}"/>
          </ac:cxnSpMkLst>
        </pc:cxnChg>
        <pc:cxnChg chg="del">
          <ac:chgData name="Joseph Beach" userId="b37be78dd7a5175c" providerId="LiveId" clId="{A2D736C4-9F01-47CF-B430-3947398A1CD7}" dt="2021-12-14T16:57:30.735" v="14" actId="478"/>
          <ac:cxnSpMkLst>
            <pc:docMk/>
            <pc:sldMk cId="1399757356" sldId="258"/>
            <ac:cxnSpMk id="35" creationId="{1F5D515B-22DD-4AD1-85D5-79C75ACC52DB}"/>
          </ac:cxnSpMkLst>
        </pc:cxnChg>
        <pc:cxnChg chg="del">
          <ac:chgData name="Joseph Beach" userId="b37be78dd7a5175c" providerId="LiveId" clId="{A2D736C4-9F01-47CF-B430-3947398A1CD7}" dt="2021-12-14T16:55:44.931" v="0" actId="478"/>
          <ac:cxnSpMkLst>
            <pc:docMk/>
            <pc:sldMk cId="1399757356" sldId="258"/>
            <ac:cxnSpMk id="38" creationId="{72FD3D49-8A65-4BF3-BC95-E1EB9DC46A21}"/>
          </ac:cxnSpMkLst>
        </pc:cxnChg>
        <pc:cxnChg chg="del">
          <ac:chgData name="Joseph Beach" userId="b37be78dd7a5175c" providerId="LiveId" clId="{A2D736C4-9F01-47CF-B430-3947398A1CD7}" dt="2021-12-14T16:55:44.931" v="0" actId="478"/>
          <ac:cxnSpMkLst>
            <pc:docMk/>
            <pc:sldMk cId="1399757356" sldId="258"/>
            <ac:cxnSpMk id="41" creationId="{B40A254E-62DC-41DF-8C96-5E156AE74111}"/>
          </ac:cxnSpMkLst>
        </pc:cxnChg>
        <pc:cxnChg chg="del mod">
          <ac:chgData name="Joseph Beach" userId="b37be78dd7a5175c" providerId="LiveId" clId="{A2D736C4-9F01-47CF-B430-3947398A1CD7}" dt="2021-12-14T16:57:24.881" v="12" actId="478"/>
          <ac:cxnSpMkLst>
            <pc:docMk/>
            <pc:sldMk cId="1399757356" sldId="258"/>
            <ac:cxnSpMk id="43" creationId="{BA570E87-148F-4342-8859-0AA55F8613AB}"/>
          </ac:cxnSpMkLst>
        </pc:cxnChg>
        <pc:cxnChg chg="del">
          <ac:chgData name="Joseph Beach" userId="b37be78dd7a5175c" providerId="LiveId" clId="{A2D736C4-9F01-47CF-B430-3947398A1CD7}" dt="2021-12-14T16:57:31.647" v="15" actId="478"/>
          <ac:cxnSpMkLst>
            <pc:docMk/>
            <pc:sldMk cId="1399757356" sldId="258"/>
            <ac:cxnSpMk id="45" creationId="{A5C890F1-C4C7-4664-BB75-5D15573F9574}"/>
          </ac:cxnSpMkLst>
        </pc:cxnChg>
        <pc:cxnChg chg="del">
          <ac:chgData name="Joseph Beach" userId="b37be78dd7a5175c" providerId="LiveId" clId="{A2D736C4-9F01-47CF-B430-3947398A1CD7}" dt="2021-12-14T16:57:24.881" v="12" actId="478"/>
          <ac:cxnSpMkLst>
            <pc:docMk/>
            <pc:sldMk cId="1399757356" sldId="258"/>
            <ac:cxnSpMk id="50" creationId="{F8349CFC-685C-434E-AEA5-E1C4137EE1ED}"/>
          </ac:cxnSpMkLst>
        </pc:cxnChg>
        <pc:cxnChg chg="del">
          <ac:chgData name="Joseph Beach" userId="b37be78dd7a5175c" providerId="LiveId" clId="{A2D736C4-9F01-47CF-B430-3947398A1CD7}" dt="2021-12-14T16:57:24.881" v="12" actId="478"/>
          <ac:cxnSpMkLst>
            <pc:docMk/>
            <pc:sldMk cId="1399757356" sldId="258"/>
            <ac:cxnSpMk id="52" creationId="{40121AC6-ABFC-4601-A71C-09FE00F5440D}"/>
          </ac:cxnSpMkLst>
        </pc:cxnChg>
        <pc:cxnChg chg="del">
          <ac:chgData name="Joseph Beach" userId="b37be78dd7a5175c" providerId="LiveId" clId="{A2D736C4-9F01-47CF-B430-3947398A1CD7}" dt="2021-12-14T16:57:24.881" v="12" actId="478"/>
          <ac:cxnSpMkLst>
            <pc:docMk/>
            <pc:sldMk cId="1399757356" sldId="258"/>
            <ac:cxnSpMk id="54" creationId="{B64D011E-8CBA-4F6E-A8C3-5E2886A7FDA3}"/>
          </ac:cxnSpMkLst>
        </pc:cxnChg>
        <pc:cxnChg chg="del">
          <ac:chgData name="Joseph Beach" userId="b37be78dd7a5175c" providerId="LiveId" clId="{A2D736C4-9F01-47CF-B430-3947398A1CD7}" dt="2021-12-14T16:55:44.931" v="0" actId="478"/>
          <ac:cxnSpMkLst>
            <pc:docMk/>
            <pc:sldMk cId="1399757356" sldId="258"/>
            <ac:cxnSpMk id="55" creationId="{14F348A7-454B-4494-A101-9009127C5991}"/>
          </ac:cxnSpMkLst>
        </pc:cxnChg>
        <pc:cxnChg chg="del">
          <ac:chgData name="Joseph Beach" userId="b37be78dd7a5175c" providerId="LiveId" clId="{A2D736C4-9F01-47CF-B430-3947398A1CD7}" dt="2021-12-14T16:55:44.931" v="0" actId="478"/>
          <ac:cxnSpMkLst>
            <pc:docMk/>
            <pc:sldMk cId="1399757356" sldId="258"/>
            <ac:cxnSpMk id="57" creationId="{DBD671DD-EB7B-4757-B6E0-2C58DBC4018B}"/>
          </ac:cxnSpMkLst>
        </pc:cxnChg>
        <pc:cxnChg chg="del">
          <ac:chgData name="Joseph Beach" userId="b37be78dd7a5175c" providerId="LiveId" clId="{A2D736C4-9F01-47CF-B430-3947398A1CD7}" dt="2021-12-14T16:55:44.931" v="0" actId="478"/>
          <ac:cxnSpMkLst>
            <pc:docMk/>
            <pc:sldMk cId="1399757356" sldId="258"/>
            <ac:cxnSpMk id="59" creationId="{780C3A91-A137-4D3B-B832-1678E39D8D0A}"/>
          </ac:cxnSpMkLst>
        </pc:cxnChg>
        <pc:cxnChg chg="mod">
          <ac:chgData name="Joseph Beach" userId="b37be78dd7a5175c" providerId="LiveId" clId="{A2D736C4-9F01-47CF-B430-3947398A1CD7}" dt="2021-12-14T17:01:22.184" v="108" actId="14100"/>
          <ac:cxnSpMkLst>
            <pc:docMk/>
            <pc:sldMk cId="1399757356" sldId="258"/>
            <ac:cxnSpMk id="61" creationId="{4DE125C0-A110-49F4-81E0-EF882BD121D9}"/>
          </ac:cxnSpMkLst>
        </pc:cxnChg>
        <pc:cxnChg chg="mod">
          <ac:chgData name="Joseph Beach" userId="b37be78dd7a5175c" providerId="LiveId" clId="{A2D736C4-9F01-47CF-B430-3947398A1CD7}" dt="2021-12-14T17:01:34.849" v="111" actId="1076"/>
          <ac:cxnSpMkLst>
            <pc:docMk/>
            <pc:sldMk cId="1399757356" sldId="258"/>
            <ac:cxnSpMk id="63" creationId="{2E0C0BB7-7579-4121-B3E0-24149DCACED5}"/>
          </ac:cxnSpMkLst>
        </pc:cxnChg>
        <pc:cxnChg chg="add mod">
          <ac:chgData name="Joseph Beach" userId="b37be78dd7a5175c" providerId="LiveId" clId="{A2D736C4-9F01-47CF-B430-3947398A1CD7}" dt="2021-12-14T16:58:19.310" v="35" actId="14100"/>
          <ac:cxnSpMkLst>
            <pc:docMk/>
            <pc:sldMk cId="1399757356" sldId="258"/>
            <ac:cxnSpMk id="64" creationId="{53A21E98-CEDD-4719-AA84-B97899FE2C85}"/>
          </ac:cxnSpMkLst>
        </pc:cxnChg>
        <pc:cxnChg chg="mod">
          <ac:chgData name="Joseph Beach" userId="b37be78dd7a5175c" providerId="LiveId" clId="{A2D736C4-9F01-47CF-B430-3947398A1CD7}" dt="2021-12-14T17:01:18.913" v="107" actId="14100"/>
          <ac:cxnSpMkLst>
            <pc:docMk/>
            <pc:sldMk cId="1399757356" sldId="258"/>
            <ac:cxnSpMk id="65" creationId="{A23EBA6A-C581-47B6-92F0-4C007FD64B1A}"/>
          </ac:cxnSpMkLst>
        </pc:cxnChg>
        <pc:cxnChg chg="del">
          <ac:chgData name="Joseph Beach" userId="b37be78dd7a5175c" providerId="LiveId" clId="{A2D736C4-9F01-47CF-B430-3947398A1CD7}" dt="2021-12-14T16:59:32.718" v="71" actId="478"/>
          <ac:cxnSpMkLst>
            <pc:docMk/>
            <pc:sldMk cId="1399757356" sldId="258"/>
            <ac:cxnSpMk id="67" creationId="{42F06A2C-0437-4AED-B956-116A5C828F9F}"/>
          </ac:cxnSpMkLst>
        </pc:cxnChg>
        <pc:cxnChg chg="mod">
          <ac:chgData name="Joseph Beach" userId="b37be78dd7a5175c" providerId="LiveId" clId="{A2D736C4-9F01-47CF-B430-3947398A1CD7}" dt="2021-12-14T19:17:10.514" v="389" actId="14100"/>
          <ac:cxnSpMkLst>
            <pc:docMk/>
            <pc:sldMk cId="1399757356" sldId="258"/>
            <ac:cxnSpMk id="69" creationId="{CB45C283-007E-4668-B59B-BA6B37910523}"/>
          </ac:cxnSpMkLst>
        </pc:cxnChg>
        <pc:cxnChg chg="mod">
          <ac:chgData name="Joseph Beach" userId="b37be78dd7a5175c" providerId="LiveId" clId="{A2D736C4-9F01-47CF-B430-3947398A1CD7}" dt="2021-12-14T16:59:06.836" v="54" actId="1076"/>
          <ac:cxnSpMkLst>
            <pc:docMk/>
            <pc:sldMk cId="1399757356" sldId="258"/>
            <ac:cxnSpMk id="71" creationId="{A55055FA-D3A4-4E92-A172-CA3A7C9F61F8}"/>
          </ac:cxnSpMkLst>
        </pc:cxnChg>
        <pc:cxnChg chg="add mod">
          <ac:chgData name="Joseph Beach" userId="b37be78dd7a5175c" providerId="LiveId" clId="{A2D736C4-9F01-47CF-B430-3947398A1CD7}" dt="2021-12-14T17:00:27.013" v="94" actId="14100"/>
          <ac:cxnSpMkLst>
            <pc:docMk/>
            <pc:sldMk cId="1399757356" sldId="258"/>
            <ac:cxnSpMk id="72" creationId="{04F75048-D3F4-467E-9399-8D127BF84590}"/>
          </ac:cxnSpMkLst>
        </pc:cxnChg>
        <pc:cxnChg chg="add mod">
          <ac:chgData name="Joseph Beach" userId="b37be78dd7a5175c" providerId="LiveId" clId="{A2D736C4-9F01-47CF-B430-3947398A1CD7}" dt="2021-12-14T17:01:05.194" v="106" actId="14100"/>
          <ac:cxnSpMkLst>
            <pc:docMk/>
            <pc:sldMk cId="1399757356" sldId="258"/>
            <ac:cxnSpMk id="89" creationId="{5C0FC6CB-7E4E-43FD-A66E-0079994C4B48}"/>
          </ac:cxnSpMkLst>
        </pc:cxnChg>
        <pc:cxnChg chg="add mod">
          <ac:chgData name="Joseph Beach" userId="b37be78dd7a5175c" providerId="LiveId" clId="{A2D736C4-9F01-47CF-B430-3947398A1CD7}" dt="2021-12-14T18:31:55.602" v="226" actId="14100"/>
          <ac:cxnSpMkLst>
            <pc:docMk/>
            <pc:sldMk cId="1399757356" sldId="258"/>
            <ac:cxnSpMk id="93" creationId="{7CA7CECD-8F1D-4DD4-AB44-2610AF70F833}"/>
          </ac:cxnSpMkLst>
        </pc:cxnChg>
        <pc:cxnChg chg="add mod">
          <ac:chgData name="Joseph Beach" userId="b37be78dd7a5175c" providerId="LiveId" clId="{A2D736C4-9F01-47CF-B430-3947398A1CD7}" dt="2021-12-14T18:32:24.509" v="245" actId="14100"/>
          <ac:cxnSpMkLst>
            <pc:docMk/>
            <pc:sldMk cId="1399757356" sldId="258"/>
            <ac:cxnSpMk id="96" creationId="{B5E6FC40-2DEB-4372-A894-88BD2467F594}"/>
          </ac:cxnSpMkLst>
        </pc:cxnChg>
        <pc:cxnChg chg="add mod">
          <ac:chgData name="Joseph Beach" userId="b37be78dd7a5175c" providerId="LiveId" clId="{A2D736C4-9F01-47CF-B430-3947398A1CD7}" dt="2021-12-14T18:32:34.370" v="248" actId="14100"/>
          <ac:cxnSpMkLst>
            <pc:docMk/>
            <pc:sldMk cId="1399757356" sldId="258"/>
            <ac:cxnSpMk id="97" creationId="{398DD29E-F06F-4B3D-9697-1D2655CB8565}"/>
          </ac:cxnSpMkLst>
        </pc:cxnChg>
        <pc:cxnChg chg="add del mod">
          <ac:chgData name="Joseph Beach" userId="b37be78dd7a5175c" providerId="LiveId" clId="{A2D736C4-9F01-47CF-B430-3947398A1CD7}" dt="2021-12-14T19:32:32.119" v="398" actId="478"/>
          <ac:cxnSpMkLst>
            <pc:docMk/>
            <pc:sldMk cId="1399757356" sldId="258"/>
            <ac:cxnSpMk id="99" creationId="{E13D2156-6938-4D8A-A3A9-77D57D86A4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6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5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Paint splash on a white background">
            <a:extLst>
              <a:ext uri="{FF2B5EF4-FFF2-40B4-BE49-F238E27FC236}">
                <a16:creationId xmlns:a16="http://schemas.microsoft.com/office/drawing/2014/main" id="{40607EB8-88E7-4A99-A19F-CF43AB7E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3" r="1" b="1"/>
          <a:stretch/>
        </p:blipFill>
        <p:spPr>
          <a:xfrm>
            <a:off x="-1" y="10"/>
            <a:ext cx="10825122" cy="6857990"/>
          </a:xfrm>
          <a:custGeom>
            <a:avLst/>
            <a:gdLst/>
            <a:ahLst/>
            <a:cxnLst/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ED5AB-8550-4EA5-B1BC-276436D9BDBD}"/>
              </a:ext>
            </a:extLst>
          </p:cNvPr>
          <p:cNvSpPr/>
          <p:nvPr/>
        </p:nvSpPr>
        <p:spPr>
          <a:xfrm>
            <a:off x="903767" y="850605"/>
            <a:ext cx="3062177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D331669-8D56-43B1-9A01-B1CAD6A50D0A}"/>
              </a:ext>
            </a:extLst>
          </p:cNvPr>
          <p:cNvSpPr/>
          <p:nvPr/>
        </p:nvSpPr>
        <p:spPr>
          <a:xfrm>
            <a:off x="1221971" y="3183774"/>
            <a:ext cx="3062177" cy="23525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3D4D4F-AAFF-48F5-A894-805FFFE85019}"/>
              </a:ext>
            </a:extLst>
          </p:cNvPr>
          <p:cNvSpPr/>
          <p:nvPr/>
        </p:nvSpPr>
        <p:spPr>
          <a:xfrm>
            <a:off x="5729264" y="1895292"/>
            <a:ext cx="2862029" cy="2481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7596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DB069-13A4-4DFB-B2F4-397F8F3B167E}"/>
              </a:ext>
            </a:extLst>
          </p:cNvPr>
          <p:cNvSpPr/>
          <p:nvPr/>
        </p:nvSpPr>
        <p:spPr>
          <a:xfrm>
            <a:off x="2613865" y="1349765"/>
            <a:ext cx="1928386" cy="79711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94DC4-55BE-4D27-8F4B-726027E40B32}"/>
              </a:ext>
            </a:extLst>
          </p:cNvPr>
          <p:cNvSpPr/>
          <p:nvPr/>
        </p:nvSpPr>
        <p:spPr>
          <a:xfrm>
            <a:off x="9548861" y="3807262"/>
            <a:ext cx="1717023" cy="9666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7DEC-E0E2-4922-A0F2-CA2C1523CF69}"/>
              </a:ext>
            </a:extLst>
          </p:cNvPr>
          <p:cNvSpPr/>
          <p:nvPr/>
        </p:nvSpPr>
        <p:spPr>
          <a:xfrm>
            <a:off x="2491471" y="5401483"/>
            <a:ext cx="1668323" cy="8122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FC8F10-2326-4839-865B-29FFA1DB5C03}"/>
              </a:ext>
            </a:extLst>
          </p:cNvPr>
          <p:cNvSpPr/>
          <p:nvPr/>
        </p:nvSpPr>
        <p:spPr>
          <a:xfrm>
            <a:off x="362149" y="1678175"/>
            <a:ext cx="1748440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E81EB8-40BE-40B2-AF6C-5DDEA108B261}"/>
              </a:ext>
            </a:extLst>
          </p:cNvPr>
          <p:cNvSpPr/>
          <p:nvPr/>
        </p:nvSpPr>
        <p:spPr>
          <a:xfrm>
            <a:off x="4159794" y="10000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69AD94-BF6C-4AEB-9803-BE7FCCDE3997}"/>
              </a:ext>
            </a:extLst>
          </p:cNvPr>
          <p:cNvSpPr/>
          <p:nvPr/>
        </p:nvSpPr>
        <p:spPr>
          <a:xfrm>
            <a:off x="429906" y="476578"/>
            <a:ext cx="1558726" cy="94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Limit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A305B1-A279-4405-9B59-996FD0C49C5C}"/>
              </a:ext>
            </a:extLst>
          </p:cNvPr>
          <p:cNvSpPr/>
          <p:nvPr/>
        </p:nvSpPr>
        <p:spPr>
          <a:xfrm>
            <a:off x="2279263" y="96983"/>
            <a:ext cx="1558726" cy="94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217EA-BDEC-4609-86B7-3EEB51C33320}"/>
              </a:ext>
            </a:extLst>
          </p:cNvPr>
          <p:cNvSpPr/>
          <p:nvPr/>
        </p:nvSpPr>
        <p:spPr>
          <a:xfrm>
            <a:off x="7576481" y="3452538"/>
            <a:ext cx="1503389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A59A4-77BF-412D-8975-1103698FDE11}"/>
              </a:ext>
            </a:extLst>
          </p:cNvPr>
          <p:cNvSpPr/>
          <p:nvPr/>
        </p:nvSpPr>
        <p:spPr>
          <a:xfrm>
            <a:off x="9714453" y="5472746"/>
            <a:ext cx="1358845" cy="96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FFDE3-1361-415F-8F7A-16A71B578FBE}"/>
              </a:ext>
            </a:extLst>
          </p:cNvPr>
          <p:cNvSpPr/>
          <p:nvPr/>
        </p:nvSpPr>
        <p:spPr>
          <a:xfrm>
            <a:off x="8348430" y="2507976"/>
            <a:ext cx="2015611" cy="98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Description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445E0-7394-4606-BA4F-FCE1F1A7EF85}"/>
              </a:ext>
            </a:extLst>
          </p:cNvPr>
          <p:cNvSpPr/>
          <p:nvPr/>
        </p:nvSpPr>
        <p:spPr>
          <a:xfrm>
            <a:off x="4615163" y="4796446"/>
            <a:ext cx="1058281" cy="75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CA9747-2B89-42CF-A8BE-A4AFEDCDF703}"/>
              </a:ext>
            </a:extLst>
          </p:cNvPr>
          <p:cNvSpPr/>
          <p:nvPr/>
        </p:nvSpPr>
        <p:spPr>
          <a:xfrm>
            <a:off x="1366015" y="3298354"/>
            <a:ext cx="1170047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760B2F-6746-42C1-9699-F1E3B6024D8E}"/>
              </a:ext>
            </a:extLst>
          </p:cNvPr>
          <p:cNvSpPr/>
          <p:nvPr/>
        </p:nvSpPr>
        <p:spPr>
          <a:xfrm>
            <a:off x="5454036" y="3422933"/>
            <a:ext cx="1653454" cy="95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Quantity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625E4E-4FCC-40ED-AC67-D936E8A35224}"/>
              </a:ext>
            </a:extLst>
          </p:cNvPr>
          <p:cNvCxnSpPr>
            <a:cxnSpLocks/>
          </p:cNvCxnSpPr>
          <p:nvPr/>
        </p:nvCxnSpPr>
        <p:spPr>
          <a:xfrm flipH="1">
            <a:off x="4394850" y="1030795"/>
            <a:ext cx="343589" cy="2389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998A09-2390-4867-B05B-CC0F5E419B6F}"/>
              </a:ext>
            </a:extLst>
          </p:cNvPr>
          <p:cNvCxnSpPr>
            <a:cxnSpLocks/>
          </p:cNvCxnSpPr>
          <p:nvPr/>
        </p:nvCxnSpPr>
        <p:spPr>
          <a:xfrm>
            <a:off x="3210613" y="947856"/>
            <a:ext cx="0" cy="2186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27AC7-6DDD-44C2-85C1-0D7D0CC738D2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1760362" y="1281101"/>
            <a:ext cx="636967" cy="2448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5CC08C-CA78-4C90-B4A1-3A268D47754E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2110589" y="2014509"/>
            <a:ext cx="316960" cy="182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C42EFB-CEB4-4AAC-8635-BF5639215DF4}"/>
              </a:ext>
            </a:extLst>
          </p:cNvPr>
          <p:cNvCxnSpPr>
            <a:cxnSpLocks/>
          </p:cNvCxnSpPr>
          <p:nvPr/>
        </p:nvCxnSpPr>
        <p:spPr>
          <a:xfrm flipH="1">
            <a:off x="5298852" y="4290565"/>
            <a:ext cx="519757" cy="5423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0F8276-26A6-4791-8802-80983E71E136}"/>
              </a:ext>
            </a:extLst>
          </p:cNvPr>
          <p:cNvCxnSpPr>
            <a:cxnSpLocks/>
          </p:cNvCxnSpPr>
          <p:nvPr/>
        </p:nvCxnSpPr>
        <p:spPr>
          <a:xfrm flipH="1" flipV="1">
            <a:off x="3117053" y="3899077"/>
            <a:ext cx="8982" cy="150813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5324A8-0763-4D15-97E3-615235AA01E9}"/>
              </a:ext>
            </a:extLst>
          </p:cNvPr>
          <p:cNvCxnSpPr>
            <a:cxnSpLocks/>
          </p:cNvCxnSpPr>
          <p:nvPr/>
        </p:nvCxnSpPr>
        <p:spPr>
          <a:xfrm flipH="1">
            <a:off x="1559169" y="5678956"/>
            <a:ext cx="846836" cy="1410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118604-2581-411E-B80A-CEF3A71C1F48}"/>
              </a:ext>
            </a:extLst>
          </p:cNvPr>
          <p:cNvCxnSpPr>
            <a:cxnSpLocks/>
            <a:endCxn id="101" idx="6"/>
          </p:cNvCxnSpPr>
          <p:nvPr/>
        </p:nvCxnSpPr>
        <p:spPr>
          <a:xfrm flipH="1" flipV="1">
            <a:off x="1714340" y="4694864"/>
            <a:ext cx="777131" cy="6655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409B40-C736-4A26-8FE6-5EF499605F57}"/>
              </a:ext>
            </a:extLst>
          </p:cNvPr>
          <p:cNvCxnSpPr>
            <a:cxnSpLocks/>
          </p:cNvCxnSpPr>
          <p:nvPr/>
        </p:nvCxnSpPr>
        <p:spPr>
          <a:xfrm flipH="1" flipV="1">
            <a:off x="2344599" y="4312264"/>
            <a:ext cx="547097" cy="10745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FE4A91-23F8-4393-A08C-D1B90B5DE14F}"/>
              </a:ext>
            </a:extLst>
          </p:cNvPr>
          <p:cNvCxnSpPr>
            <a:cxnSpLocks/>
          </p:cNvCxnSpPr>
          <p:nvPr/>
        </p:nvCxnSpPr>
        <p:spPr>
          <a:xfrm flipH="1">
            <a:off x="4200066" y="5393430"/>
            <a:ext cx="433757" cy="35126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2A26A7-466F-4DEF-9F3C-C0CF40394C7A}"/>
              </a:ext>
            </a:extLst>
          </p:cNvPr>
          <p:cNvCxnSpPr>
            <a:cxnSpLocks/>
          </p:cNvCxnSpPr>
          <p:nvPr/>
        </p:nvCxnSpPr>
        <p:spPr>
          <a:xfrm flipH="1">
            <a:off x="5646992" y="5023659"/>
            <a:ext cx="558022" cy="1812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2F4DAF-F1A5-4306-98A4-66075DAD53C4}"/>
              </a:ext>
            </a:extLst>
          </p:cNvPr>
          <p:cNvCxnSpPr>
            <a:cxnSpLocks/>
          </p:cNvCxnSpPr>
          <p:nvPr/>
        </p:nvCxnSpPr>
        <p:spPr>
          <a:xfrm flipH="1" flipV="1">
            <a:off x="9816655" y="3502695"/>
            <a:ext cx="213977" cy="2825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91D9FE-6720-40C8-AAB4-9865194B73B5}"/>
              </a:ext>
            </a:extLst>
          </p:cNvPr>
          <p:cNvCxnSpPr>
            <a:cxnSpLocks/>
          </p:cNvCxnSpPr>
          <p:nvPr/>
        </p:nvCxnSpPr>
        <p:spPr>
          <a:xfrm flipH="1">
            <a:off x="10845440" y="2840657"/>
            <a:ext cx="40683" cy="9282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B4BDA-FD81-4D2B-8027-EE27188909F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342553" y="4773867"/>
            <a:ext cx="64820" cy="6883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3E09D5-F3EF-4770-95C6-3308A77A77F5}"/>
              </a:ext>
            </a:extLst>
          </p:cNvPr>
          <p:cNvCxnSpPr>
            <a:cxnSpLocks/>
          </p:cNvCxnSpPr>
          <p:nvPr/>
        </p:nvCxnSpPr>
        <p:spPr>
          <a:xfrm flipH="1" flipV="1">
            <a:off x="9060718" y="4021292"/>
            <a:ext cx="538590" cy="174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99DED984-D219-4C28-B7E3-CEF09104EC5A}"/>
              </a:ext>
            </a:extLst>
          </p:cNvPr>
          <p:cNvSpPr/>
          <p:nvPr/>
        </p:nvSpPr>
        <p:spPr>
          <a:xfrm>
            <a:off x="3499102" y="2918546"/>
            <a:ext cx="1832941" cy="1408147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782E0C-C3A1-4DAC-9EEE-A62228F51BD7}"/>
              </a:ext>
            </a:extLst>
          </p:cNvPr>
          <p:cNvCxnSpPr>
            <a:cxnSpLocks/>
          </p:cNvCxnSpPr>
          <p:nvPr/>
        </p:nvCxnSpPr>
        <p:spPr>
          <a:xfrm>
            <a:off x="4280007" y="2151103"/>
            <a:ext cx="0" cy="89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1E443E-37E4-4588-ADAE-5E768BE7E1E3}"/>
              </a:ext>
            </a:extLst>
          </p:cNvPr>
          <p:cNvCxnSpPr>
            <a:cxnSpLocks/>
          </p:cNvCxnSpPr>
          <p:nvPr/>
        </p:nvCxnSpPr>
        <p:spPr>
          <a:xfrm flipH="1">
            <a:off x="3635082" y="4141689"/>
            <a:ext cx="564750" cy="115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F3D7EBBE-3720-4160-96A7-55E32DCF0018}"/>
              </a:ext>
            </a:extLst>
          </p:cNvPr>
          <p:cNvSpPr/>
          <p:nvPr/>
        </p:nvSpPr>
        <p:spPr>
          <a:xfrm>
            <a:off x="6734622" y="5520437"/>
            <a:ext cx="2132844" cy="1320805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AFFDE4-66F1-423B-9EA5-B6391EC096EB}"/>
              </a:ext>
            </a:extLst>
          </p:cNvPr>
          <p:cNvCxnSpPr>
            <a:cxnSpLocks/>
          </p:cNvCxnSpPr>
          <p:nvPr/>
        </p:nvCxnSpPr>
        <p:spPr>
          <a:xfrm flipH="1">
            <a:off x="4196084" y="6144595"/>
            <a:ext cx="2588896" cy="5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3CFB76-F7BC-48DE-9E29-B185A2A67FFA}"/>
              </a:ext>
            </a:extLst>
          </p:cNvPr>
          <p:cNvCxnSpPr>
            <a:cxnSpLocks/>
          </p:cNvCxnSpPr>
          <p:nvPr/>
        </p:nvCxnSpPr>
        <p:spPr>
          <a:xfrm flipH="1">
            <a:off x="8863279" y="4848667"/>
            <a:ext cx="1023945" cy="1227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EE06A19-A3BA-4AF3-9BF2-12F67AFA63F4}"/>
              </a:ext>
            </a:extLst>
          </p:cNvPr>
          <p:cNvSpPr txBox="1"/>
          <p:nvPr/>
        </p:nvSpPr>
        <p:spPr>
          <a:xfrm>
            <a:off x="5406589" y="5891104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BE48A7-5D7B-494A-AA23-2FEB49190365}"/>
              </a:ext>
            </a:extLst>
          </p:cNvPr>
          <p:cNvSpPr txBox="1"/>
          <p:nvPr/>
        </p:nvSpPr>
        <p:spPr>
          <a:xfrm>
            <a:off x="9079870" y="5063647"/>
            <a:ext cx="53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CF2A2F-D342-48FC-9265-E0076FA09720}"/>
              </a:ext>
            </a:extLst>
          </p:cNvPr>
          <p:cNvSpPr txBox="1"/>
          <p:nvPr/>
        </p:nvSpPr>
        <p:spPr>
          <a:xfrm>
            <a:off x="3626955" y="4280882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13362B-50DF-4F6B-A17E-87FA45A127A7}"/>
              </a:ext>
            </a:extLst>
          </p:cNvPr>
          <p:cNvSpPr txBox="1"/>
          <p:nvPr/>
        </p:nvSpPr>
        <p:spPr>
          <a:xfrm>
            <a:off x="3955294" y="2531646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196724-B641-455D-8F8E-AF0F41144B44}"/>
              </a:ext>
            </a:extLst>
          </p:cNvPr>
          <p:cNvSpPr/>
          <p:nvPr/>
        </p:nvSpPr>
        <p:spPr>
          <a:xfrm>
            <a:off x="10189558" y="297759"/>
            <a:ext cx="1555622" cy="68598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0B6194D7-808A-4161-8B59-989FD69B66AA}"/>
              </a:ext>
            </a:extLst>
          </p:cNvPr>
          <p:cNvSpPr/>
          <p:nvPr/>
        </p:nvSpPr>
        <p:spPr>
          <a:xfrm>
            <a:off x="9714453" y="1715986"/>
            <a:ext cx="2375910" cy="1069570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81D2C2-38FC-4691-9E9A-71201C283A67}"/>
              </a:ext>
            </a:extLst>
          </p:cNvPr>
          <p:cNvCxnSpPr>
            <a:cxnSpLocks/>
          </p:cNvCxnSpPr>
          <p:nvPr/>
        </p:nvCxnSpPr>
        <p:spPr>
          <a:xfrm flipH="1">
            <a:off x="10898689" y="1089938"/>
            <a:ext cx="68680" cy="65081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34BE563-9BD1-4C24-9E4E-37A1B91C02C2}"/>
              </a:ext>
            </a:extLst>
          </p:cNvPr>
          <p:cNvSpPr/>
          <p:nvPr/>
        </p:nvSpPr>
        <p:spPr>
          <a:xfrm>
            <a:off x="-3876" y="4240018"/>
            <a:ext cx="1718216" cy="909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1175D4A-7C54-4CB6-887C-549F1BF5BB5B}"/>
              </a:ext>
            </a:extLst>
          </p:cNvPr>
          <p:cNvSpPr/>
          <p:nvPr/>
        </p:nvSpPr>
        <p:spPr>
          <a:xfrm>
            <a:off x="175692" y="5678956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BC7506D-308C-40A0-8643-A04C14A8798E}"/>
              </a:ext>
            </a:extLst>
          </p:cNvPr>
          <p:cNvSpPr/>
          <p:nvPr/>
        </p:nvSpPr>
        <p:spPr>
          <a:xfrm>
            <a:off x="6165934" y="4536758"/>
            <a:ext cx="1503389" cy="973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875C05-5EB2-452F-8E7C-1DBE20FF2F0E}"/>
              </a:ext>
            </a:extLst>
          </p:cNvPr>
          <p:cNvSpPr txBox="1"/>
          <p:nvPr/>
        </p:nvSpPr>
        <p:spPr>
          <a:xfrm>
            <a:off x="10354248" y="1184511"/>
            <a:ext cx="4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B584BC-5A7B-44FE-BD35-E656B67F5005}"/>
              </a:ext>
            </a:extLst>
          </p:cNvPr>
          <p:cNvSpPr txBox="1"/>
          <p:nvPr/>
        </p:nvSpPr>
        <p:spPr>
          <a:xfrm>
            <a:off x="10469506" y="3241975"/>
            <a:ext cx="4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F38A702-7442-4F1E-B60D-0C1D2468D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8492"/>
              </p:ext>
            </p:extLst>
          </p:nvPr>
        </p:nvGraphicFramePr>
        <p:xfrm>
          <a:off x="0" y="0"/>
          <a:ext cx="1219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061635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01728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asdf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0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aasdf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090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aasdf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asdf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056048"/>
                  </a:ext>
                </a:extLst>
              </a:tr>
            </a:tbl>
          </a:graphicData>
        </a:graphic>
      </p:graphicFrame>
      <p:sp>
        <p:nvSpPr>
          <p:cNvPr id="77" name="Oval 76">
            <a:extLst>
              <a:ext uri="{FF2B5EF4-FFF2-40B4-BE49-F238E27FC236}">
                <a16:creationId xmlns:a16="http://schemas.microsoft.com/office/drawing/2014/main" id="{650831B4-096C-49A0-B573-9015A88DB27F}"/>
              </a:ext>
            </a:extLst>
          </p:cNvPr>
          <p:cNvSpPr/>
          <p:nvPr/>
        </p:nvSpPr>
        <p:spPr>
          <a:xfrm>
            <a:off x="5207565" y="1287370"/>
            <a:ext cx="1327852" cy="1064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874A05-BB07-4B38-B37E-78F57250A7EB}"/>
              </a:ext>
            </a:extLst>
          </p:cNvPr>
          <p:cNvCxnSpPr>
            <a:cxnSpLocks/>
          </p:cNvCxnSpPr>
          <p:nvPr/>
        </p:nvCxnSpPr>
        <p:spPr>
          <a:xfrm flipH="1">
            <a:off x="4605513" y="1637773"/>
            <a:ext cx="538790" cy="3878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AB7DB1F-34BD-46CA-950D-BFD40D75B685}"/>
              </a:ext>
            </a:extLst>
          </p:cNvPr>
          <p:cNvSpPr/>
          <p:nvPr/>
        </p:nvSpPr>
        <p:spPr>
          <a:xfrm>
            <a:off x="2362580" y="2752898"/>
            <a:ext cx="1170047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B30A61D-D12D-40FB-9F6A-078DEBEFFB10}"/>
              </a:ext>
            </a:extLst>
          </p:cNvPr>
          <p:cNvSpPr/>
          <p:nvPr/>
        </p:nvSpPr>
        <p:spPr>
          <a:xfrm>
            <a:off x="10983022" y="4877123"/>
            <a:ext cx="1358845" cy="96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Name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703BA1C-6C22-4311-ABF1-4AE0D8617D7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265884" y="4290565"/>
            <a:ext cx="265716" cy="67925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99F68C5-9E89-4B46-BBD7-A734A7E607E8}"/>
              </a:ext>
            </a:extLst>
          </p:cNvPr>
          <p:cNvSpPr/>
          <p:nvPr/>
        </p:nvSpPr>
        <p:spPr>
          <a:xfrm>
            <a:off x="7871862" y="20368"/>
            <a:ext cx="1503389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A877CD-4374-4BCC-9F99-7F253ACE30AC}"/>
              </a:ext>
            </a:extLst>
          </p:cNvPr>
          <p:cNvCxnSpPr>
            <a:cxnSpLocks/>
            <a:endCxn id="94" idx="6"/>
          </p:cNvCxnSpPr>
          <p:nvPr/>
        </p:nvCxnSpPr>
        <p:spPr>
          <a:xfrm flipH="1" flipV="1">
            <a:off x="9375251" y="555153"/>
            <a:ext cx="777428" cy="1116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8ACE4094-D730-4C35-A36C-051E8D3BE287}"/>
              </a:ext>
            </a:extLst>
          </p:cNvPr>
          <p:cNvSpPr/>
          <p:nvPr/>
        </p:nvSpPr>
        <p:spPr>
          <a:xfrm>
            <a:off x="7784577" y="1201668"/>
            <a:ext cx="1503389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name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EBC7C6-6EEB-4C2D-9A5E-DE666256E649}"/>
              </a:ext>
            </a:extLst>
          </p:cNvPr>
          <p:cNvCxnSpPr>
            <a:cxnSpLocks/>
          </p:cNvCxnSpPr>
          <p:nvPr/>
        </p:nvCxnSpPr>
        <p:spPr>
          <a:xfrm flipH="1">
            <a:off x="9223995" y="1015956"/>
            <a:ext cx="928684" cy="5072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6E418-384F-41F4-BADE-1E9384D9336B}"/>
              </a:ext>
            </a:extLst>
          </p:cNvPr>
          <p:cNvSpPr/>
          <p:nvPr/>
        </p:nvSpPr>
        <p:spPr>
          <a:xfrm>
            <a:off x="4374490" y="160096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D7429-C805-4DB1-A0F8-92A53478121E}"/>
              </a:ext>
            </a:extLst>
          </p:cNvPr>
          <p:cNvSpPr/>
          <p:nvPr/>
        </p:nvSpPr>
        <p:spPr>
          <a:xfrm>
            <a:off x="405188" y="2533402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AFAB8-77CB-4B58-8EE8-AF0B496902A1}"/>
              </a:ext>
            </a:extLst>
          </p:cNvPr>
          <p:cNvSpPr/>
          <p:nvPr/>
        </p:nvSpPr>
        <p:spPr>
          <a:xfrm>
            <a:off x="6457215" y="4628480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CB7E29-97DC-4BF5-817E-089ED83F59BA}"/>
              </a:ext>
            </a:extLst>
          </p:cNvPr>
          <p:cNvSpPr/>
          <p:nvPr/>
        </p:nvSpPr>
        <p:spPr>
          <a:xfrm>
            <a:off x="46330" y="1424810"/>
            <a:ext cx="1695288" cy="570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A18009-C9F2-4F28-B8E8-9045925DF5F2}"/>
              </a:ext>
            </a:extLst>
          </p:cNvPr>
          <p:cNvSpPr/>
          <p:nvPr/>
        </p:nvSpPr>
        <p:spPr>
          <a:xfrm>
            <a:off x="221408" y="4531884"/>
            <a:ext cx="1276726" cy="864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E45891-D406-4F57-A67E-1A2608BAC22A}"/>
              </a:ext>
            </a:extLst>
          </p:cNvPr>
          <p:cNvSpPr/>
          <p:nvPr/>
        </p:nvSpPr>
        <p:spPr>
          <a:xfrm>
            <a:off x="4967782" y="4191462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199E30-E23E-4343-883F-9DF1C99A8A43}"/>
              </a:ext>
            </a:extLst>
          </p:cNvPr>
          <p:cNvSpPr/>
          <p:nvPr/>
        </p:nvSpPr>
        <p:spPr>
          <a:xfrm>
            <a:off x="4734962" y="5069513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366F8-F152-46D5-B9FA-3A672551CDE3}"/>
              </a:ext>
            </a:extLst>
          </p:cNvPr>
          <p:cNvSpPr/>
          <p:nvPr/>
        </p:nvSpPr>
        <p:spPr>
          <a:xfrm>
            <a:off x="5819267" y="6008414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AB2292-2737-42AD-AFB9-6D86B3F7B276}"/>
              </a:ext>
            </a:extLst>
          </p:cNvPr>
          <p:cNvCxnSpPr>
            <a:cxnSpLocks/>
          </p:cNvCxnSpPr>
          <p:nvPr/>
        </p:nvCxnSpPr>
        <p:spPr>
          <a:xfrm flipV="1">
            <a:off x="2046406" y="1895216"/>
            <a:ext cx="580429" cy="6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ADBACB-DEB8-4C68-A501-C037A72B7DB5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6240366" y="1047081"/>
            <a:ext cx="1082646" cy="152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l Logo PNG images, Free Download L.O.L Pictures - Free Transparent PNG  Logos">
            <a:extLst>
              <a:ext uri="{FF2B5EF4-FFF2-40B4-BE49-F238E27FC236}">
                <a16:creationId xmlns:a16="http://schemas.microsoft.com/office/drawing/2014/main" id="{9E5AD183-DE6A-4AE7-B183-010E52AF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20" y="5784320"/>
            <a:ext cx="1929844" cy="7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E125C0-A110-49F4-81E0-EF882BD121D9}"/>
              </a:ext>
            </a:extLst>
          </p:cNvPr>
          <p:cNvCxnSpPr>
            <a:cxnSpLocks/>
            <a:stCxn id="6" idx="1"/>
            <a:endCxn id="13" idx="5"/>
          </p:cNvCxnSpPr>
          <p:nvPr/>
        </p:nvCxnSpPr>
        <p:spPr>
          <a:xfrm flipH="1" flipV="1">
            <a:off x="5892714" y="4747640"/>
            <a:ext cx="564501" cy="27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0C0BB7-7579-4121-B3E0-24149DCACED5}"/>
              </a:ext>
            </a:extLst>
          </p:cNvPr>
          <p:cNvCxnSpPr>
            <a:cxnSpLocks/>
          </p:cNvCxnSpPr>
          <p:nvPr/>
        </p:nvCxnSpPr>
        <p:spPr>
          <a:xfrm flipV="1">
            <a:off x="6863023" y="5352176"/>
            <a:ext cx="479487" cy="67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3EBA6A-C581-47B6-92F0-4C007FD64B1A}"/>
              </a:ext>
            </a:extLst>
          </p:cNvPr>
          <p:cNvCxnSpPr>
            <a:cxnSpLocks/>
          </p:cNvCxnSpPr>
          <p:nvPr/>
        </p:nvCxnSpPr>
        <p:spPr>
          <a:xfrm flipV="1">
            <a:off x="5835809" y="5352176"/>
            <a:ext cx="621406" cy="8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45C283-007E-4668-B59B-BA6B379105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96318" y="3330662"/>
            <a:ext cx="212850" cy="117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5055FA-D3A4-4E92-A172-CA3A7C9F61F8}"/>
              </a:ext>
            </a:extLst>
          </p:cNvPr>
          <p:cNvCxnSpPr>
            <a:cxnSpLocks/>
          </p:cNvCxnSpPr>
          <p:nvPr/>
        </p:nvCxnSpPr>
        <p:spPr>
          <a:xfrm flipH="1" flipV="1">
            <a:off x="949716" y="2006251"/>
            <a:ext cx="73426" cy="52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AA1E1A6F-9A7D-4DBE-89CF-B965BEC17D49}"/>
              </a:ext>
            </a:extLst>
          </p:cNvPr>
          <p:cNvSpPr/>
          <p:nvPr/>
        </p:nvSpPr>
        <p:spPr>
          <a:xfrm>
            <a:off x="6457215" y="2569635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004586CC-D2E1-460B-9FC8-4A5D6B607BB6}"/>
              </a:ext>
            </a:extLst>
          </p:cNvPr>
          <p:cNvSpPr/>
          <p:nvPr/>
        </p:nvSpPr>
        <p:spPr>
          <a:xfrm>
            <a:off x="1927923" y="973936"/>
            <a:ext cx="2224628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Competes 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2D5A8-E8CB-4A2C-A14C-71CD216E91D7}"/>
              </a:ext>
            </a:extLst>
          </p:cNvPr>
          <p:cNvSpPr txBox="1"/>
          <p:nvPr/>
        </p:nvSpPr>
        <p:spPr>
          <a:xfrm>
            <a:off x="1824467" y="1937640"/>
            <a:ext cx="4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C56108-17C5-4A32-976D-069170E1BECF}"/>
              </a:ext>
            </a:extLst>
          </p:cNvPr>
          <p:cNvSpPr txBox="1"/>
          <p:nvPr/>
        </p:nvSpPr>
        <p:spPr>
          <a:xfrm>
            <a:off x="3731748" y="457456"/>
            <a:ext cx="3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A21E98-CEDD-4719-AA84-B97899FE2C85}"/>
              </a:ext>
            </a:extLst>
          </p:cNvPr>
          <p:cNvCxnSpPr>
            <a:cxnSpLocks/>
          </p:cNvCxnSpPr>
          <p:nvPr/>
        </p:nvCxnSpPr>
        <p:spPr>
          <a:xfrm flipV="1">
            <a:off x="7357203" y="3693767"/>
            <a:ext cx="1" cy="94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F75048-D3F4-467E-9399-8D127BF84590}"/>
              </a:ext>
            </a:extLst>
          </p:cNvPr>
          <p:cNvCxnSpPr>
            <a:cxnSpLocks/>
          </p:cNvCxnSpPr>
          <p:nvPr/>
        </p:nvCxnSpPr>
        <p:spPr>
          <a:xfrm flipV="1">
            <a:off x="3662815" y="790093"/>
            <a:ext cx="711675" cy="40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FAAE99C-7397-4F50-8833-FC3E9378BB92}"/>
              </a:ext>
            </a:extLst>
          </p:cNvPr>
          <p:cNvSpPr/>
          <p:nvPr/>
        </p:nvSpPr>
        <p:spPr>
          <a:xfrm>
            <a:off x="8265175" y="222149"/>
            <a:ext cx="1356997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0FC6CB-7E4E-43FD-A66E-0079994C4B48}"/>
              </a:ext>
            </a:extLst>
          </p:cNvPr>
          <p:cNvCxnSpPr>
            <a:cxnSpLocks/>
            <a:stCxn id="88" idx="2"/>
          </p:cNvCxnSpPr>
          <p:nvPr/>
        </p:nvCxnSpPr>
        <p:spPr>
          <a:xfrm flipH="1" flipV="1">
            <a:off x="6141167" y="486287"/>
            <a:ext cx="2124008" cy="6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2DF00A4-E8C1-4B33-9061-723B6B62013E}"/>
              </a:ext>
            </a:extLst>
          </p:cNvPr>
          <p:cNvSpPr txBox="1"/>
          <p:nvPr/>
        </p:nvSpPr>
        <p:spPr>
          <a:xfrm>
            <a:off x="6796492" y="1297998"/>
            <a:ext cx="4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7FD357-EA2E-41E7-8D74-36B95E6C6122}"/>
              </a:ext>
            </a:extLst>
          </p:cNvPr>
          <p:cNvSpPr txBox="1"/>
          <p:nvPr/>
        </p:nvSpPr>
        <p:spPr>
          <a:xfrm>
            <a:off x="7441695" y="4006796"/>
            <a:ext cx="3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3307662-07A0-47E3-92E8-D444D1756591}"/>
              </a:ext>
            </a:extLst>
          </p:cNvPr>
          <p:cNvSpPr/>
          <p:nvPr/>
        </p:nvSpPr>
        <p:spPr>
          <a:xfrm>
            <a:off x="2552620" y="3464801"/>
            <a:ext cx="1252752" cy="76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id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A7CECD-8F1D-4DD4-AB44-2610AF70F833}"/>
              </a:ext>
            </a:extLst>
          </p:cNvPr>
          <p:cNvCxnSpPr>
            <a:cxnSpLocks/>
          </p:cNvCxnSpPr>
          <p:nvPr/>
        </p:nvCxnSpPr>
        <p:spPr>
          <a:xfrm flipH="1" flipV="1">
            <a:off x="2197893" y="3184336"/>
            <a:ext cx="361453" cy="37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368E1800-F9ED-44EB-946A-487472567900}"/>
              </a:ext>
            </a:extLst>
          </p:cNvPr>
          <p:cNvSpPr/>
          <p:nvPr/>
        </p:nvSpPr>
        <p:spPr>
          <a:xfrm>
            <a:off x="8943673" y="4747640"/>
            <a:ext cx="1252752" cy="76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id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CF05F77-6809-49E5-AEC0-2FE28A31CE93}"/>
              </a:ext>
            </a:extLst>
          </p:cNvPr>
          <p:cNvSpPr/>
          <p:nvPr/>
        </p:nvSpPr>
        <p:spPr>
          <a:xfrm>
            <a:off x="7394147" y="854322"/>
            <a:ext cx="1252752" cy="76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id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E6FC40-2DEB-4372-A894-88BD2467F594}"/>
              </a:ext>
            </a:extLst>
          </p:cNvPr>
          <p:cNvCxnSpPr>
            <a:cxnSpLocks/>
            <a:stCxn id="94" idx="2"/>
          </p:cNvCxnSpPr>
          <p:nvPr/>
        </p:nvCxnSpPr>
        <p:spPr>
          <a:xfrm flipH="1" flipV="1">
            <a:off x="8298121" y="5111197"/>
            <a:ext cx="645552" cy="1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8DD29E-F06F-4B3D-9697-1D2655CB8565}"/>
              </a:ext>
            </a:extLst>
          </p:cNvPr>
          <p:cNvCxnSpPr>
            <a:cxnSpLocks/>
          </p:cNvCxnSpPr>
          <p:nvPr/>
        </p:nvCxnSpPr>
        <p:spPr>
          <a:xfrm flipH="1" flipV="1">
            <a:off x="6253585" y="801497"/>
            <a:ext cx="1279634" cy="31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57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1F0F3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1457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81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Sitka Banner</vt:lpstr>
      <vt:lpstr>HeadlinesVTI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Christopher</dc:creator>
  <cp:lastModifiedBy>Joseph Beach</cp:lastModifiedBy>
  <cp:revision>2</cp:revision>
  <dcterms:created xsi:type="dcterms:W3CDTF">2021-12-14T14:45:34Z</dcterms:created>
  <dcterms:modified xsi:type="dcterms:W3CDTF">2021-12-14T19:32:49Z</dcterms:modified>
</cp:coreProperties>
</file>