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9" r:id="rId4"/>
    <p:sldId id="258"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6F7F0C-A5AF-469B-89A6-87D6CEFD92D4}" v="90" dt="2019-02-28T06:29:23.032"/>
    <p1510:client id="{2A6677EF-F744-4575-9C34-D6B85F32ECB1}" v="59" dt="2019-02-28T21:17:24.8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4" d="100"/>
          <a:sy n="104" d="100"/>
        </p:scale>
        <p:origin x="792" y="108"/>
      </p:cViewPr>
      <p:guideLst/>
    </p:cSldViewPr>
  </p:slideViewPr>
  <p:notesTextViewPr>
    <p:cViewPr>
      <p:scale>
        <a:sx n="1" d="1"/>
        <a:sy n="1" d="1"/>
      </p:scale>
      <p:origin x="0" y="0"/>
    </p:cViewPr>
  </p:notesTextViewPr>
  <p:notesViewPr>
    <p:cSldViewPr snapToGrid="0">
      <p:cViewPr varScale="1">
        <p:scale>
          <a:sx n="52" d="100"/>
          <a:sy n="52" d="100"/>
        </p:scale>
        <p:origin x="268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mine Coleman" userId="4cc2aa29-ef1f-452c-9851-7cf6c71e79fd" providerId="ADAL" clId="{2A6677EF-F744-4575-9C34-D6B85F32ECB1}"/>
    <pc:docChg chg="undo custSel mod addSld modSld sldOrd">
      <pc:chgData name="Jasmine Coleman" userId="4cc2aa29-ef1f-452c-9851-7cf6c71e79fd" providerId="ADAL" clId="{2A6677EF-F744-4575-9C34-D6B85F32ECB1}" dt="2019-02-28T21:18:00.578" v="696" actId="1076"/>
      <pc:docMkLst>
        <pc:docMk/>
      </pc:docMkLst>
      <pc:sldChg chg="addSp delSp modSp">
        <pc:chgData name="Jasmine Coleman" userId="4cc2aa29-ef1f-452c-9851-7cf6c71e79fd" providerId="ADAL" clId="{2A6677EF-F744-4575-9C34-D6B85F32ECB1}" dt="2019-02-28T20:42:47.466" v="211" actId="1076"/>
        <pc:sldMkLst>
          <pc:docMk/>
          <pc:sldMk cId="2715528294" sldId="258"/>
        </pc:sldMkLst>
        <pc:spChg chg="mod">
          <ac:chgData name="Jasmine Coleman" userId="4cc2aa29-ef1f-452c-9851-7cf6c71e79fd" providerId="ADAL" clId="{2A6677EF-F744-4575-9C34-D6B85F32ECB1}" dt="2019-02-28T20:42:47.466" v="211" actId="1076"/>
          <ac:spMkLst>
            <pc:docMk/>
            <pc:sldMk cId="2715528294" sldId="258"/>
            <ac:spMk id="2" creationId="{BB66CC78-9A80-426B-9132-CE057ABB0549}"/>
          </ac:spMkLst>
        </pc:spChg>
        <pc:spChg chg="add del mod">
          <ac:chgData name="Jasmine Coleman" userId="4cc2aa29-ef1f-452c-9851-7cf6c71e79fd" providerId="ADAL" clId="{2A6677EF-F744-4575-9C34-D6B85F32ECB1}" dt="2019-02-28T20:07:56.823" v="106" actId="478"/>
          <ac:spMkLst>
            <pc:docMk/>
            <pc:sldMk cId="2715528294" sldId="258"/>
            <ac:spMk id="5" creationId="{F01759D7-57D4-4627-AC1B-DBFA26C778D3}"/>
          </ac:spMkLst>
        </pc:spChg>
        <pc:picChg chg="add del mod">
          <ac:chgData name="Jasmine Coleman" userId="4cc2aa29-ef1f-452c-9851-7cf6c71e79fd" providerId="ADAL" clId="{2A6677EF-F744-4575-9C34-D6B85F32ECB1}" dt="2019-02-28T20:06:06.719" v="42"/>
          <ac:picMkLst>
            <pc:docMk/>
            <pc:sldMk cId="2715528294" sldId="258"/>
            <ac:picMk id="3" creationId="{F4ECB76B-4F9B-4AEE-A2FD-C6BBF7BF2C0D}"/>
          </ac:picMkLst>
        </pc:picChg>
        <pc:picChg chg="add del mod">
          <ac:chgData name="Jasmine Coleman" userId="4cc2aa29-ef1f-452c-9851-7cf6c71e79fd" providerId="ADAL" clId="{2A6677EF-F744-4575-9C34-D6B85F32ECB1}" dt="2019-02-28T20:06:56.289" v="53"/>
          <ac:picMkLst>
            <pc:docMk/>
            <pc:sldMk cId="2715528294" sldId="258"/>
            <ac:picMk id="4" creationId="{89ED0BC4-A4D5-41AD-9D2E-606C6A439A07}"/>
          </ac:picMkLst>
        </pc:picChg>
        <pc:picChg chg="add del mod">
          <ac:chgData name="Jasmine Coleman" userId="4cc2aa29-ef1f-452c-9851-7cf6c71e79fd" providerId="ADAL" clId="{2A6677EF-F744-4575-9C34-D6B85F32ECB1}" dt="2019-02-28T19:57:15.471" v="2" actId="478"/>
          <ac:picMkLst>
            <pc:docMk/>
            <pc:sldMk cId="2715528294" sldId="258"/>
            <ac:picMk id="8" creationId="{147DDB7A-00F1-4B66-BF61-005CA4050AB9}"/>
          </ac:picMkLst>
        </pc:picChg>
        <pc:picChg chg="add del mod">
          <ac:chgData name="Jasmine Coleman" userId="4cc2aa29-ef1f-452c-9851-7cf6c71e79fd" providerId="ADAL" clId="{2A6677EF-F744-4575-9C34-D6B85F32ECB1}" dt="2019-02-28T20:08:03.339" v="107" actId="1076"/>
          <ac:picMkLst>
            <pc:docMk/>
            <pc:sldMk cId="2715528294" sldId="258"/>
            <ac:picMk id="9" creationId="{05DE3D7F-AA10-436C-B990-F8FD25A6B6C1}"/>
          </ac:picMkLst>
        </pc:picChg>
        <pc:picChg chg="mod">
          <ac:chgData name="Jasmine Coleman" userId="4cc2aa29-ef1f-452c-9851-7cf6c71e79fd" providerId="ADAL" clId="{2A6677EF-F744-4575-9C34-D6B85F32ECB1}" dt="2019-02-28T19:57:43.636" v="6" actId="1076"/>
          <ac:picMkLst>
            <pc:docMk/>
            <pc:sldMk cId="2715528294" sldId="258"/>
            <ac:picMk id="116" creationId="{FFF06FE1-DB92-49B4-8BB7-D0ED0252E49F}"/>
          </ac:picMkLst>
        </pc:picChg>
      </pc:sldChg>
      <pc:sldChg chg="addSp delSp modSp ord modNotesTx">
        <pc:chgData name="Jasmine Coleman" userId="4cc2aa29-ef1f-452c-9851-7cf6c71e79fd" providerId="ADAL" clId="{2A6677EF-F744-4575-9C34-D6B85F32ECB1}" dt="2019-02-28T20:10:49.337" v="174" actId="20577"/>
        <pc:sldMkLst>
          <pc:docMk/>
          <pc:sldMk cId="786482413" sldId="260"/>
        </pc:sldMkLst>
        <pc:spChg chg="mod">
          <ac:chgData name="Jasmine Coleman" userId="4cc2aa29-ef1f-452c-9851-7cf6c71e79fd" providerId="ADAL" clId="{2A6677EF-F744-4575-9C34-D6B85F32ECB1}" dt="2019-02-28T20:05:59.282" v="28" actId="26606"/>
          <ac:spMkLst>
            <pc:docMk/>
            <pc:sldMk cId="786482413" sldId="260"/>
            <ac:spMk id="2" creationId="{9E2111FB-D0E4-4034-9062-E2392E0B4592}"/>
          </ac:spMkLst>
        </pc:spChg>
        <pc:spChg chg="add del mod">
          <ac:chgData name="Jasmine Coleman" userId="4cc2aa29-ef1f-452c-9851-7cf6c71e79fd" providerId="ADAL" clId="{2A6677EF-F744-4575-9C34-D6B85F32ECB1}" dt="2019-02-28T20:06:01.301" v="33" actId="478"/>
          <ac:spMkLst>
            <pc:docMk/>
            <pc:sldMk cId="786482413" sldId="260"/>
            <ac:spMk id="4" creationId="{F1515007-0F69-4859-8CE4-D1AD855815A4}"/>
          </ac:spMkLst>
        </pc:spChg>
        <pc:spChg chg="add del">
          <ac:chgData name="Jasmine Coleman" userId="4cc2aa29-ef1f-452c-9851-7cf6c71e79fd" providerId="ADAL" clId="{2A6677EF-F744-4575-9C34-D6B85F32ECB1}" dt="2019-02-28T20:05:59.672" v="29"/>
          <ac:spMkLst>
            <pc:docMk/>
            <pc:sldMk cId="786482413" sldId="260"/>
            <ac:spMk id="11" creationId="{73E19F45-D7A2-40DC-B273-4BF355C4DDA7}"/>
          </ac:spMkLst>
        </pc:spChg>
        <pc:spChg chg="add del">
          <ac:chgData name="Jasmine Coleman" userId="4cc2aa29-ef1f-452c-9851-7cf6c71e79fd" providerId="ADAL" clId="{2A6677EF-F744-4575-9C34-D6B85F32ECB1}" dt="2019-02-28T20:05:59.282" v="28" actId="26606"/>
          <ac:spMkLst>
            <pc:docMk/>
            <pc:sldMk cId="786482413" sldId="260"/>
            <ac:spMk id="14" creationId="{F2974790-8852-4217-8EC5-00AD6F9A51F8}"/>
          </ac:spMkLst>
        </pc:spChg>
        <pc:spChg chg="add del">
          <ac:chgData name="Jasmine Coleman" userId="4cc2aa29-ef1f-452c-9851-7cf6c71e79fd" providerId="ADAL" clId="{2A6677EF-F744-4575-9C34-D6B85F32ECB1}" dt="2019-02-28T20:05:59.282" v="28" actId="26606"/>
          <ac:spMkLst>
            <pc:docMk/>
            <pc:sldMk cId="786482413" sldId="260"/>
            <ac:spMk id="39" creationId="{235421DC-A006-4825-B62F-7DE8D0DEADD3}"/>
          </ac:spMkLst>
        </pc:spChg>
        <pc:spChg chg="add del">
          <ac:chgData name="Jasmine Coleman" userId="4cc2aa29-ef1f-452c-9851-7cf6c71e79fd" providerId="ADAL" clId="{2A6677EF-F744-4575-9C34-D6B85F32ECB1}" dt="2019-02-28T20:05:59.282" v="28" actId="26606"/>
          <ac:spMkLst>
            <pc:docMk/>
            <pc:sldMk cId="786482413" sldId="260"/>
            <ac:spMk id="41" creationId="{3894FD15-2E33-4234-8160-FF85F03A4A1E}"/>
          </ac:spMkLst>
        </pc:spChg>
        <pc:spChg chg="add del">
          <ac:chgData name="Jasmine Coleman" userId="4cc2aa29-ef1f-452c-9851-7cf6c71e79fd" providerId="ADAL" clId="{2A6677EF-F744-4575-9C34-D6B85F32ECB1}" dt="2019-02-28T20:05:59.282" v="28" actId="26606"/>
          <ac:spMkLst>
            <pc:docMk/>
            <pc:sldMk cId="786482413" sldId="260"/>
            <ac:spMk id="43" creationId="{6F4A2966-7C28-405D-BB02-5E542A25547C}"/>
          </ac:spMkLst>
        </pc:spChg>
        <pc:spChg chg="add del">
          <ac:chgData name="Jasmine Coleman" userId="4cc2aa29-ef1f-452c-9851-7cf6c71e79fd" providerId="ADAL" clId="{2A6677EF-F744-4575-9C34-D6B85F32ECB1}" dt="2019-02-28T20:05:59.282" v="28" actId="26606"/>
          <ac:spMkLst>
            <pc:docMk/>
            <pc:sldMk cId="786482413" sldId="260"/>
            <ac:spMk id="45" creationId="{958D9839-C203-4964-B486-7C0FFFDE5E1C}"/>
          </ac:spMkLst>
        </pc:spChg>
        <pc:spChg chg="add del">
          <ac:chgData name="Jasmine Coleman" userId="4cc2aa29-ef1f-452c-9851-7cf6c71e79fd" providerId="ADAL" clId="{2A6677EF-F744-4575-9C34-D6B85F32ECB1}" dt="2019-02-28T20:05:59.282" v="28" actId="26606"/>
          <ac:spMkLst>
            <pc:docMk/>
            <pc:sldMk cId="786482413" sldId="260"/>
            <ac:spMk id="50" creationId="{E808D6DB-A26F-423B-98B4-3790987C7800}"/>
          </ac:spMkLst>
        </pc:spChg>
        <pc:spChg chg="add del">
          <ac:chgData name="Jasmine Coleman" userId="4cc2aa29-ef1f-452c-9851-7cf6c71e79fd" providerId="ADAL" clId="{2A6677EF-F744-4575-9C34-D6B85F32ECB1}" dt="2019-02-28T20:05:59.282" v="28" actId="26606"/>
          <ac:spMkLst>
            <pc:docMk/>
            <pc:sldMk cId="786482413" sldId="260"/>
            <ac:spMk id="53" creationId="{E02F3C71-C981-4614-98EA-D6C494F8091E}"/>
          </ac:spMkLst>
        </pc:spChg>
        <pc:grpChg chg="add del">
          <ac:chgData name="Jasmine Coleman" userId="4cc2aa29-ef1f-452c-9851-7cf6c71e79fd" providerId="ADAL" clId="{2A6677EF-F744-4575-9C34-D6B85F32ECB1}" dt="2019-02-28T20:05:59.282" v="28" actId="26606"/>
          <ac:grpSpMkLst>
            <pc:docMk/>
            <pc:sldMk cId="786482413" sldId="260"/>
            <ac:grpSpMk id="16" creationId="{9AE485DA-524A-4260-9FC8-98FAACAFF580}"/>
          </ac:grpSpMkLst>
        </pc:grpChg>
        <pc:picChg chg="add del">
          <ac:chgData name="Jasmine Coleman" userId="4cc2aa29-ef1f-452c-9851-7cf6c71e79fd" providerId="ADAL" clId="{2A6677EF-F744-4575-9C34-D6B85F32ECB1}" dt="2019-02-28T20:05:23.371" v="22"/>
          <ac:picMkLst>
            <pc:docMk/>
            <pc:sldMk cId="786482413" sldId="260"/>
            <ac:picMk id="5" creationId="{01EDDD70-3142-4B11-B48F-17412EAC1A38}"/>
          </ac:picMkLst>
        </pc:picChg>
        <pc:picChg chg="add del">
          <ac:chgData name="Jasmine Coleman" userId="4cc2aa29-ef1f-452c-9851-7cf6c71e79fd" providerId="ADAL" clId="{2A6677EF-F744-4575-9C34-D6B85F32ECB1}" dt="2019-02-28T20:06:01.301" v="33" actId="478"/>
          <ac:picMkLst>
            <pc:docMk/>
            <pc:sldMk cId="786482413" sldId="260"/>
            <ac:picMk id="6" creationId="{74EBA0AA-8B8B-4F81-BC29-77D8FED2FBB6}"/>
          </ac:picMkLst>
        </pc:picChg>
        <pc:picChg chg="add del mod">
          <ac:chgData name="Jasmine Coleman" userId="4cc2aa29-ef1f-452c-9851-7cf6c71e79fd" providerId="ADAL" clId="{2A6677EF-F744-4575-9C34-D6B85F32ECB1}" dt="2019-02-28T20:06:00.787" v="32"/>
          <ac:picMkLst>
            <pc:docMk/>
            <pc:sldMk cId="786482413" sldId="260"/>
            <ac:picMk id="7" creationId="{9E741F60-964C-4C10-8F82-01DF51CC5E99}"/>
          </ac:picMkLst>
        </pc:picChg>
        <pc:picChg chg="add del mod">
          <ac:chgData name="Jasmine Coleman" userId="4cc2aa29-ef1f-452c-9851-7cf6c71e79fd" providerId="ADAL" clId="{2A6677EF-F744-4575-9C34-D6B85F32ECB1}" dt="2019-02-28T20:05:59.672" v="29"/>
          <ac:picMkLst>
            <pc:docMk/>
            <pc:sldMk cId="786482413" sldId="260"/>
            <ac:picMk id="8" creationId="{8139CC68-82DE-4B02-A577-8E2067829767}"/>
          </ac:picMkLst>
        </pc:picChg>
        <pc:picChg chg="add del">
          <ac:chgData name="Jasmine Coleman" userId="4cc2aa29-ef1f-452c-9851-7cf6c71e79fd" providerId="ADAL" clId="{2A6677EF-F744-4575-9C34-D6B85F32ECB1}" dt="2019-02-28T20:05:59.805" v="30" actId="478"/>
          <ac:picMkLst>
            <pc:docMk/>
            <pc:sldMk cId="786482413" sldId="260"/>
            <ac:picMk id="9" creationId="{A1E69D99-A3EC-4138-8A0D-E06FB9092B0B}"/>
          </ac:picMkLst>
        </pc:picChg>
        <pc:picChg chg="add del">
          <ac:chgData name="Jasmine Coleman" userId="4cc2aa29-ef1f-452c-9851-7cf6c71e79fd" providerId="ADAL" clId="{2A6677EF-F744-4575-9C34-D6B85F32ECB1}" dt="2019-02-28T20:05:59.282" v="28" actId="26606"/>
          <ac:picMkLst>
            <pc:docMk/>
            <pc:sldMk cId="786482413" sldId="260"/>
            <ac:picMk id="48" creationId="{8139CC68-82DE-4B02-A577-8E2067829767}"/>
          </ac:picMkLst>
        </pc:picChg>
      </pc:sldChg>
      <pc:sldChg chg="addSp delSp modSp add mod setBg">
        <pc:chgData name="Jasmine Coleman" userId="4cc2aa29-ef1f-452c-9851-7cf6c71e79fd" providerId="ADAL" clId="{2A6677EF-F744-4575-9C34-D6B85F32ECB1}" dt="2019-02-28T20:10:23.490" v="164" actId="26606"/>
        <pc:sldMkLst>
          <pc:docMk/>
          <pc:sldMk cId="1534044430" sldId="261"/>
        </pc:sldMkLst>
        <pc:spChg chg="add del">
          <ac:chgData name="Jasmine Coleman" userId="4cc2aa29-ef1f-452c-9851-7cf6c71e79fd" providerId="ADAL" clId="{2A6677EF-F744-4575-9C34-D6B85F32ECB1}" dt="2019-02-28T20:09:51.738" v="155"/>
          <ac:spMkLst>
            <pc:docMk/>
            <pc:sldMk cId="1534044430" sldId="261"/>
            <ac:spMk id="2" creationId="{76028012-EC6A-4688-9FE4-517A0E820327}"/>
          </ac:spMkLst>
        </pc:spChg>
        <pc:spChg chg="del mod">
          <ac:chgData name="Jasmine Coleman" userId="4cc2aa29-ef1f-452c-9851-7cf6c71e79fd" providerId="ADAL" clId="{2A6677EF-F744-4575-9C34-D6B85F32ECB1}" dt="2019-02-28T20:09:51.738" v="155"/>
          <ac:spMkLst>
            <pc:docMk/>
            <pc:sldMk cId="1534044430" sldId="261"/>
            <ac:spMk id="3" creationId="{644645DC-0423-4A74-B39B-2E9130006476}"/>
          </ac:spMkLst>
        </pc:spChg>
        <pc:spChg chg="add del">
          <ac:chgData name="Jasmine Coleman" userId="4cc2aa29-ef1f-452c-9851-7cf6c71e79fd" providerId="ADAL" clId="{2A6677EF-F744-4575-9C34-D6B85F32ECB1}" dt="2019-02-28T20:09:51.738" v="155"/>
          <ac:spMkLst>
            <pc:docMk/>
            <pc:sldMk cId="1534044430" sldId="261"/>
            <ac:spMk id="4" creationId="{FE428D35-A418-4FFC-8867-FC3CE2D03E21}"/>
          </ac:spMkLst>
        </pc:spChg>
        <pc:spChg chg="del mod">
          <ac:chgData name="Jasmine Coleman" userId="4cc2aa29-ef1f-452c-9851-7cf6c71e79fd" providerId="ADAL" clId="{2A6677EF-F744-4575-9C34-D6B85F32ECB1}" dt="2019-02-28T20:09:51.738" v="155"/>
          <ac:spMkLst>
            <pc:docMk/>
            <pc:sldMk cId="1534044430" sldId="261"/>
            <ac:spMk id="5" creationId="{803D9F5A-6B32-471C-B222-E90F3E9B485E}"/>
          </ac:spMkLst>
        </pc:spChg>
        <pc:spChg chg="add del">
          <ac:chgData name="Jasmine Coleman" userId="4cc2aa29-ef1f-452c-9851-7cf6c71e79fd" providerId="ADAL" clId="{2A6677EF-F744-4575-9C34-D6B85F32ECB1}" dt="2019-02-28T20:09:51.738" v="155"/>
          <ac:spMkLst>
            <pc:docMk/>
            <pc:sldMk cId="1534044430" sldId="261"/>
            <ac:spMk id="6" creationId="{1D3BC6D3-2611-4AAB-B413-F7FBC8822A94}"/>
          </ac:spMkLst>
        </pc:spChg>
        <pc:spChg chg="add del mod">
          <ac:chgData name="Jasmine Coleman" userId="4cc2aa29-ef1f-452c-9851-7cf6c71e79fd" providerId="ADAL" clId="{2A6677EF-F744-4575-9C34-D6B85F32ECB1}" dt="2019-02-28T20:09:43.696" v="144"/>
          <ac:spMkLst>
            <pc:docMk/>
            <pc:sldMk cId="1534044430" sldId="261"/>
            <ac:spMk id="10" creationId="{AB9D9E0F-1563-4D1A-A4DB-B0D57D1E3BAD}"/>
          </ac:spMkLst>
        </pc:spChg>
        <pc:spChg chg="add mod">
          <ac:chgData name="Jasmine Coleman" userId="4cc2aa29-ef1f-452c-9851-7cf6c71e79fd" providerId="ADAL" clId="{2A6677EF-F744-4575-9C34-D6B85F32ECB1}" dt="2019-02-28T20:10:23.490" v="164" actId="26606"/>
          <ac:spMkLst>
            <pc:docMk/>
            <pc:sldMk cId="1534044430" sldId="261"/>
            <ac:spMk id="11" creationId="{F5559893-8F28-41D5-BF18-C74D8DCB18FC}"/>
          </ac:spMkLst>
        </pc:spChg>
        <pc:spChg chg="add del mod">
          <ac:chgData name="Jasmine Coleman" userId="4cc2aa29-ef1f-452c-9851-7cf6c71e79fd" providerId="ADAL" clId="{2A6677EF-F744-4575-9C34-D6B85F32ECB1}" dt="2019-02-28T20:10:06.139" v="157"/>
          <ac:spMkLst>
            <pc:docMk/>
            <pc:sldMk cId="1534044430" sldId="261"/>
            <ac:spMk id="12" creationId="{78581EA2-0F57-4447-A844-B64BD0458C1D}"/>
          </ac:spMkLst>
        </pc:spChg>
        <pc:spChg chg="add del mod">
          <ac:chgData name="Jasmine Coleman" userId="4cc2aa29-ef1f-452c-9851-7cf6c71e79fd" providerId="ADAL" clId="{2A6677EF-F744-4575-9C34-D6B85F32ECB1}" dt="2019-02-28T20:09:53.543" v="156"/>
          <ac:spMkLst>
            <pc:docMk/>
            <pc:sldMk cId="1534044430" sldId="261"/>
            <ac:spMk id="13" creationId="{5C8A3BF2-23DA-43EA-82D7-D0C588B32CC6}"/>
          </ac:spMkLst>
        </pc:spChg>
        <pc:spChg chg="add del">
          <ac:chgData name="Jasmine Coleman" userId="4cc2aa29-ef1f-452c-9851-7cf6c71e79fd" providerId="ADAL" clId="{2A6677EF-F744-4575-9C34-D6B85F32ECB1}" dt="2019-02-28T20:10:18.586" v="159" actId="26606"/>
          <ac:spMkLst>
            <pc:docMk/>
            <pc:sldMk cId="1534044430" sldId="261"/>
            <ac:spMk id="20" creationId="{CC5A0323-5230-4D86-9E55-E995051823A3}"/>
          </ac:spMkLst>
        </pc:spChg>
        <pc:spChg chg="add del">
          <ac:chgData name="Jasmine Coleman" userId="4cc2aa29-ef1f-452c-9851-7cf6c71e79fd" providerId="ADAL" clId="{2A6677EF-F744-4575-9C34-D6B85F32ECB1}" dt="2019-02-28T20:10:18.586" v="159" actId="26606"/>
          <ac:spMkLst>
            <pc:docMk/>
            <pc:sldMk cId="1534044430" sldId="261"/>
            <ac:spMk id="23" creationId="{99899462-FC16-43B0-966B-FCA263450716}"/>
          </ac:spMkLst>
        </pc:spChg>
        <pc:spChg chg="add del">
          <ac:chgData name="Jasmine Coleman" userId="4cc2aa29-ef1f-452c-9851-7cf6c71e79fd" providerId="ADAL" clId="{2A6677EF-F744-4575-9C34-D6B85F32ECB1}" dt="2019-02-28T20:10:21.719" v="161" actId="26606"/>
          <ac:spMkLst>
            <pc:docMk/>
            <pc:sldMk cId="1534044430" sldId="261"/>
            <ac:spMk id="27" creationId="{823AC064-BC96-4F32-8AE1-B2FD38754823}"/>
          </ac:spMkLst>
        </pc:spChg>
        <pc:spChg chg="add del">
          <ac:chgData name="Jasmine Coleman" userId="4cc2aa29-ef1f-452c-9851-7cf6c71e79fd" providerId="ADAL" clId="{2A6677EF-F744-4575-9C34-D6B85F32ECB1}" dt="2019-02-28T20:10:23.473" v="163" actId="26606"/>
          <ac:spMkLst>
            <pc:docMk/>
            <pc:sldMk cId="1534044430" sldId="261"/>
            <ac:spMk id="30" creationId="{E02F3C71-C981-4614-98EA-D6C494F8091E}"/>
          </ac:spMkLst>
        </pc:spChg>
        <pc:spChg chg="add del">
          <ac:chgData name="Jasmine Coleman" userId="4cc2aa29-ef1f-452c-9851-7cf6c71e79fd" providerId="ADAL" clId="{2A6677EF-F744-4575-9C34-D6B85F32ECB1}" dt="2019-02-28T20:10:23.473" v="163" actId="26606"/>
          <ac:spMkLst>
            <pc:docMk/>
            <pc:sldMk cId="1534044430" sldId="261"/>
            <ac:spMk id="31" creationId="{DCEBC096-0C72-41D6-A613-09ECAC9A0DB3}"/>
          </ac:spMkLst>
        </pc:spChg>
        <pc:spChg chg="add">
          <ac:chgData name="Jasmine Coleman" userId="4cc2aa29-ef1f-452c-9851-7cf6c71e79fd" providerId="ADAL" clId="{2A6677EF-F744-4575-9C34-D6B85F32ECB1}" dt="2019-02-28T20:10:23.490" v="164" actId="26606"/>
          <ac:spMkLst>
            <pc:docMk/>
            <pc:sldMk cId="1534044430" sldId="261"/>
            <ac:spMk id="34" creationId="{823AC064-BC96-4F32-8AE1-B2FD38754823}"/>
          </ac:spMkLst>
        </pc:spChg>
        <pc:picChg chg="add del mod">
          <ac:chgData name="Jasmine Coleman" userId="4cc2aa29-ef1f-452c-9851-7cf6c71e79fd" providerId="ADAL" clId="{2A6677EF-F744-4575-9C34-D6B85F32ECB1}" dt="2019-02-28T20:09:01.487" v="140"/>
          <ac:picMkLst>
            <pc:docMk/>
            <pc:sldMk cId="1534044430" sldId="261"/>
            <ac:picMk id="7" creationId="{8FF4FC9A-EC4E-4B61-B088-B0CE6CCBB2E1}"/>
          </ac:picMkLst>
        </pc:picChg>
        <pc:picChg chg="add del mod">
          <ac:chgData name="Jasmine Coleman" userId="4cc2aa29-ef1f-452c-9851-7cf6c71e79fd" providerId="ADAL" clId="{2A6677EF-F744-4575-9C34-D6B85F32ECB1}" dt="2019-02-28T20:09:44.478" v="146"/>
          <ac:picMkLst>
            <pc:docMk/>
            <pc:sldMk cId="1534044430" sldId="261"/>
            <ac:picMk id="8" creationId="{79B3EA3D-68C8-41A5-8D5A-90FB8A52B131}"/>
          </ac:picMkLst>
        </pc:picChg>
        <pc:picChg chg="add del mod">
          <ac:chgData name="Jasmine Coleman" userId="4cc2aa29-ef1f-452c-9851-7cf6c71e79fd" providerId="ADAL" clId="{2A6677EF-F744-4575-9C34-D6B85F32ECB1}" dt="2019-02-28T20:09:44.012" v="145"/>
          <ac:picMkLst>
            <pc:docMk/>
            <pc:sldMk cId="1534044430" sldId="261"/>
            <ac:picMk id="9" creationId="{3550A0A5-98A3-49C6-B5A6-1678B3FA6CB5}"/>
          </ac:picMkLst>
        </pc:picChg>
        <pc:picChg chg="add mod">
          <ac:chgData name="Jasmine Coleman" userId="4cc2aa29-ef1f-452c-9851-7cf6c71e79fd" providerId="ADAL" clId="{2A6677EF-F744-4575-9C34-D6B85F32ECB1}" dt="2019-02-28T20:10:23.490" v="164" actId="26606"/>
          <ac:picMkLst>
            <pc:docMk/>
            <pc:sldMk cId="1534044430" sldId="261"/>
            <ac:picMk id="14" creationId="{C1577941-AB28-40DF-8E05-173D9C17C7E6}"/>
          </ac:picMkLst>
        </pc:picChg>
        <pc:picChg chg="add del mod">
          <ac:chgData name="Jasmine Coleman" userId="4cc2aa29-ef1f-452c-9851-7cf6c71e79fd" providerId="ADAL" clId="{2A6677EF-F744-4575-9C34-D6B85F32ECB1}" dt="2019-02-28T20:10:23.490" v="164" actId="26606"/>
          <ac:picMkLst>
            <pc:docMk/>
            <pc:sldMk cId="1534044430" sldId="261"/>
            <ac:picMk id="15" creationId="{4A6091D3-1096-469C-A128-96C5FFF987EA}"/>
          </ac:picMkLst>
        </pc:picChg>
        <pc:picChg chg="add del">
          <ac:chgData name="Jasmine Coleman" userId="4cc2aa29-ef1f-452c-9851-7cf6c71e79fd" providerId="ADAL" clId="{2A6677EF-F744-4575-9C34-D6B85F32ECB1}" dt="2019-02-28T20:10:18.586" v="159" actId="26606"/>
          <ac:picMkLst>
            <pc:docMk/>
            <pc:sldMk cId="1534044430" sldId="261"/>
            <ac:picMk id="18" creationId="{4A6091D3-1096-469C-A128-96C5FFF987EA}"/>
          </ac:picMkLst>
        </pc:picChg>
        <pc:picChg chg="add del">
          <ac:chgData name="Jasmine Coleman" userId="4cc2aa29-ef1f-452c-9851-7cf6c71e79fd" providerId="ADAL" clId="{2A6677EF-F744-4575-9C34-D6B85F32ECB1}" dt="2019-02-28T20:10:21.719" v="161" actId="26606"/>
          <ac:picMkLst>
            <pc:docMk/>
            <pc:sldMk cId="1534044430" sldId="261"/>
            <ac:picMk id="28" creationId="{4A6091D3-1096-469C-A128-96C5FFF987EA}"/>
          </ac:picMkLst>
        </pc:picChg>
        <pc:picChg chg="add del">
          <ac:chgData name="Jasmine Coleman" userId="4cc2aa29-ef1f-452c-9851-7cf6c71e79fd" providerId="ADAL" clId="{2A6677EF-F744-4575-9C34-D6B85F32ECB1}" dt="2019-02-28T20:10:23.473" v="163" actId="26606"/>
          <ac:picMkLst>
            <pc:docMk/>
            <pc:sldMk cId="1534044430" sldId="261"/>
            <ac:picMk id="32" creationId="{4A6091D3-1096-469C-A128-96C5FFF987EA}"/>
          </ac:picMkLst>
        </pc:picChg>
        <pc:picChg chg="add">
          <ac:chgData name="Jasmine Coleman" userId="4cc2aa29-ef1f-452c-9851-7cf6c71e79fd" providerId="ADAL" clId="{2A6677EF-F744-4575-9C34-D6B85F32ECB1}" dt="2019-02-28T20:10:23.490" v="164" actId="26606"/>
          <ac:picMkLst>
            <pc:docMk/>
            <pc:sldMk cId="1534044430" sldId="261"/>
            <ac:picMk id="37" creationId="{4A6091D3-1096-469C-A128-96C5FFF987EA}"/>
          </ac:picMkLst>
        </pc:picChg>
        <pc:cxnChg chg="add del">
          <ac:chgData name="Jasmine Coleman" userId="4cc2aa29-ef1f-452c-9851-7cf6c71e79fd" providerId="ADAL" clId="{2A6677EF-F744-4575-9C34-D6B85F32ECB1}" dt="2019-02-28T20:10:21.719" v="161" actId="26606"/>
          <ac:cxnSpMkLst>
            <pc:docMk/>
            <pc:sldMk cId="1534044430" sldId="261"/>
            <ac:cxnSpMk id="22" creationId="{7E7C77BC-7138-40B1-A15B-20F57A494629}"/>
          </ac:cxnSpMkLst>
        </pc:cxnChg>
        <pc:cxnChg chg="add del">
          <ac:chgData name="Jasmine Coleman" userId="4cc2aa29-ef1f-452c-9851-7cf6c71e79fd" providerId="ADAL" clId="{2A6677EF-F744-4575-9C34-D6B85F32ECB1}" dt="2019-02-28T20:10:21.719" v="161" actId="26606"/>
          <ac:cxnSpMkLst>
            <pc:docMk/>
            <pc:sldMk cId="1534044430" sldId="261"/>
            <ac:cxnSpMk id="24" creationId="{DB146403-F3D6-484B-B2ED-97F9565D0370}"/>
          </ac:cxnSpMkLst>
        </pc:cxnChg>
        <pc:cxnChg chg="add del">
          <ac:chgData name="Jasmine Coleman" userId="4cc2aa29-ef1f-452c-9851-7cf6c71e79fd" providerId="ADAL" clId="{2A6677EF-F744-4575-9C34-D6B85F32ECB1}" dt="2019-02-28T20:10:18.586" v="159" actId="26606"/>
          <ac:cxnSpMkLst>
            <pc:docMk/>
            <pc:sldMk cId="1534044430" sldId="261"/>
            <ac:cxnSpMk id="25" creationId="{AAFEA932-2DF1-410C-A00A-7A1E7DBF7511}"/>
          </ac:cxnSpMkLst>
        </pc:cxnChg>
        <pc:cxnChg chg="add">
          <ac:chgData name="Jasmine Coleman" userId="4cc2aa29-ef1f-452c-9851-7cf6c71e79fd" providerId="ADAL" clId="{2A6677EF-F744-4575-9C34-D6B85F32ECB1}" dt="2019-02-28T20:10:23.490" v="164" actId="26606"/>
          <ac:cxnSpMkLst>
            <pc:docMk/>
            <pc:sldMk cId="1534044430" sldId="261"/>
            <ac:cxnSpMk id="35" creationId="{7E7C77BC-7138-40B1-A15B-20F57A494629}"/>
          </ac:cxnSpMkLst>
        </pc:cxnChg>
        <pc:cxnChg chg="add">
          <ac:chgData name="Jasmine Coleman" userId="4cc2aa29-ef1f-452c-9851-7cf6c71e79fd" providerId="ADAL" clId="{2A6677EF-F744-4575-9C34-D6B85F32ECB1}" dt="2019-02-28T20:10:23.490" v="164" actId="26606"/>
          <ac:cxnSpMkLst>
            <pc:docMk/>
            <pc:sldMk cId="1534044430" sldId="261"/>
            <ac:cxnSpMk id="36" creationId="{DB146403-F3D6-484B-B2ED-97F9565D0370}"/>
          </ac:cxnSpMkLst>
        </pc:cxnChg>
      </pc:sldChg>
      <pc:sldChg chg="addSp delSp modSp add mod ord setBg modNotesTx">
        <pc:chgData name="Jasmine Coleman" userId="4cc2aa29-ef1f-452c-9851-7cf6c71e79fd" providerId="ADAL" clId="{2A6677EF-F744-4575-9C34-D6B85F32ECB1}" dt="2019-02-28T21:09:34.936" v="614" actId="20577"/>
        <pc:sldMkLst>
          <pc:docMk/>
          <pc:sldMk cId="34456841" sldId="262"/>
        </pc:sldMkLst>
        <pc:spChg chg="mod">
          <ac:chgData name="Jasmine Coleman" userId="4cc2aa29-ef1f-452c-9851-7cf6c71e79fd" providerId="ADAL" clId="{2A6677EF-F744-4575-9C34-D6B85F32ECB1}" dt="2019-02-28T20:57:50.197" v="282" actId="20577"/>
          <ac:spMkLst>
            <pc:docMk/>
            <pc:sldMk cId="34456841" sldId="262"/>
            <ac:spMk id="2" creationId="{75E2845C-C2F1-4D38-9225-6E97D66AFC50}"/>
          </ac:spMkLst>
        </pc:spChg>
        <pc:spChg chg="del">
          <ac:chgData name="Jasmine Coleman" userId="4cc2aa29-ef1f-452c-9851-7cf6c71e79fd" providerId="ADAL" clId="{2A6677EF-F744-4575-9C34-D6B85F32ECB1}" dt="2019-02-28T20:39:58.837" v="176"/>
          <ac:spMkLst>
            <pc:docMk/>
            <pc:sldMk cId="34456841" sldId="262"/>
            <ac:spMk id="3" creationId="{E880D851-259C-4F25-8F68-595549658EB5}"/>
          </ac:spMkLst>
        </pc:spChg>
        <pc:spChg chg="del">
          <ac:chgData name="Jasmine Coleman" userId="4cc2aa29-ef1f-452c-9851-7cf6c71e79fd" providerId="ADAL" clId="{2A6677EF-F744-4575-9C34-D6B85F32ECB1}" dt="2019-02-28T20:40:23.009" v="177"/>
          <ac:spMkLst>
            <pc:docMk/>
            <pc:sldMk cId="34456841" sldId="262"/>
            <ac:spMk id="4" creationId="{3453D7F3-CBAF-456A-83C3-0DB0B2991706}"/>
          </ac:spMkLst>
        </pc:spChg>
        <pc:spChg chg="add mod">
          <ac:chgData name="Jasmine Coleman" userId="4cc2aa29-ef1f-452c-9851-7cf6c71e79fd" providerId="ADAL" clId="{2A6677EF-F744-4575-9C34-D6B85F32ECB1}" dt="2019-02-28T20:54:43.750" v="240" actId="1076"/>
          <ac:spMkLst>
            <pc:docMk/>
            <pc:sldMk cId="34456841" sldId="262"/>
            <ac:spMk id="7" creationId="{F743672A-23DA-4F3B-9D86-84F5EBCF258F}"/>
          </ac:spMkLst>
        </pc:spChg>
        <pc:spChg chg="add del">
          <ac:chgData name="Jasmine Coleman" userId="4cc2aa29-ef1f-452c-9851-7cf6c71e79fd" providerId="ADAL" clId="{2A6677EF-F744-4575-9C34-D6B85F32ECB1}" dt="2019-02-28T20:40:38.811" v="179" actId="26606"/>
          <ac:spMkLst>
            <pc:docMk/>
            <pc:sldMk cId="34456841" sldId="262"/>
            <ac:spMk id="11" creationId="{BD543F1A-8929-45A1-A802-654556B12A30}"/>
          </ac:spMkLst>
        </pc:spChg>
        <pc:spChg chg="add">
          <ac:chgData name="Jasmine Coleman" userId="4cc2aa29-ef1f-452c-9851-7cf6c71e79fd" providerId="ADAL" clId="{2A6677EF-F744-4575-9C34-D6B85F32ECB1}" dt="2019-02-28T20:40:40.563" v="182" actId="26606"/>
          <ac:spMkLst>
            <pc:docMk/>
            <pc:sldMk cId="34456841" sldId="262"/>
            <ac:spMk id="13" creationId="{823AC064-BC96-4F32-8AE1-B2FD38754823}"/>
          </ac:spMkLst>
        </pc:spChg>
        <pc:spChg chg="add del">
          <ac:chgData name="Jasmine Coleman" userId="4cc2aa29-ef1f-452c-9851-7cf6c71e79fd" providerId="ADAL" clId="{2A6677EF-F744-4575-9C34-D6B85F32ECB1}" dt="2019-02-28T20:40:38.811" v="179" actId="26606"/>
          <ac:spMkLst>
            <pc:docMk/>
            <pc:sldMk cId="34456841" sldId="262"/>
            <ac:spMk id="14" creationId="{F64F6814-96D5-4463-898E-405CC0C40147}"/>
          </ac:spMkLst>
        </pc:spChg>
        <pc:spChg chg="add del">
          <ac:chgData name="Jasmine Coleman" userId="4cc2aa29-ef1f-452c-9851-7cf6c71e79fd" providerId="ADAL" clId="{2A6677EF-F744-4575-9C34-D6B85F32ECB1}" dt="2019-02-28T20:40:40.545" v="181" actId="26606"/>
          <ac:spMkLst>
            <pc:docMk/>
            <pc:sldMk cId="34456841" sldId="262"/>
            <ac:spMk id="16" creationId="{E02F3C71-C981-4614-98EA-D6C494F8091E}"/>
          </ac:spMkLst>
        </pc:spChg>
        <pc:spChg chg="add del">
          <ac:chgData name="Jasmine Coleman" userId="4cc2aa29-ef1f-452c-9851-7cf6c71e79fd" providerId="ADAL" clId="{2A6677EF-F744-4575-9C34-D6B85F32ECB1}" dt="2019-02-28T20:40:40.545" v="181" actId="26606"/>
          <ac:spMkLst>
            <pc:docMk/>
            <pc:sldMk cId="34456841" sldId="262"/>
            <ac:spMk id="17" creationId="{A093B262-D441-4D4A-BFEA-EEE42555C893}"/>
          </ac:spMkLst>
        </pc:spChg>
        <pc:spChg chg="add mod">
          <ac:chgData name="Jasmine Coleman" userId="4cc2aa29-ef1f-452c-9851-7cf6c71e79fd" providerId="ADAL" clId="{2A6677EF-F744-4575-9C34-D6B85F32ECB1}" dt="2019-02-28T20:55:03.534" v="242" actId="1076"/>
          <ac:spMkLst>
            <pc:docMk/>
            <pc:sldMk cId="34456841" sldId="262"/>
            <ac:spMk id="19" creationId="{1DCE4A04-64FF-4A76-8C39-A2D9A1F83DE0}"/>
          </ac:spMkLst>
        </pc:spChg>
        <pc:picChg chg="add del mod">
          <ac:chgData name="Jasmine Coleman" userId="4cc2aa29-ef1f-452c-9851-7cf6c71e79fd" providerId="ADAL" clId="{2A6677EF-F744-4575-9C34-D6B85F32ECB1}" dt="2019-02-28T20:40:40.563" v="182" actId="26606"/>
          <ac:picMkLst>
            <pc:docMk/>
            <pc:sldMk cId="34456841" sldId="262"/>
            <ac:picMk id="5" creationId="{48EE4E75-65F5-4A76-B5A5-3EC1CA8AACA7}"/>
          </ac:picMkLst>
        </pc:picChg>
        <pc:picChg chg="add mod">
          <ac:chgData name="Jasmine Coleman" userId="4cc2aa29-ef1f-452c-9851-7cf6c71e79fd" providerId="ADAL" clId="{2A6677EF-F744-4575-9C34-D6B85F32ECB1}" dt="2019-02-28T20:40:40.563" v="182" actId="26606"/>
          <ac:picMkLst>
            <pc:docMk/>
            <pc:sldMk cId="34456841" sldId="262"/>
            <ac:picMk id="6" creationId="{3A51B0DA-80C3-45A3-9D1D-FCF4821F083F}"/>
          </ac:picMkLst>
        </pc:picChg>
        <pc:picChg chg="add del">
          <ac:chgData name="Jasmine Coleman" userId="4cc2aa29-ef1f-452c-9851-7cf6c71e79fd" providerId="ADAL" clId="{2A6677EF-F744-4575-9C34-D6B85F32ECB1}" dt="2019-02-28T20:40:38.811" v="179" actId="26606"/>
          <ac:picMkLst>
            <pc:docMk/>
            <pc:sldMk cId="34456841" sldId="262"/>
            <ac:picMk id="9" creationId="{48EE4E75-65F5-4A76-B5A5-3EC1CA8AACA7}"/>
          </ac:picMkLst>
        </pc:picChg>
        <pc:picChg chg="add del">
          <ac:chgData name="Jasmine Coleman" userId="4cc2aa29-ef1f-452c-9851-7cf6c71e79fd" providerId="ADAL" clId="{2A6677EF-F744-4575-9C34-D6B85F32ECB1}" dt="2019-02-28T20:40:40.545" v="181" actId="26606"/>
          <ac:picMkLst>
            <pc:docMk/>
            <pc:sldMk cId="34456841" sldId="262"/>
            <ac:picMk id="18" creationId="{48EE4E75-65F5-4A76-B5A5-3EC1CA8AACA7}"/>
          </ac:picMkLst>
        </pc:picChg>
        <pc:picChg chg="add">
          <ac:chgData name="Jasmine Coleman" userId="4cc2aa29-ef1f-452c-9851-7cf6c71e79fd" providerId="ADAL" clId="{2A6677EF-F744-4575-9C34-D6B85F32ECB1}" dt="2019-02-28T20:40:40.563" v="182" actId="26606"/>
          <ac:picMkLst>
            <pc:docMk/>
            <pc:sldMk cId="34456841" sldId="262"/>
            <ac:picMk id="21" creationId="{48EE4E75-65F5-4A76-B5A5-3EC1CA8AACA7}"/>
          </ac:picMkLst>
        </pc:picChg>
        <pc:cxnChg chg="add">
          <ac:chgData name="Jasmine Coleman" userId="4cc2aa29-ef1f-452c-9851-7cf6c71e79fd" providerId="ADAL" clId="{2A6677EF-F744-4575-9C34-D6B85F32ECB1}" dt="2019-02-28T20:40:40.563" v="182" actId="26606"/>
          <ac:cxnSpMkLst>
            <pc:docMk/>
            <pc:sldMk cId="34456841" sldId="262"/>
            <ac:cxnSpMk id="15" creationId="{7E7C77BC-7138-40B1-A15B-20F57A494629}"/>
          </ac:cxnSpMkLst>
        </pc:cxnChg>
        <pc:cxnChg chg="add">
          <ac:chgData name="Jasmine Coleman" userId="4cc2aa29-ef1f-452c-9851-7cf6c71e79fd" providerId="ADAL" clId="{2A6677EF-F744-4575-9C34-D6B85F32ECB1}" dt="2019-02-28T20:40:40.563" v="182" actId="26606"/>
          <ac:cxnSpMkLst>
            <pc:docMk/>
            <pc:sldMk cId="34456841" sldId="262"/>
            <ac:cxnSpMk id="20" creationId="{DB146403-F3D6-484B-B2ED-97F9565D0370}"/>
          </ac:cxnSpMkLst>
        </pc:cxnChg>
      </pc:sldChg>
      <pc:sldChg chg="addSp delSp modSp add mod setBg modNotesTx">
        <pc:chgData name="Jasmine Coleman" userId="4cc2aa29-ef1f-452c-9851-7cf6c71e79fd" providerId="ADAL" clId="{2A6677EF-F744-4575-9C34-D6B85F32ECB1}" dt="2019-02-28T21:18:00.578" v="696" actId="1076"/>
        <pc:sldMkLst>
          <pc:docMk/>
          <pc:sldMk cId="768475211" sldId="263"/>
        </pc:sldMkLst>
        <pc:spChg chg="mod">
          <ac:chgData name="Jasmine Coleman" userId="4cc2aa29-ef1f-452c-9851-7cf6c71e79fd" providerId="ADAL" clId="{2A6677EF-F744-4575-9C34-D6B85F32ECB1}" dt="2019-02-28T21:10:20.180" v="630" actId="26606"/>
          <ac:spMkLst>
            <pc:docMk/>
            <pc:sldMk cId="768475211" sldId="263"/>
            <ac:spMk id="2" creationId="{DE5A57CE-FD5E-4A54-B3E1-CBA5FC96075E}"/>
          </ac:spMkLst>
        </pc:spChg>
        <pc:spChg chg="del">
          <ac:chgData name="Jasmine Coleman" userId="4cc2aa29-ef1f-452c-9851-7cf6c71e79fd" providerId="ADAL" clId="{2A6677EF-F744-4575-9C34-D6B85F32ECB1}" dt="2019-02-28T21:05:43.586" v="396"/>
          <ac:spMkLst>
            <pc:docMk/>
            <pc:sldMk cId="768475211" sldId="263"/>
            <ac:spMk id="3" creationId="{8D5F78B4-C2D1-461A-A910-A87AA9DFAC75}"/>
          </ac:spMkLst>
        </pc:spChg>
        <pc:spChg chg="add del">
          <ac:chgData name="Jasmine Coleman" userId="4cc2aa29-ef1f-452c-9851-7cf6c71e79fd" providerId="ADAL" clId="{2A6677EF-F744-4575-9C34-D6B85F32ECB1}" dt="2019-02-28T21:10:08.474" v="617" actId="26606"/>
          <ac:spMkLst>
            <pc:docMk/>
            <pc:sldMk cId="768475211" sldId="263"/>
            <ac:spMk id="9" creationId="{DE5D4C84-4630-45CF-92A2-BE1F0E314C84}"/>
          </ac:spMkLst>
        </pc:spChg>
        <pc:spChg chg="add mod">
          <ac:chgData name="Jasmine Coleman" userId="4cc2aa29-ef1f-452c-9851-7cf6c71e79fd" providerId="ADAL" clId="{2A6677EF-F744-4575-9C34-D6B85F32ECB1}" dt="2019-02-28T21:18:00.578" v="696" actId="1076"/>
          <ac:spMkLst>
            <pc:docMk/>
            <pc:sldMk cId="768475211" sldId="263"/>
            <ac:spMk id="10" creationId="{DD342184-7168-40CF-B10B-7DE07EDADEAA}"/>
          </ac:spMkLst>
        </pc:spChg>
        <pc:spChg chg="add del">
          <ac:chgData name="Jasmine Coleman" userId="4cc2aa29-ef1f-452c-9851-7cf6c71e79fd" providerId="ADAL" clId="{2A6677EF-F744-4575-9C34-D6B85F32ECB1}" dt="2019-02-28T21:10:17.975" v="627" actId="26606"/>
          <ac:spMkLst>
            <pc:docMk/>
            <pc:sldMk cId="768475211" sldId="263"/>
            <ac:spMk id="11" creationId="{047C8CCB-F95D-4249-92DD-651249D3535A}"/>
          </ac:spMkLst>
        </pc:spChg>
        <pc:spChg chg="add del">
          <ac:chgData name="Jasmine Coleman" userId="4cc2aa29-ef1f-452c-9851-7cf6c71e79fd" providerId="ADAL" clId="{2A6677EF-F744-4575-9C34-D6B85F32ECB1}" dt="2019-02-28T21:10:08.474" v="617" actId="26606"/>
          <ac:spMkLst>
            <pc:docMk/>
            <pc:sldMk cId="768475211" sldId="263"/>
            <ac:spMk id="12" creationId="{42A5316D-ED2F-4F89-B4B4-8D9240B1A348}"/>
          </ac:spMkLst>
        </pc:spChg>
        <pc:spChg chg="add del">
          <ac:chgData name="Jasmine Coleman" userId="4cc2aa29-ef1f-452c-9851-7cf6c71e79fd" providerId="ADAL" clId="{2A6677EF-F744-4575-9C34-D6B85F32ECB1}" dt="2019-02-28T21:10:09.481" v="619" actId="26606"/>
          <ac:spMkLst>
            <pc:docMk/>
            <pc:sldMk cId="768475211" sldId="263"/>
            <ac:spMk id="16" creationId="{3CD9DF72-87A3-404E-A828-84CBF11A8303}"/>
          </ac:spMkLst>
        </pc:spChg>
        <pc:spChg chg="add del">
          <ac:chgData name="Jasmine Coleman" userId="4cc2aa29-ef1f-452c-9851-7cf6c71e79fd" providerId="ADAL" clId="{2A6677EF-F744-4575-9C34-D6B85F32ECB1}" dt="2019-02-28T21:10:09.481" v="619" actId="26606"/>
          <ac:spMkLst>
            <pc:docMk/>
            <pc:sldMk cId="768475211" sldId="263"/>
            <ac:spMk id="17" creationId="{ED753D8B-7565-4324-A40C-EEE228B36A82}"/>
          </ac:spMkLst>
        </pc:spChg>
        <pc:spChg chg="add del">
          <ac:chgData name="Jasmine Coleman" userId="4cc2aa29-ef1f-452c-9851-7cf6c71e79fd" providerId="ADAL" clId="{2A6677EF-F744-4575-9C34-D6B85F32ECB1}" dt="2019-02-28T21:10:12.300" v="621" actId="26606"/>
          <ac:spMkLst>
            <pc:docMk/>
            <pc:sldMk cId="768475211" sldId="263"/>
            <ac:spMk id="19" creationId="{73DE2CFE-42F2-48F0-8706-5264E012B10C}"/>
          </ac:spMkLst>
        </pc:spChg>
        <pc:spChg chg="add del">
          <ac:chgData name="Jasmine Coleman" userId="4cc2aa29-ef1f-452c-9851-7cf6c71e79fd" providerId="ADAL" clId="{2A6677EF-F744-4575-9C34-D6B85F32ECB1}" dt="2019-02-28T21:10:12.300" v="621" actId="26606"/>
          <ac:spMkLst>
            <pc:docMk/>
            <pc:sldMk cId="768475211" sldId="263"/>
            <ac:spMk id="20" creationId="{CA16F726-1297-418E-B8C7-0796FBEE63FF}"/>
          </ac:spMkLst>
        </pc:spChg>
        <pc:spChg chg="add del">
          <ac:chgData name="Jasmine Coleman" userId="4cc2aa29-ef1f-452c-9851-7cf6c71e79fd" providerId="ADAL" clId="{2A6677EF-F744-4575-9C34-D6B85F32ECB1}" dt="2019-02-28T21:10:13.902" v="623" actId="26606"/>
          <ac:spMkLst>
            <pc:docMk/>
            <pc:sldMk cId="768475211" sldId="263"/>
            <ac:spMk id="23" creationId="{4038CB10-1F5C-4D54-9DF7-12586DE5B007}"/>
          </ac:spMkLst>
        </pc:spChg>
        <pc:spChg chg="add del">
          <ac:chgData name="Jasmine Coleman" userId="4cc2aa29-ef1f-452c-9851-7cf6c71e79fd" providerId="ADAL" clId="{2A6677EF-F744-4575-9C34-D6B85F32ECB1}" dt="2019-02-28T21:10:13.902" v="623" actId="26606"/>
          <ac:spMkLst>
            <pc:docMk/>
            <pc:sldMk cId="768475211" sldId="263"/>
            <ac:spMk id="25" creationId="{73ED6512-6858-4552-B699-9A97FE9A4EA2}"/>
          </ac:spMkLst>
        </pc:spChg>
        <pc:spChg chg="add del">
          <ac:chgData name="Jasmine Coleman" userId="4cc2aa29-ef1f-452c-9851-7cf6c71e79fd" providerId="ADAL" clId="{2A6677EF-F744-4575-9C34-D6B85F32ECB1}" dt="2019-02-28T21:10:13.902" v="623" actId="26606"/>
          <ac:spMkLst>
            <pc:docMk/>
            <pc:sldMk cId="768475211" sldId="263"/>
            <ac:spMk id="26" creationId="{F7B2C0DF-50CD-40D6-AF82-FE9624F2C515}"/>
          </ac:spMkLst>
        </pc:spChg>
        <pc:spChg chg="add del">
          <ac:chgData name="Jasmine Coleman" userId="4cc2aa29-ef1f-452c-9851-7cf6c71e79fd" providerId="ADAL" clId="{2A6677EF-F744-4575-9C34-D6B85F32ECB1}" dt="2019-02-28T21:10:15.791" v="625" actId="26606"/>
          <ac:spMkLst>
            <pc:docMk/>
            <pc:sldMk cId="768475211" sldId="263"/>
            <ac:spMk id="28" creationId="{867D4867-5BA7-4462-B2F6-A23F4A622AA7}"/>
          </ac:spMkLst>
        </pc:spChg>
        <pc:spChg chg="add del">
          <ac:chgData name="Jasmine Coleman" userId="4cc2aa29-ef1f-452c-9851-7cf6c71e79fd" providerId="ADAL" clId="{2A6677EF-F744-4575-9C34-D6B85F32ECB1}" dt="2019-02-28T21:10:15.791" v="625" actId="26606"/>
          <ac:spMkLst>
            <pc:docMk/>
            <pc:sldMk cId="768475211" sldId="263"/>
            <ac:spMk id="29" creationId="{FF72C77B-DAF7-4C9E-A3D2-010E545DC82B}"/>
          </ac:spMkLst>
        </pc:spChg>
        <pc:spChg chg="add del">
          <ac:chgData name="Jasmine Coleman" userId="4cc2aa29-ef1f-452c-9851-7cf6c71e79fd" providerId="ADAL" clId="{2A6677EF-F744-4575-9C34-D6B85F32ECB1}" dt="2019-02-28T21:10:17.975" v="627" actId="26606"/>
          <ac:spMkLst>
            <pc:docMk/>
            <pc:sldMk cId="768475211" sldId="263"/>
            <ac:spMk id="32" creationId="{6753252F-4873-4F63-801D-CC719279A7D5}"/>
          </ac:spMkLst>
        </pc:spChg>
        <pc:spChg chg="add del">
          <ac:chgData name="Jasmine Coleman" userId="4cc2aa29-ef1f-452c-9851-7cf6c71e79fd" providerId="ADAL" clId="{2A6677EF-F744-4575-9C34-D6B85F32ECB1}" dt="2019-02-28T21:10:20.158" v="629" actId="26606"/>
          <ac:spMkLst>
            <pc:docMk/>
            <pc:sldMk cId="768475211" sldId="263"/>
            <ac:spMk id="35" creationId="{AB45A142-4255-493C-8284-5D566C121B10}"/>
          </ac:spMkLst>
        </pc:spChg>
        <pc:spChg chg="add mod">
          <ac:chgData name="Jasmine Coleman" userId="4cc2aa29-ef1f-452c-9851-7cf6c71e79fd" providerId="ADAL" clId="{2A6677EF-F744-4575-9C34-D6B85F32ECB1}" dt="2019-02-28T21:18:00.578" v="696" actId="1076"/>
          <ac:spMkLst>
            <pc:docMk/>
            <pc:sldMk cId="768475211" sldId="263"/>
            <ac:spMk id="38" creationId="{E5AE2027-AEDF-4692-8B69-80657D63FA6E}"/>
          </ac:spMkLst>
        </pc:spChg>
        <pc:spChg chg="add">
          <ac:chgData name="Jasmine Coleman" userId="4cc2aa29-ef1f-452c-9851-7cf6c71e79fd" providerId="ADAL" clId="{2A6677EF-F744-4575-9C34-D6B85F32ECB1}" dt="2019-02-28T21:10:20.180" v="630" actId="26606"/>
          <ac:spMkLst>
            <pc:docMk/>
            <pc:sldMk cId="768475211" sldId="263"/>
            <ac:spMk id="39" creationId="{6753252F-4873-4F63-801D-CC719279A7D5}"/>
          </ac:spMkLst>
        </pc:spChg>
        <pc:spChg chg="add">
          <ac:chgData name="Jasmine Coleman" userId="4cc2aa29-ef1f-452c-9851-7cf6c71e79fd" providerId="ADAL" clId="{2A6677EF-F744-4575-9C34-D6B85F32ECB1}" dt="2019-02-28T21:10:20.180" v="630" actId="26606"/>
          <ac:spMkLst>
            <pc:docMk/>
            <pc:sldMk cId="768475211" sldId="263"/>
            <ac:spMk id="40" creationId="{047C8CCB-F95D-4249-92DD-651249D3535A}"/>
          </ac:spMkLst>
        </pc:spChg>
        <pc:graphicFrameChg chg="add del">
          <ac:chgData name="Jasmine Coleman" userId="4cc2aa29-ef1f-452c-9851-7cf6c71e79fd" providerId="ADAL" clId="{2A6677EF-F744-4575-9C34-D6B85F32ECB1}" dt="2019-02-28T21:05:56.424" v="398"/>
          <ac:graphicFrameMkLst>
            <pc:docMk/>
            <pc:sldMk cId="768475211" sldId="263"/>
            <ac:graphicFrameMk id="5" creationId="{101E7935-199B-4313-9FFA-C720D61F7F06}"/>
          </ac:graphicFrameMkLst>
        </pc:graphicFrameChg>
        <pc:graphicFrameChg chg="add mod">
          <ac:chgData name="Jasmine Coleman" userId="4cc2aa29-ef1f-452c-9851-7cf6c71e79fd" providerId="ADAL" clId="{2A6677EF-F744-4575-9C34-D6B85F32ECB1}" dt="2019-02-28T21:18:00.578" v="696" actId="1076"/>
          <ac:graphicFrameMkLst>
            <pc:docMk/>
            <pc:sldMk cId="768475211" sldId="263"/>
            <ac:graphicFrameMk id="13" creationId="{929E6477-3C01-452D-906A-C1333C0E955B}"/>
          </ac:graphicFrameMkLst>
        </pc:graphicFrameChg>
        <pc:graphicFrameChg chg="add mod">
          <ac:chgData name="Jasmine Coleman" userId="4cc2aa29-ef1f-452c-9851-7cf6c71e79fd" providerId="ADAL" clId="{2A6677EF-F744-4575-9C34-D6B85F32ECB1}" dt="2019-02-28T21:18:00.578" v="696" actId="1076"/>
          <ac:graphicFrameMkLst>
            <pc:docMk/>
            <pc:sldMk cId="768475211" sldId="263"/>
            <ac:graphicFrameMk id="34" creationId="{788AE022-21CE-4B6C-87CC-12F1EDB24447}"/>
          </ac:graphicFrameMkLst>
        </pc:graphicFrameChg>
        <pc:picChg chg="add del mod">
          <ac:chgData name="Jasmine Coleman" userId="4cc2aa29-ef1f-452c-9851-7cf6c71e79fd" providerId="ADAL" clId="{2A6677EF-F744-4575-9C34-D6B85F32ECB1}" dt="2019-02-28T21:10:20.180" v="630" actId="26606"/>
          <ac:picMkLst>
            <pc:docMk/>
            <pc:sldMk cId="768475211" sldId="263"/>
            <ac:picMk id="4" creationId="{E6EE9F30-2AD2-436B-B843-C8816DC156D3}"/>
          </ac:picMkLst>
        </pc:picChg>
        <pc:picChg chg="add del">
          <ac:chgData name="Jasmine Coleman" userId="4cc2aa29-ef1f-452c-9851-7cf6c71e79fd" providerId="ADAL" clId="{2A6677EF-F744-4575-9C34-D6B85F32ECB1}" dt="2019-02-28T21:10:08.474" v="617" actId="26606"/>
          <ac:picMkLst>
            <pc:docMk/>
            <pc:sldMk cId="768475211" sldId="263"/>
            <ac:picMk id="7" creationId="{E6EE9F30-2AD2-436B-B843-C8816DC156D3}"/>
          </ac:picMkLst>
        </pc:picChg>
        <pc:picChg chg="add del">
          <ac:chgData name="Jasmine Coleman" userId="4cc2aa29-ef1f-452c-9851-7cf6c71e79fd" providerId="ADAL" clId="{2A6677EF-F744-4575-9C34-D6B85F32ECB1}" dt="2019-02-28T21:10:09.481" v="619" actId="26606"/>
          <ac:picMkLst>
            <pc:docMk/>
            <pc:sldMk cId="768475211" sldId="263"/>
            <ac:picMk id="15" creationId="{E6EE9F30-2AD2-436B-B843-C8816DC156D3}"/>
          </ac:picMkLst>
        </pc:picChg>
        <pc:picChg chg="add del">
          <ac:chgData name="Jasmine Coleman" userId="4cc2aa29-ef1f-452c-9851-7cf6c71e79fd" providerId="ADAL" clId="{2A6677EF-F744-4575-9C34-D6B85F32ECB1}" dt="2019-02-28T21:10:12.300" v="621" actId="26606"/>
          <ac:picMkLst>
            <pc:docMk/>
            <pc:sldMk cId="768475211" sldId="263"/>
            <ac:picMk id="21" creationId="{E6EE9F30-2AD2-436B-B843-C8816DC156D3}"/>
          </ac:picMkLst>
        </pc:picChg>
        <pc:picChg chg="add del">
          <ac:chgData name="Jasmine Coleman" userId="4cc2aa29-ef1f-452c-9851-7cf6c71e79fd" providerId="ADAL" clId="{2A6677EF-F744-4575-9C34-D6B85F32ECB1}" dt="2019-02-28T21:10:13.902" v="623" actId="26606"/>
          <ac:picMkLst>
            <pc:docMk/>
            <pc:sldMk cId="768475211" sldId="263"/>
            <ac:picMk id="24" creationId="{E6EE9F30-2AD2-436B-B843-C8816DC156D3}"/>
          </ac:picMkLst>
        </pc:picChg>
        <pc:picChg chg="add del">
          <ac:chgData name="Jasmine Coleman" userId="4cc2aa29-ef1f-452c-9851-7cf6c71e79fd" providerId="ADAL" clId="{2A6677EF-F744-4575-9C34-D6B85F32ECB1}" dt="2019-02-28T21:10:15.791" v="625" actId="26606"/>
          <ac:picMkLst>
            <pc:docMk/>
            <pc:sldMk cId="768475211" sldId="263"/>
            <ac:picMk id="30" creationId="{E6EE9F30-2AD2-436B-B843-C8816DC156D3}"/>
          </ac:picMkLst>
        </pc:picChg>
        <pc:picChg chg="add del">
          <ac:chgData name="Jasmine Coleman" userId="4cc2aa29-ef1f-452c-9851-7cf6c71e79fd" providerId="ADAL" clId="{2A6677EF-F744-4575-9C34-D6B85F32ECB1}" dt="2019-02-28T21:10:17.975" v="627" actId="26606"/>
          <ac:picMkLst>
            <pc:docMk/>
            <pc:sldMk cId="768475211" sldId="263"/>
            <ac:picMk id="33" creationId="{E6EE9F30-2AD2-436B-B843-C8816DC156D3}"/>
          </ac:picMkLst>
        </pc:picChg>
        <pc:picChg chg="add del">
          <ac:chgData name="Jasmine Coleman" userId="4cc2aa29-ef1f-452c-9851-7cf6c71e79fd" providerId="ADAL" clId="{2A6677EF-F744-4575-9C34-D6B85F32ECB1}" dt="2019-02-28T21:10:20.158" v="629" actId="26606"/>
          <ac:picMkLst>
            <pc:docMk/>
            <pc:sldMk cId="768475211" sldId="263"/>
            <ac:picMk id="37" creationId="{E6EE9F30-2AD2-436B-B843-C8816DC156D3}"/>
          </ac:picMkLst>
        </pc:picChg>
        <pc:picChg chg="add mod">
          <ac:chgData name="Jasmine Coleman" userId="4cc2aa29-ef1f-452c-9851-7cf6c71e79fd" providerId="ADAL" clId="{2A6677EF-F744-4575-9C34-D6B85F32ECB1}" dt="2019-02-28T21:11:37.720" v="642" actId="1076"/>
          <ac:picMkLst>
            <pc:docMk/>
            <pc:sldMk cId="768475211" sldId="263"/>
            <ac:picMk id="41" creationId="{E6EE9F30-2AD2-436B-B843-C8816DC156D3}"/>
          </ac:picMkLst>
        </pc:picChg>
        <pc:cxnChg chg="add mod">
          <ac:chgData name="Jasmine Coleman" userId="4cc2aa29-ef1f-452c-9851-7cf6c71e79fd" providerId="ADAL" clId="{2A6677EF-F744-4575-9C34-D6B85F32ECB1}" dt="2019-02-28T21:12:59.997" v="648" actId="11529"/>
          <ac:cxnSpMkLst>
            <pc:docMk/>
            <pc:sldMk cId="768475211" sldId="263"/>
            <ac:cxnSpMk id="8" creationId="{7443A728-3211-4771-997F-619887C2F031}"/>
          </ac:cxnSpMkLst>
        </pc:cxnChg>
        <pc:cxnChg chg="add del">
          <ac:chgData name="Jasmine Coleman" userId="4cc2aa29-ef1f-452c-9851-7cf6c71e79fd" providerId="ADAL" clId="{2A6677EF-F744-4575-9C34-D6B85F32ECB1}" dt="2019-02-28T21:10:09.481" v="619" actId="26606"/>
          <ac:cxnSpMkLst>
            <pc:docMk/>
            <pc:sldMk cId="768475211" sldId="263"/>
            <ac:cxnSpMk id="14" creationId="{20E3A342-4D61-4E3F-AF90-1AB42AEB96CC}"/>
          </ac:cxnSpMkLst>
        </pc:cxnChg>
        <pc:cxnChg chg="add del">
          <ac:chgData name="Jasmine Coleman" userId="4cc2aa29-ef1f-452c-9851-7cf6c71e79fd" providerId="ADAL" clId="{2A6677EF-F744-4575-9C34-D6B85F32ECB1}" dt="2019-02-28T21:10:20.158" v="629" actId="26606"/>
          <ac:cxnSpMkLst>
            <pc:docMk/>
            <pc:sldMk cId="768475211" sldId="263"/>
            <ac:cxnSpMk id="36" creationId="{38FB9660-F42F-4313-BBC4-47C007FE484C}"/>
          </ac:cxnSpMkLst>
        </pc:cxnChg>
      </pc:sldChg>
      <pc:sldChg chg="addSp delSp modSp add">
        <pc:chgData name="Jasmine Coleman" userId="4cc2aa29-ef1f-452c-9851-7cf6c71e79fd" providerId="ADAL" clId="{2A6677EF-F744-4575-9C34-D6B85F32ECB1}" dt="2019-02-28T21:11:40.409" v="643"/>
        <pc:sldMkLst>
          <pc:docMk/>
          <pc:sldMk cId="149287810" sldId="264"/>
        </pc:sldMkLst>
        <pc:spChg chg="add del">
          <ac:chgData name="Jasmine Coleman" userId="4cc2aa29-ef1f-452c-9851-7cf6c71e79fd" providerId="ADAL" clId="{2A6677EF-F744-4575-9C34-D6B85F32ECB1}" dt="2019-02-28T21:03:48.529" v="395"/>
          <ac:spMkLst>
            <pc:docMk/>
            <pc:sldMk cId="149287810" sldId="264"/>
            <ac:spMk id="3" creationId="{E88A7421-5D29-4A3D-A459-19175EF17E4B}"/>
          </ac:spMkLst>
        </pc:spChg>
        <pc:spChg chg="add del">
          <ac:chgData name="Jasmine Coleman" userId="4cc2aa29-ef1f-452c-9851-7cf6c71e79fd" providerId="ADAL" clId="{2A6677EF-F744-4575-9C34-D6B85F32ECB1}" dt="2019-02-28T21:01:58.259" v="394"/>
          <ac:spMkLst>
            <pc:docMk/>
            <pc:sldMk cId="149287810" sldId="264"/>
            <ac:spMk id="4" creationId="{B4F491DD-01E6-4774-91E2-43607F600455}"/>
          </ac:spMkLst>
        </pc:spChg>
        <pc:spChg chg="add mod">
          <ac:chgData name="Jasmine Coleman" userId="4cc2aa29-ef1f-452c-9851-7cf6c71e79fd" providerId="ADAL" clId="{2A6677EF-F744-4575-9C34-D6B85F32ECB1}" dt="2019-02-28T21:11:40.409" v="643"/>
          <ac:spMkLst>
            <pc:docMk/>
            <pc:sldMk cId="149287810" sldId="264"/>
            <ac:spMk id="6" creationId="{0A757754-DCA6-4545-B05B-735A8089A4FC}"/>
          </ac:spMkLst>
        </pc:spChg>
        <pc:graphicFrameChg chg="add del mod">
          <ac:chgData name="Jasmine Coleman" userId="4cc2aa29-ef1f-452c-9851-7cf6c71e79fd" providerId="ADAL" clId="{2A6677EF-F744-4575-9C34-D6B85F32ECB1}" dt="2019-02-28T21:11:40.409" v="643"/>
          <ac:graphicFrameMkLst>
            <pc:docMk/>
            <pc:sldMk cId="149287810" sldId="264"/>
            <ac:graphicFrameMk id="5" creationId="{50AC6F80-1E13-4520-A9FC-26E400F8817F}"/>
          </ac:graphicFrameMkLst>
        </pc:graphicFrameChg>
      </pc:sldChg>
    </pc:docChg>
  </pc:docChgLst>
  <pc:docChgLst>
    <pc:chgData name="Coleman, Jasmine" userId="4cc2aa29-ef1f-452c-9851-7cf6c71e79fd" providerId="ADAL" clId="{2A6677EF-F744-4575-9C34-D6B85F32ECB1}"/>
    <pc:docChg chg="delSld">
      <pc:chgData name="Coleman, Jasmine" userId="4cc2aa29-ef1f-452c-9851-7cf6c71e79fd" providerId="ADAL" clId="{2A6677EF-F744-4575-9C34-D6B85F32ECB1}" dt="2019-02-28T21:18:55.361" v="2" actId="2696"/>
      <pc:docMkLst>
        <pc:docMk/>
      </pc:docMkLst>
      <pc:sldChg chg="del">
        <pc:chgData name="Coleman, Jasmine" userId="4cc2aa29-ef1f-452c-9851-7cf6c71e79fd" providerId="ADAL" clId="{2A6677EF-F744-4575-9C34-D6B85F32ECB1}" dt="2019-02-28T21:18:53.332" v="0" actId="2696"/>
        <pc:sldMkLst>
          <pc:docMk/>
          <pc:sldMk cId="786482413" sldId="260"/>
        </pc:sldMkLst>
      </pc:sldChg>
      <pc:sldChg chg="del">
        <pc:chgData name="Coleman, Jasmine" userId="4cc2aa29-ef1f-452c-9851-7cf6c71e79fd" providerId="ADAL" clId="{2A6677EF-F744-4575-9C34-D6B85F32ECB1}" dt="2019-02-28T21:18:54.312" v="1" actId="2696"/>
        <pc:sldMkLst>
          <pc:docMk/>
          <pc:sldMk cId="1534044430" sldId="261"/>
        </pc:sldMkLst>
      </pc:sldChg>
      <pc:sldChg chg="del">
        <pc:chgData name="Coleman, Jasmine" userId="4cc2aa29-ef1f-452c-9851-7cf6c71e79fd" providerId="ADAL" clId="{2A6677EF-F744-4575-9C34-D6B85F32ECB1}" dt="2019-02-28T21:18:55.361" v="2" actId="2696"/>
        <pc:sldMkLst>
          <pc:docMk/>
          <pc:sldMk cId="149287810" sldId="2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8C2829-8A0E-4DCA-AB64-A5CB814D4F00}" type="datetimeFigureOut">
              <a:rPr lang="en-US" smtClean="0"/>
              <a:t>2/28/2019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D2827B-2772-4EF8-AAC8-41926FFFB231}" type="slidenum">
              <a:rPr lang="en-US" smtClean="0"/>
              <a:t>‹#›</a:t>
            </a:fld>
            <a:endParaRPr lang="en-US"/>
          </a:p>
        </p:txBody>
      </p:sp>
    </p:spTree>
    <p:extLst>
      <p:ext uri="{BB962C8B-B14F-4D97-AF65-F5344CB8AC3E}">
        <p14:creationId xmlns:p14="http://schemas.microsoft.com/office/powerpoint/2010/main" val="704195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looking at a combo of beer and brewery info to get a better understanding of the competitive landscape and what markets we should target</a:t>
            </a:r>
          </a:p>
        </p:txBody>
      </p:sp>
      <p:sp>
        <p:nvSpPr>
          <p:cNvPr id="4" name="Slide Number Placeholder 3"/>
          <p:cNvSpPr>
            <a:spLocks noGrp="1"/>
          </p:cNvSpPr>
          <p:nvPr>
            <p:ph type="sldNum" sz="quarter" idx="5"/>
          </p:nvPr>
        </p:nvSpPr>
        <p:spPr/>
        <p:txBody>
          <a:bodyPr/>
          <a:lstStyle/>
          <a:p>
            <a:fld id="{54D2827B-2772-4EF8-AAC8-41926FFFB231}" type="slidenum">
              <a:rPr lang="en-US" smtClean="0"/>
              <a:t>2</a:t>
            </a:fld>
            <a:endParaRPr lang="en-US"/>
          </a:p>
        </p:txBody>
      </p:sp>
    </p:spTree>
    <p:extLst>
      <p:ext uri="{BB962C8B-B14F-4D97-AF65-F5344CB8AC3E}">
        <p14:creationId xmlns:p14="http://schemas.microsoft.com/office/powerpoint/2010/main" val="2230774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start, we wanted to get an idea of how many breweries were in each state. At quick glance we can see that that number ranges from 47 in states like Colorado all the way down to several states only having 1 brewery including the District of Columbia.</a:t>
            </a:r>
          </a:p>
          <a:p>
            <a:endParaRPr lang="en-US" dirty="0"/>
          </a:p>
        </p:txBody>
      </p:sp>
      <p:sp>
        <p:nvSpPr>
          <p:cNvPr id="4" name="Slide Number Placeholder 3"/>
          <p:cNvSpPr>
            <a:spLocks noGrp="1"/>
          </p:cNvSpPr>
          <p:nvPr>
            <p:ph type="sldNum" sz="quarter" idx="5"/>
          </p:nvPr>
        </p:nvSpPr>
        <p:spPr/>
        <p:txBody>
          <a:bodyPr/>
          <a:lstStyle/>
          <a:p>
            <a:fld id="{54D2827B-2772-4EF8-AAC8-41926FFFB231}" type="slidenum">
              <a:rPr lang="en-US" smtClean="0"/>
              <a:t>3</a:t>
            </a:fld>
            <a:endParaRPr lang="en-US"/>
          </a:p>
        </p:txBody>
      </p:sp>
    </p:spTree>
    <p:extLst>
      <p:ext uri="{BB962C8B-B14F-4D97-AF65-F5344CB8AC3E}">
        <p14:creationId xmlns:p14="http://schemas.microsoft.com/office/powerpoint/2010/main" val="1322166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a better understanding of which markets we should focus on we looked at the top 10 states (housing) with the most breweries. Interestingly enough, we found that10 states housed over 50% of all US breweries. </a:t>
            </a:r>
          </a:p>
        </p:txBody>
      </p:sp>
      <p:sp>
        <p:nvSpPr>
          <p:cNvPr id="4" name="Slide Number Placeholder 3"/>
          <p:cNvSpPr>
            <a:spLocks noGrp="1"/>
          </p:cNvSpPr>
          <p:nvPr>
            <p:ph type="sldNum" sz="quarter" idx="5"/>
          </p:nvPr>
        </p:nvSpPr>
        <p:spPr/>
        <p:txBody>
          <a:bodyPr/>
          <a:lstStyle/>
          <a:p>
            <a:fld id="{54D2827B-2772-4EF8-AAC8-41926FFFB231}" type="slidenum">
              <a:rPr lang="en-US" smtClean="0"/>
              <a:t>4</a:t>
            </a:fld>
            <a:endParaRPr lang="en-US"/>
          </a:p>
        </p:txBody>
      </p:sp>
    </p:spTree>
    <p:extLst>
      <p:ext uri="{BB962C8B-B14F-4D97-AF65-F5344CB8AC3E}">
        <p14:creationId xmlns:p14="http://schemas.microsoft.com/office/powerpoint/2010/main" val="3437361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ABV ranges from </a:t>
            </a:r>
            <a:r>
              <a:rPr lang="en-US" dirty="0">
                <a:effectLst/>
              </a:rPr>
              <a:t>0.001 to 0.128 but the majority of beers range btw .052 and .062 ABV with CO producing highest at…</a:t>
            </a:r>
          </a:p>
          <a:p>
            <a:r>
              <a:rPr lang="en-US" dirty="0">
                <a:effectLst/>
              </a:rPr>
              <a:t>IBU ranges from 4.00 to 138.00 but the top 10 states range btw 19 and 42 … with OR producing highest at…</a:t>
            </a:r>
            <a:endParaRPr lang="en-US" dirty="0"/>
          </a:p>
          <a:p>
            <a:r>
              <a:rPr lang="en-US" dirty="0"/>
              <a:t>Max ABV: CO - </a:t>
            </a:r>
            <a:r>
              <a:rPr lang="en-US" dirty="0">
                <a:effectLst/>
              </a:rPr>
              <a:t>0.128</a:t>
            </a:r>
            <a:endParaRPr lang="en-US" dirty="0"/>
          </a:p>
          <a:p>
            <a:r>
              <a:rPr lang="en-US" dirty="0"/>
              <a:t>Max IBU: OR -</a:t>
            </a:r>
            <a:r>
              <a:rPr lang="en-US" dirty="0">
                <a:effectLst/>
              </a:rPr>
              <a:t>138</a:t>
            </a:r>
            <a:endParaRPr lang="en-US" dirty="0"/>
          </a:p>
        </p:txBody>
      </p:sp>
      <p:sp>
        <p:nvSpPr>
          <p:cNvPr id="4" name="Slide Number Placeholder 3"/>
          <p:cNvSpPr>
            <a:spLocks noGrp="1"/>
          </p:cNvSpPr>
          <p:nvPr>
            <p:ph type="sldNum" sz="quarter" idx="5"/>
          </p:nvPr>
        </p:nvSpPr>
        <p:spPr/>
        <p:txBody>
          <a:bodyPr/>
          <a:lstStyle/>
          <a:p>
            <a:fld id="{54D2827B-2772-4EF8-AAC8-41926FFFB231}" type="slidenum">
              <a:rPr lang="en-US" smtClean="0"/>
              <a:t>5</a:t>
            </a:fld>
            <a:endParaRPr lang="en-US"/>
          </a:p>
        </p:txBody>
      </p:sp>
    </p:spTree>
    <p:extLst>
      <p:ext uri="{BB962C8B-B14F-4D97-AF65-F5344CB8AC3E}">
        <p14:creationId xmlns:p14="http://schemas.microsoft.com/office/powerpoint/2010/main" val="3795730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IBU: Bitterness</a:t>
            </a:r>
          </a:p>
          <a:p>
            <a:r>
              <a:rPr lang="en-US" dirty="0"/>
              <a:t>ABV: Alc. content</a:t>
            </a:r>
          </a:p>
        </p:txBody>
      </p:sp>
      <p:sp>
        <p:nvSpPr>
          <p:cNvPr id="4" name="Slide Number Placeholder 3"/>
          <p:cNvSpPr>
            <a:spLocks noGrp="1"/>
          </p:cNvSpPr>
          <p:nvPr>
            <p:ph type="sldNum" sz="quarter" idx="5"/>
          </p:nvPr>
        </p:nvSpPr>
        <p:spPr/>
        <p:txBody>
          <a:bodyPr/>
          <a:lstStyle/>
          <a:p>
            <a:fld id="{54D2827B-2772-4EF8-AAC8-41926FFFB231}" type="slidenum">
              <a:rPr lang="en-US" smtClean="0"/>
              <a:t>6</a:t>
            </a:fld>
            <a:endParaRPr lang="en-US"/>
          </a:p>
        </p:txBody>
      </p:sp>
    </p:spTree>
    <p:extLst>
      <p:ext uri="{BB962C8B-B14F-4D97-AF65-F5344CB8AC3E}">
        <p14:creationId xmlns:p14="http://schemas.microsoft.com/office/powerpoint/2010/main" val="2565251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9495D-2786-4DDC-82E6-9387287F3E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1DF794-2B1C-45DB-A769-91D52C1CC5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C76C5A-0404-4D3C-9BE2-11A613EFC662}"/>
              </a:ext>
            </a:extLst>
          </p:cNvPr>
          <p:cNvSpPr>
            <a:spLocks noGrp="1"/>
          </p:cNvSpPr>
          <p:nvPr>
            <p:ph type="dt" sz="half" idx="10"/>
          </p:nvPr>
        </p:nvSpPr>
        <p:spPr/>
        <p:txBody>
          <a:bodyPr/>
          <a:lstStyle/>
          <a:p>
            <a:fld id="{BCFAC40C-DCF3-4668-A328-EC475B101CBA}" type="datetimeFigureOut">
              <a:rPr lang="en-US" smtClean="0"/>
              <a:t>2/28/2019</a:t>
            </a:fld>
            <a:endParaRPr lang="en-US"/>
          </a:p>
        </p:txBody>
      </p:sp>
      <p:sp>
        <p:nvSpPr>
          <p:cNvPr id="5" name="Footer Placeholder 4">
            <a:extLst>
              <a:ext uri="{FF2B5EF4-FFF2-40B4-BE49-F238E27FC236}">
                <a16:creationId xmlns:a16="http://schemas.microsoft.com/office/drawing/2014/main" id="{FC53B036-1E03-4F47-986D-C841D92CE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1CA3-914E-4316-9236-7CA3D92FB145}"/>
              </a:ext>
            </a:extLst>
          </p:cNvPr>
          <p:cNvSpPr>
            <a:spLocks noGrp="1"/>
          </p:cNvSpPr>
          <p:nvPr>
            <p:ph type="sldNum" sz="quarter" idx="12"/>
          </p:nvPr>
        </p:nvSpPr>
        <p:spPr/>
        <p:txBody>
          <a:bodyPr/>
          <a:lstStyle/>
          <a:p>
            <a:fld id="{AC8B3AC0-5B53-41A3-956A-78AA0C1732E3}" type="slidenum">
              <a:rPr lang="en-US" smtClean="0"/>
              <a:t>‹#›</a:t>
            </a:fld>
            <a:endParaRPr lang="en-US"/>
          </a:p>
        </p:txBody>
      </p:sp>
    </p:spTree>
    <p:extLst>
      <p:ext uri="{BB962C8B-B14F-4D97-AF65-F5344CB8AC3E}">
        <p14:creationId xmlns:p14="http://schemas.microsoft.com/office/powerpoint/2010/main" val="3032122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92959-D123-4D60-9409-86F32F4A9C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5A4C96-A990-4769-88F0-8609073D82E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7E6D4A-42D0-44C3-8FE2-BADA8F065361}"/>
              </a:ext>
            </a:extLst>
          </p:cNvPr>
          <p:cNvSpPr>
            <a:spLocks noGrp="1"/>
          </p:cNvSpPr>
          <p:nvPr>
            <p:ph type="dt" sz="half" idx="10"/>
          </p:nvPr>
        </p:nvSpPr>
        <p:spPr/>
        <p:txBody>
          <a:bodyPr/>
          <a:lstStyle/>
          <a:p>
            <a:fld id="{BCFAC40C-DCF3-4668-A328-EC475B101CBA}" type="datetimeFigureOut">
              <a:rPr lang="en-US" smtClean="0"/>
              <a:t>2/28/2019</a:t>
            </a:fld>
            <a:endParaRPr lang="en-US"/>
          </a:p>
        </p:txBody>
      </p:sp>
      <p:sp>
        <p:nvSpPr>
          <p:cNvPr id="5" name="Footer Placeholder 4">
            <a:extLst>
              <a:ext uri="{FF2B5EF4-FFF2-40B4-BE49-F238E27FC236}">
                <a16:creationId xmlns:a16="http://schemas.microsoft.com/office/drawing/2014/main" id="{F2279F84-5432-4FF0-AF4A-CC3193A2C5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6E63D-E520-4FB9-8F89-D640F965FC40}"/>
              </a:ext>
            </a:extLst>
          </p:cNvPr>
          <p:cNvSpPr>
            <a:spLocks noGrp="1"/>
          </p:cNvSpPr>
          <p:nvPr>
            <p:ph type="sldNum" sz="quarter" idx="12"/>
          </p:nvPr>
        </p:nvSpPr>
        <p:spPr/>
        <p:txBody>
          <a:bodyPr/>
          <a:lstStyle/>
          <a:p>
            <a:fld id="{AC8B3AC0-5B53-41A3-956A-78AA0C1732E3}" type="slidenum">
              <a:rPr lang="en-US" smtClean="0"/>
              <a:t>‹#›</a:t>
            </a:fld>
            <a:endParaRPr lang="en-US"/>
          </a:p>
        </p:txBody>
      </p:sp>
    </p:spTree>
    <p:extLst>
      <p:ext uri="{BB962C8B-B14F-4D97-AF65-F5344CB8AC3E}">
        <p14:creationId xmlns:p14="http://schemas.microsoft.com/office/powerpoint/2010/main" val="1255541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07B843-B69F-431D-83F5-EBA48DB681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9A2A1D-B5A6-486F-83FC-C08D2249735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7F97F2-20F3-4545-AF80-FF6898EDA531}"/>
              </a:ext>
            </a:extLst>
          </p:cNvPr>
          <p:cNvSpPr>
            <a:spLocks noGrp="1"/>
          </p:cNvSpPr>
          <p:nvPr>
            <p:ph type="dt" sz="half" idx="10"/>
          </p:nvPr>
        </p:nvSpPr>
        <p:spPr/>
        <p:txBody>
          <a:bodyPr/>
          <a:lstStyle/>
          <a:p>
            <a:fld id="{BCFAC40C-DCF3-4668-A328-EC475B101CBA}" type="datetimeFigureOut">
              <a:rPr lang="en-US" smtClean="0"/>
              <a:t>2/28/2019</a:t>
            </a:fld>
            <a:endParaRPr lang="en-US"/>
          </a:p>
        </p:txBody>
      </p:sp>
      <p:sp>
        <p:nvSpPr>
          <p:cNvPr id="5" name="Footer Placeholder 4">
            <a:extLst>
              <a:ext uri="{FF2B5EF4-FFF2-40B4-BE49-F238E27FC236}">
                <a16:creationId xmlns:a16="http://schemas.microsoft.com/office/drawing/2014/main" id="{6A6C74BC-341A-4235-A653-D457B78312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E2309E-F05D-4F9D-9A3C-1556A1281800}"/>
              </a:ext>
            </a:extLst>
          </p:cNvPr>
          <p:cNvSpPr>
            <a:spLocks noGrp="1"/>
          </p:cNvSpPr>
          <p:nvPr>
            <p:ph type="sldNum" sz="quarter" idx="12"/>
          </p:nvPr>
        </p:nvSpPr>
        <p:spPr/>
        <p:txBody>
          <a:bodyPr/>
          <a:lstStyle/>
          <a:p>
            <a:fld id="{AC8B3AC0-5B53-41A3-956A-78AA0C1732E3}" type="slidenum">
              <a:rPr lang="en-US" smtClean="0"/>
              <a:t>‹#›</a:t>
            </a:fld>
            <a:endParaRPr lang="en-US"/>
          </a:p>
        </p:txBody>
      </p:sp>
    </p:spTree>
    <p:extLst>
      <p:ext uri="{BB962C8B-B14F-4D97-AF65-F5344CB8AC3E}">
        <p14:creationId xmlns:p14="http://schemas.microsoft.com/office/powerpoint/2010/main" val="1190363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8F791-D84F-42AE-96A7-1056E9086F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990E53-44FC-4302-BA8F-9F25264EA03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37358B-73FD-48B2-92CF-E19D5893E5D8}"/>
              </a:ext>
            </a:extLst>
          </p:cNvPr>
          <p:cNvSpPr>
            <a:spLocks noGrp="1"/>
          </p:cNvSpPr>
          <p:nvPr>
            <p:ph type="dt" sz="half" idx="10"/>
          </p:nvPr>
        </p:nvSpPr>
        <p:spPr/>
        <p:txBody>
          <a:bodyPr/>
          <a:lstStyle/>
          <a:p>
            <a:fld id="{BCFAC40C-DCF3-4668-A328-EC475B101CBA}" type="datetimeFigureOut">
              <a:rPr lang="en-US" smtClean="0"/>
              <a:t>2/28/2019</a:t>
            </a:fld>
            <a:endParaRPr lang="en-US"/>
          </a:p>
        </p:txBody>
      </p:sp>
      <p:sp>
        <p:nvSpPr>
          <p:cNvPr id="5" name="Footer Placeholder 4">
            <a:extLst>
              <a:ext uri="{FF2B5EF4-FFF2-40B4-BE49-F238E27FC236}">
                <a16:creationId xmlns:a16="http://schemas.microsoft.com/office/drawing/2014/main" id="{0D473AD2-6DE4-41A0-9D2C-12D4DE208F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4E7D3C-FCA1-4A45-95CA-C8BB2EFACD1F}"/>
              </a:ext>
            </a:extLst>
          </p:cNvPr>
          <p:cNvSpPr>
            <a:spLocks noGrp="1"/>
          </p:cNvSpPr>
          <p:nvPr>
            <p:ph type="sldNum" sz="quarter" idx="12"/>
          </p:nvPr>
        </p:nvSpPr>
        <p:spPr/>
        <p:txBody>
          <a:bodyPr/>
          <a:lstStyle/>
          <a:p>
            <a:fld id="{AC8B3AC0-5B53-41A3-956A-78AA0C1732E3}" type="slidenum">
              <a:rPr lang="en-US" smtClean="0"/>
              <a:t>‹#›</a:t>
            </a:fld>
            <a:endParaRPr lang="en-US"/>
          </a:p>
        </p:txBody>
      </p:sp>
    </p:spTree>
    <p:extLst>
      <p:ext uri="{BB962C8B-B14F-4D97-AF65-F5344CB8AC3E}">
        <p14:creationId xmlns:p14="http://schemas.microsoft.com/office/powerpoint/2010/main" val="475027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B3E53-2013-4B8B-9223-F99C86A4B1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2ECF8C-D446-4353-8CD0-B2EDC79D6E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C21FF82-09D8-4EC4-A440-378BC29DC404}"/>
              </a:ext>
            </a:extLst>
          </p:cNvPr>
          <p:cNvSpPr>
            <a:spLocks noGrp="1"/>
          </p:cNvSpPr>
          <p:nvPr>
            <p:ph type="dt" sz="half" idx="10"/>
          </p:nvPr>
        </p:nvSpPr>
        <p:spPr/>
        <p:txBody>
          <a:bodyPr/>
          <a:lstStyle/>
          <a:p>
            <a:fld id="{BCFAC40C-DCF3-4668-A328-EC475B101CBA}" type="datetimeFigureOut">
              <a:rPr lang="en-US" smtClean="0"/>
              <a:t>2/28/2019</a:t>
            </a:fld>
            <a:endParaRPr lang="en-US"/>
          </a:p>
        </p:txBody>
      </p:sp>
      <p:sp>
        <p:nvSpPr>
          <p:cNvPr id="5" name="Footer Placeholder 4">
            <a:extLst>
              <a:ext uri="{FF2B5EF4-FFF2-40B4-BE49-F238E27FC236}">
                <a16:creationId xmlns:a16="http://schemas.microsoft.com/office/drawing/2014/main" id="{5E7123A6-C246-46F8-8B1F-70D7254166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F4A3C4-E60A-4EB5-AA50-79516C6FBE1B}"/>
              </a:ext>
            </a:extLst>
          </p:cNvPr>
          <p:cNvSpPr>
            <a:spLocks noGrp="1"/>
          </p:cNvSpPr>
          <p:nvPr>
            <p:ph type="sldNum" sz="quarter" idx="12"/>
          </p:nvPr>
        </p:nvSpPr>
        <p:spPr/>
        <p:txBody>
          <a:bodyPr/>
          <a:lstStyle/>
          <a:p>
            <a:fld id="{AC8B3AC0-5B53-41A3-956A-78AA0C1732E3}" type="slidenum">
              <a:rPr lang="en-US" smtClean="0"/>
              <a:t>‹#›</a:t>
            </a:fld>
            <a:endParaRPr lang="en-US"/>
          </a:p>
        </p:txBody>
      </p:sp>
    </p:spTree>
    <p:extLst>
      <p:ext uri="{BB962C8B-B14F-4D97-AF65-F5344CB8AC3E}">
        <p14:creationId xmlns:p14="http://schemas.microsoft.com/office/powerpoint/2010/main" val="800574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95BE-DEF6-4C73-B6B0-446E52B563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92FCB1-6CC7-448A-9E46-57E032BB95E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CD3B61-1E00-42F7-9181-62D288505F6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9F5D9B-C8E0-4CDF-B661-D6F21ECBC34A}"/>
              </a:ext>
            </a:extLst>
          </p:cNvPr>
          <p:cNvSpPr>
            <a:spLocks noGrp="1"/>
          </p:cNvSpPr>
          <p:nvPr>
            <p:ph type="dt" sz="half" idx="10"/>
          </p:nvPr>
        </p:nvSpPr>
        <p:spPr/>
        <p:txBody>
          <a:bodyPr/>
          <a:lstStyle/>
          <a:p>
            <a:fld id="{BCFAC40C-DCF3-4668-A328-EC475B101CBA}" type="datetimeFigureOut">
              <a:rPr lang="en-US" smtClean="0"/>
              <a:t>2/28/2019</a:t>
            </a:fld>
            <a:endParaRPr lang="en-US"/>
          </a:p>
        </p:txBody>
      </p:sp>
      <p:sp>
        <p:nvSpPr>
          <p:cNvPr id="6" name="Footer Placeholder 5">
            <a:extLst>
              <a:ext uri="{FF2B5EF4-FFF2-40B4-BE49-F238E27FC236}">
                <a16:creationId xmlns:a16="http://schemas.microsoft.com/office/drawing/2014/main" id="{2B439E3C-982F-41C1-9B93-428DD37336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EE88F8-9D65-48F7-9929-7B6E4F4F355B}"/>
              </a:ext>
            </a:extLst>
          </p:cNvPr>
          <p:cNvSpPr>
            <a:spLocks noGrp="1"/>
          </p:cNvSpPr>
          <p:nvPr>
            <p:ph type="sldNum" sz="quarter" idx="12"/>
          </p:nvPr>
        </p:nvSpPr>
        <p:spPr/>
        <p:txBody>
          <a:bodyPr/>
          <a:lstStyle/>
          <a:p>
            <a:fld id="{AC8B3AC0-5B53-41A3-956A-78AA0C1732E3}" type="slidenum">
              <a:rPr lang="en-US" smtClean="0"/>
              <a:t>‹#›</a:t>
            </a:fld>
            <a:endParaRPr lang="en-US"/>
          </a:p>
        </p:txBody>
      </p:sp>
    </p:spTree>
    <p:extLst>
      <p:ext uri="{BB962C8B-B14F-4D97-AF65-F5344CB8AC3E}">
        <p14:creationId xmlns:p14="http://schemas.microsoft.com/office/powerpoint/2010/main" val="1739952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583DE-4D01-4849-ABCC-5291EA43AB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CFB1BE-B4DA-4BD2-9264-D471480654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473044-9A23-4B8C-A39D-C884B3E407A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693E05-4E09-4283-89E6-E9813286D7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05B270-E930-46C0-95AA-5E3BE592CD7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55731A-91C2-4C00-A44F-A05A8268FCD3}"/>
              </a:ext>
            </a:extLst>
          </p:cNvPr>
          <p:cNvSpPr>
            <a:spLocks noGrp="1"/>
          </p:cNvSpPr>
          <p:nvPr>
            <p:ph type="dt" sz="half" idx="10"/>
          </p:nvPr>
        </p:nvSpPr>
        <p:spPr/>
        <p:txBody>
          <a:bodyPr/>
          <a:lstStyle/>
          <a:p>
            <a:fld id="{BCFAC40C-DCF3-4668-A328-EC475B101CBA}" type="datetimeFigureOut">
              <a:rPr lang="en-US" smtClean="0"/>
              <a:t>2/28/2019</a:t>
            </a:fld>
            <a:endParaRPr lang="en-US"/>
          </a:p>
        </p:txBody>
      </p:sp>
      <p:sp>
        <p:nvSpPr>
          <p:cNvPr id="8" name="Footer Placeholder 7">
            <a:extLst>
              <a:ext uri="{FF2B5EF4-FFF2-40B4-BE49-F238E27FC236}">
                <a16:creationId xmlns:a16="http://schemas.microsoft.com/office/drawing/2014/main" id="{017F7D62-BC3E-4C31-928E-6DEB3D816D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DC9AB3-3C9B-4B41-A044-BE3C9C79B526}"/>
              </a:ext>
            </a:extLst>
          </p:cNvPr>
          <p:cNvSpPr>
            <a:spLocks noGrp="1"/>
          </p:cNvSpPr>
          <p:nvPr>
            <p:ph type="sldNum" sz="quarter" idx="12"/>
          </p:nvPr>
        </p:nvSpPr>
        <p:spPr/>
        <p:txBody>
          <a:bodyPr/>
          <a:lstStyle/>
          <a:p>
            <a:fld id="{AC8B3AC0-5B53-41A3-956A-78AA0C1732E3}" type="slidenum">
              <a:rPr lang="en-US" smtClean="0"/>
              <a:t>‹#›</a:t>
            </a:fld>
            <a:endParaRPr lang="en-US"/>
          </a:p>
        </p:txBody>
      </p:sp>
    </p:spTree>
    <p:extLst>
      <p:ext uri="{BB962C8B-B14F-4D97-AF65-F5344CB8AC3E}">
        <p14:creationId xmlns:p14="http://schemas.microsoft.com/office/powerpoint/2010/main" val="2736667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0D8C1-0F8B-4A41-94A5-F479728A91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2B78A2-6D32-43C7-B8B5-74C6D9512A71}"/>
              </a:ext>
            </a:extLst>
          </p:cNvPr>
          <p:cNvSpPr>
            <a:spLocks noGrp="1"/>
          </p:cNvSpPr>
          <p:nvPr>
            <p:ph type="dt" sz="half" idx="10"/>
          </p:nvPr>
        </p:nvSpPr>
        <p:spPr/>
        <p:txBody>
          <a:bodyPr/>
          <a:lstStyle/>
          <a:p>
            <a:fld id="{BCFAC40C-DCF3-4668-A328-EC475B101CBA}" type="datetimeFigureOut">
              <a:rPr lang="en-US" smtClean="0"/>
              <a:t>2/28/2019</a:t>
            </a:fld>
            <a:endParaRPr lang="en-US"/>
          </a:p>
        </p:txBody>
      </p:sp>
      <p:sp>
        <p:nvSpPr>
          <p:cNvPr id="4" name="Footer Placeholder 3">
            <a:extLst>
              <a:ext uri="{FF2B5EF4-FFF2-40B4-BE49-F238E27FC236}">
                <a16:creationId xmlns:a16="http://schemas.microsoft.com/office/drawing/2014/main" id="{1BCEC8E8-F0BE-434B-B412-636881395D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D6DCBA-9B23-4F05-80EF-308D27E9F6B6}"/>
              </a:ext>
            </a:extLst>
          </p:cNvPr>
          <p:cNvSpPr>
            <a:spLocks noGrp="1"/>
          </p:cNvSpPr>
          <p:nvPr>
            <p:ph type="sldNum" sz="quarter" idx="12"/>
          </p:nvPr>
        </p:nvSpPr>
        <p:spPr/>
        <p:txBody>
          <a:bodyPr/>
          <a:lstStyle/>
          <a:p>
            <a:fld id="{AC8B3AC0-5B53-41A3-956A-78AA0C1732E3}" type="slidenum">
              <a:rPr lang="en-US" smtClean="0"/>
              <a:t>‹#›</a:t>
            </a:fld>
            <a:endParaRPr lang="en-US"/>
          </a:p>
        </p:txBody>
      </p:sp>
    </p:spTree>
    <p:extLst>
      <p:ext uri="{BB962C8B-B14F-4D97-AF65-F5344CB8AC3E}">
        <p14:creationId xmlns:p14="http://schemas.microsoft.com/office/powerpoint/2010/main" val="1373457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F8AF62-5175-4FD4-A43D-377E3658382E}"/>
              </a:ext>
            </a:extLst>
          </p:cNvPr>
          <p:cNvSpPr>
            <a:spLocks noGrp="1"/>
          </p:cNvSpPr>
          <p:nvPr>
            <p:ph type="dt" sz="half" idx="10"/>
          </p:nvPr>
        </p:nvSpPr>
        <p:spPr/>
        <p:txBody>
          <a:bodyPr/>
          <a:lstStyle/>
          <a:p>
            <a:fld id="{BCFAC40C-DCF3-4668-A328-EC475B101CBA}" type="datetimeFigureOut">
              <a:rPr lang="en-US" smtClean="0"/>
              <a:t>2/28/2019</a:t>
            </a:fld>
            <a:endParaRPr lang="en-US"/>
          </a:p>
        </p:txBody>
      </p:sp>
      <p:sp>
        <p:nvSpPr>
          <p:cNvPr id="3" name="Footer Placeholder 2">
            <a:extLst>
              <a:ext uri="{FF2B5EF4-FFF2-40B4-BE49-F238E27FC236}">
                <a16:creationId xmlns:a16="http://schemas.microsoft.com/office/drawing/2014/main" id="{99AD5C2D-C157-497C-A7B6-2CCF9545D7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4973F3-DDFA-4111-A197-A3404C313D7C}"/>
              </a:ext>
            </a:extLst>
          </p:cNvPr>
          <p:cNvSpPr>
            <a:spLocks noGrp="1"/>
          </p:cNvSpPr>
          <p:nvPr>
            <p:ph type="sldNum" sz="quarter" idx="12"/>
          </p:nvPr>
        </p:nvSpPr>
        <p:spPr/>
        <p:txBody>
          <a:bodyPr/>
          <a:lstStyle/>
          <a:p>
            <a:fld id="{AC8B3AC0-5B53-41A3-956A-78AA0C1732E3}" type="slidenum">
              <a:rPr lang="en-US" smtClean="0"/>
              <a:t>‹#›</a:t>
            </a:fld>
            <a:endParaRPr lang="en-US"/>
          </a:p>
        </p:txBody>
      </p:sp>
    </p:spTree>
    <p:extLst>
      <p:ext uri="{BB962C8B-B14F-4D97-AF65-F5344CB8AC3E}">
        <p14:creationId xmlns:p14="http://schemas.microsoft.com/office/powerpoint/2010/main" val="2725043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A1BC-4941-4948-81C1-2C24766DDC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B49510-1BC5-40A6-BAFC-BFB11CAFC2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0BFF87-F109-46AF-87F4-9535DF500E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709005-4CF7-4D26-9A63-34E59DE4CEEE}"/>
              </a:ext>
            </a:extLst>
          </p:cNvPr>
          <p:cNvSpPr>
            <a:spLocks noGrp="1"/>
          </p:cNvSpPr>
          <p:nvPr>
            <p:ph type="dt" sz="half" idx="10"/>
          </p:nvPr>
        </p:nvSpPr>
        <p:spPr/>
        <p:txBody>
          <a:bodyPr/>
          <a:lstStyle/>
          <a:p>
            <a:fld id="{BCFAC40C-DCF3-4668-A328-EC475B101CBA}" type="datetimeFigureOut">
              <a:rPr lang="en-US" smtClean="0"/>
              <a:t>2/28/2019</a:t>
            </a:fld>
            <a:endParaRPr lang="en-US"/>
          </a:p>
        </p:txBody>
      </p:sp>
      <p:sp>
        <p:nvSpPr>
          <p:cNvPr id="6" name="Footer Placeholder 5">
            <a:extLst>
              <a:ext uri="{FF2B5EF4-FFF2-40B4-BE49-F238E27FC236}">
                <a16:creationId xmlns:a16="http://schemas.microsoft.com/office/drawing/2014/main" id="{56366CBD-F5E2-4C88-B4C5-CC0E595625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352048-D4F3-4730-A8FE-E6B973A1408F}"/>
              </a:ext>
            </a:extLst>
          </p:cNvPr>
          <p:cNvSpPr>
            <a:spLocks noGrp="1"/>
          </p:cNvSpPr>
          <p:nvPr>
            <p:ph type="sldNum" sz="quarter" idx="12"/>
          </p:nvPr>
        </p:nvSpPr>
        <p:spPr/>
        <p:txBody>
          <a:bodyPr/>
          <a:lstStyle/>
          <a:p>
            <a:fld id="{AC8B3AC0-5B53-41A3-956A-78AA0C1732E3}" type="slidenum">
              <a:rPr lang="en-US" smtClean="0"/>
              <a:t>‹#›</a:t>
            </a:fld>
            <a:endParaRPr lang="en-US"/>
          </a:p>
        </p:txBody>
      </p:sp>
    </p:spTree>
    <p:extLst>
      <p:ext uri="{BB962C8B-B14F-4D97-AF65-F5344CB8AC3E}">
        <p14:creationId xmlns:p14="http://schemas.microsoft.com/office/powerpoint/2010/main" val="1725572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3DE06-5574-4C80-9CFE-86F956AFC6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DFA1B5-11BD-4580-8B21-845C39C75A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FC4739-A8D8-4FC0-ADAA-429C97E38A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5E4C557-5BAC-4318-8889-317FDFEF762B}"/>
              </a:ext>
            </a:extLst>
          </p:cNvPr>
          <p:cNvSpPr>
            <a:spLocks noGrp="1"/>
          </p:cNvSpPr>
          <p:nvPr>
            <p:ph type="dt" sz="half" idx="10"/>
          </p:nvPr>
        </p:nvSpPr>
        <p:spPr/>
        <p:txBody>
          <a:bodyPr/>
          <a:lstStyle/>
          <a:p>
            <a:fld id="{BCFAC40C-DCF3-4668-A328-EC475B101CBA}" type="datetimeFigureOut">
              <a:rPr lang="en-US" smtClean="0"/>
              <a:t>2/28/2019</a:t>
            </a:fld>
            <a:endParaRPr lang="en-US"/>
          </a:p>
        </p:txBody>
      </p:sp>
      <p:sp>
        <p:nvSpPr>
          <p:cNvPr id="6" name="Footer Placeholder 5">
            <a:extLst>
              <a:ext uri="{FF2B5EF4-FFF2-40B4-BE49-F238E27FC236}">
                <a16:creationId xmlns:a16="http://schemas.microsoft.com/office/drawing/2014/main" id="{C4349F1D-DD96-4B00-AD7F-A13BA20C50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87D51F-6C91-4CD5-831B-B4705634CF12}"/>
              </a:ext>
            </a:extLst>
          </p:cNvPr>
          <p:cNvSpPr>
            <a:spLocks noGrp="1"/>
          </p:cNvSpPr>
          <p:nvPr>
            <p:ph type="sldNum" sz="quarter" idx="12"/>
          </p:nvPr>
        </p:nvSpPr>
        <p:spPr/>
        <p:txBody>
          <a:bodyPr/>
          <a:lstStyle/>
          <a:p>
            <a:fld id="{AC8B3AC0-5B53-41A3-956A-78AA0C1732E3}" type="slidenum">
              <a:rPr lang="en-US" smtClean="0"/>
              <a:t>‹#›</a:t>
            </a:fld>
            <a:endParaRPr lang="en-US"/>
          </a:p>
        </p:txBody>
      </p:sp>
    </p:spTree>
    <p:extLst>
      <p:ext uri="{BB962C8B-B14F-4D97-AF65-F5344CB8AC3E}">
        <p14:creationId xmlns:p14="http://schemas.microsoft.com/office/powerpoint/2010/main" val="134308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11939E-042F-490E-9E16-2C1FC9E4E8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699933-3E5D-438B-866C-29DDA90183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3A329-5922-4907-83B1-5AAE7D80B3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FAC40C-DCF3-4668-A328-EC475B101CBA}" type="datetimeFigureOut">
              <a:rPr lang="en-US" smtClean="0"/>
              <a:t>2/28/2019</a:t>
            </a:fld>
            <a:endParaRPr lang="en-US"/>
          </a:p>
        </p:txBody>
      </p:sp>
      <p:sp>
        <p:nvSpPr>
          <p:cNvPr id="5" name="Footer Placeholder 4">
            <a:extLst>
              <a:ext uri="{FF2B5EF4-FFF2-40B4-BE49-F238E27FC236}">
                <a16:creationId xmlns:a16="http://schemas.microsoft.com/office/drawing/2014/main" id="{7F9C0755-7B31-46CA-9771-4FB16BCD3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597DA0-1477-4907-A1DC-B090923FEF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8B3AC0-5B53-41A3-956A-78AA0C1732E3}" type="slidenum">
              <a:rPr lang="en-US" smtClean="0"/>
              <a:t>‹#›</a:t>
            </a:fld>
            <a:endParaRPr lang="en-US"/>
          </a:p>
        </p:txBody>
      </p:sp>
    </p:spTree>
    <p:extLst>
      <p:ext uri="{BB962C8B-B14F-4D97-AF65-F5344CB8AC3E}">
        <p14:creationId xmlns:p14="http://schemas.microsoft.com/office/powerpoint/2010/main" val="3325830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Image result for budweiser clydesdales">
            <a:extLst>
              <a:ext uri="{FF2B5EF4-FFF2-40B4-BE49-F238E27FC236}">
                <a16:creationId xmlns:a16="http://schemas.microsoft.com/office/drawing/2014/main" id="{45F8C0AB-0A38-45D3-91D3-759E8B22FBC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09" r="1" b="19488"/>
          <a:stretch/>
        </p:blipFill>
        <p:spPr bwMode="auto">
          <a:xfrm>
            <a:off x="4818888" y="-479"/>
            <a:ext cx="7373112" cy="425243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budweiser clydesdales">
            <a:extLst>
              <a:ext uri="{FF2B5EF4-FFF2-40B4-BE49-F238E27FC236}">
                <a16:creationId xmlns:a16="http://schemas.microsoft.com/office/drawing/2014/main" id="{CA717EFC-6D3C-4083-8834-AFC307CF273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171" r="-2" b="21426"/>
          <a:stretch/>
        </p:blipFill>
        <p:spPr bwMode="auto">
          <a:xfrm>
            <a:off x="6838122" y="4251960"/>
            <a:ext cx="5353878" cy="2606039"/>
          </a:xfrm>
          <a:prstGeom prst="rect">
            <a:avLst/>
          </a:prstGeom>
          <a:noFill/>
          <a:extLst>
            <a:ext uri="{909E8E84-426E-40DD-AFC4-6F175D3DCCD1}">
              <a14:hiddenFill xmlns:a14="http://schemas.microsoft.com/office/drawing/2010/main">
                <a:solidFill>
                  <a:srgbClr val="FFFFFF"/>
                </a:solidFill>
              </a14:hiddenFill>
            </a:ext>
          </a:extLst>
        </p:spPr>
      </p:pic>
      <p:sp>
        <p:nvSpPr>
          <p:cNvPr id="73" name="Freeform 3">
            <a:extLst>
              <a:ext uri="{FF2B5EF4-FFF2-40B4-BE49-F238E27FC236}">
                <a16:creationId xmlns:a16="http://schemas.microsoft.com/office/drawing/2014/main" id="{66BCEC1B-9617-4EF1-9B03-4BD43D100B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4">
            <a:extLst>
              <a:ext uri="{FF2B5EF4-FFF2-40B4-BE49-F238E27FC236}">
                <a16:creationId xmlns:a16="http://schemas.microsoft.com/office/drawing/2014/main" id="{CCBFD80B-276C-4775-A363-20693A7CF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DD9F51-4A8E-404B-B0D0-1A007F2C3A65}"/>
              </a:ext>
            </a:extLst>
          </p:cNvPr>
          <p:cNvSpPr>
            <a:spLocks noGrp="1"/>
          </p:cNvSpPr>
          <p:nvPr>
            <p:ph type="ctrTitle"/>
          </p:nvPr>
        </p:nvSpPr>
        <p:spPr>
          <a:xfrm>
            <a:off x="804672" y="2600325"/>
            <a:ext cx="4948428" cy="2651200"/>
          </a:xfrm>
        </p:spPr>
        <p:txBody>
          <a:bodyPr anchor="t">
            <a:normAutofit/>
          </a:bodyPr>
          <a:lstStyle/>
          <a:p>
            <a:pPr algn="l"/>
            <a:r>
              <a:rPr lang="en-US" sz="2400" dirty="0">
                <a:solidFill>
                  <a:schemeClr val="tx2">
                    <a:lumMod val="75000"/>
                  </a:schemeClr>
                </a:solidFill>
                <a:latin typeface="Aparajita" panose="020B0502040204020203" pitchFamily="18" charset="0"/>
                <a:cs typeface="Aparajita" panose="020B0502040204020203" pitchFamily="18" charset="0"/>
              </a:rPr>
              <a:t>Competitive Intelligence</a:t>
            </a:r>
            <a:br>
              <a:rPr lang="en-US" sz="2800" dirty="0">
                <a:solidFill>
                  <a:schemeClr val="tx2">
                    <a:lumMod val="75000"/>
                  </a:schemeClr>
                </a:solidFill>
                <a:latin typeface="Aparajita" panose="020B0502040204020203" pitchFamily="18" charset="0"/>
                <a:cs typeface="Aparajita" panose="020B0502040204020203" pitchFamily="18" charset="0"/>
              </a:rPr>
            </a:br>
            <a:br>
              <a:rPr lang="en-US" sz="2800" dirty="0">
                <a:solidFill>
                  <a:schemeClr val="tx2">
                    <a:lumMod val="75000"/>
                  </a:schemeClr>
                </a:solidFill>
                <a:latin typeface="Aparajita" panose="020B0502040204020203" pitchFamily="18" charset="0"/>
                <a:cs typeface="Aparajita" panose="020B0502040204020203" pitchFamily="18" charset="0"/>
              </a:rPr>
            </a:br>
            <a:r>
              <a:rPr lang="en-US" sz="2400" dirty="0">
                <a:solidFill>
                  <a:schemeClr val="tx2">
                    <a:lumMod val="75000"/>
                  </a:schemeClr>
                </a:solidFill>
                <a:latin typeface="Aparajita" panose="020B0502040204020203" pitchFamily="18" charset="0"/>
                <a:cs typeface="Aparajita" panose="020B0502040204020203" pitchFamily="18" charset="0"/>
              </a:rPr>
              <a:t>Presented by:</a:t>
            </a:r>
            <a:br>
              <a:rPr lang="en-US" sz="2400" dirty="0">
                <a:solidFill>
                  <a:schemeClr val="tx2">
                    <a:lumMod val="75000"/>
                  </a:schemeClr>
                </a:solidFill>
                <a:latin typeface="Aparajita" panose="020B0502040204020203" pitchFamily="18" charset="0"/>
                <a:cs typeface="Aparajita" panose="020B0502040204020203" pitchFamily="18" charset="0"/>
              </a:rPr>
            </a:br>
            <a:r>
              <a:rPr lang="en-US" sz="2400" dirty="0">
                <a:solidFill>
                  <a:schemeClr val="tx2">
                    <a:lumMod val="75000"/>
                  </a:schemeClr>
                </a:solidFill>
                <a:latin typeface="Aparajita" panose="020B0502040204020203" pitchFamily="18" charset="0"/>
                <a:cs typeface="Aparajita" panose="020B0502040204020203" pitchFamily="18" charset="0"/>
              </a:rPr>
              <a:t>Jasmine Coleman</a:t>
            </a:r>
            <a:endParaRPr lang="en-US" sz="2800" dirty="0">
              <a:solidFill>
                <a:schemeClr val="tx2">
                  <a:lumMod val="75000"/>
                </a:schemeClr>
              </a:solidFill>
              <a:latin typeface="Aparajita" panose="020B0502040204020203" pitchFamily="18" charset="0"/>
              <a:cs typeface="Aparajita" panose="020B0502040204020203" pitchFamily="18" charset="0"/>
            </a:endParaRPr>
          </a:p>
        </p:txBody>
      </p:sp>
      <p:sp>
        <p:nvSpPr>
          <p:cNvPr id="3" name="Subtitle 2">
            <a:extLst>
              <a:ext uri="{FF2B5EF4-FFF2-40B4-BE49-F238E27FC236}">
                <a16:creationId xmlns:a16="http://schemas.microsoft.com/office/drawing/2014/main" id="{6C458D90-5770-4365-AB50-EA1F60E395B1}"/>
              </a:ext>
            </a:extLst>
          </p:cNvPr>
          <p:cNvSpPr>
            <a:spLocks noGrp="1"/>
          </p:cNvSpPr>
          <p:nvPr>
            <p:ph type="subTitle" idx="1"/>
          </p:nvPr>
        </p:nvSpPr>
        <p:spPr>
          <a:xfrm>
            <a:off x="804672" y="1300450"/>
            <a:ext cx="4167376" cy="1155525"/>
          </a:xfrm>
        </p:spPr>
        <p:txBody>
          <a:bodyPr anchor="b">
            <a:normAutofit/>
          </a:bodyPr>
          <a:lstStyle/>
          <a:p>
            <a:pPr algn="l"/>
            <a:r>
              <a:rPr lang="en-US" sz="6000" dirty="0">
                <a:latin typeface="Brush Script MT" panose="03060802040406070304" pitchFamily="66" charset="0"/>
              </a:rPr>
              <a:t>Budweiser</a:t>
            </a:r>
          </a:p>
        </p:txBody>
      </p:sp>
    </p:spTree>
    <p:extLst>
      <p:ext uri="{BB962C8B-B14F-4D97-AF65-F5344CB8AC3E}">
        <p14:creationId xmlns:p14="http://schemas.microsoft.com/office/powerpoint/2010/main" val="182365785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DA2EF-2261-48F6-AABB-4E55962EC1BA}"/>
              </a:ext>
            </a:extLst>
          </p:cNvPr>
          <p:cNvSpPr>
            <a:spLocks noGrp="1"/>
          </p:cNvSpPr>
          <p:nvPr>
            <p:ph type="title"/>
          </p:nvPr>
        </p:nvSpPr>
        <p:spPr>
          <a:xfrm>
            <a:off x="839788" y="365126"/>
            <a:ext cx="3823652" cy="942378"/>
          </a:xfrm>
        </p:spPr>
        <p:txBody>
          <a:bodyPr/>
          <a:lstStyle/>
          <a:p>
            <a:r>
              <a:rPr lang="en-US" dirty="0"/>
              <a:t>Data Overview</a:t>
            </a:r>
          </a:p>
        </p:txBody>
      </p:sp>
      <p:sp>
        <p:nvSpPr>
          <p:cNvPr id="3" name="Text Placeholder 2">
            <a:extLst>
              <a:ext uri="{FF2B5EF4-FFF2-40B4-BE49-F238E27FC236}">
                <a16:creationId xmlns:a16="http://schemas.microsoft.com/office/drawing/2014/main" id="{FE2114C2-2D1C-4494-8300-8FED6CCF4720}"/>
              </a:ext>
            </a:extLst>
          </p:cNvPr>
          <p:cNvSpPr>
            <a:spLocks noGrp="1"/>
          </p:cNvSpPr>
          <p:nvPr>
            <p:ph type="body" idx="1"/>
          </p:nvPr>
        </p:nvSpPr>
        <p:spPr>
          <a:xfrm>
            <a:off x="836609" y="1354308"/>
            <a:ext cx="5157787" cy="517653"/>
          </a:xfrm>
        </p:spPr>
        <p:txBody>
          <a:bodyPr/>
          <a:lstStyle/>
          <a:p>
            <a:r>
              <a:rPr lang="en-US" u="sng" dirty="0"/>
              <a:t>Beer Information</a:t>
            </a:r>
          </a:p>
        </p:txBody>
      </p:sp>
      <p:sp>
        <p:nvSpPr>
          <p:cNvPr id="4" name="Content Placeholder 3">
            <a:extLst>
              <a:ext uri="{FF2B5EF4-FFF2-40B4-BE49-F238E27FC236}">
                <a16:creationId xmlns:a16="http://schemas.microsoft.com/office/drawing/2014/main" id="{43DA2E0A-569F-4733-A829-E5D1B197B631}"/>
              </a:ext>
            </a:extLst>
          </p:cNvPr>
          <p:cNvSpPr>
            <a:spLocks noGrp="1"/>
          </p:cNvSpPr>
          <p:nvPr>
            <p:ph sz="half" idx="2"/>
          </p:nvPr>
        </p:nvSpPr>
        <p:spPr>
          <a:xfrm>
            <a:off x="836610" y="1871961"/>
            <a:ext cx="5157787" cy="2440785"/>
          </a:xfrm>
        </p:spPr>
        <p:txBody>
          <a:bodyPr>
            <a:normAutofit lnSpcReduction="10000"/>
          </a:bodyPr>
          <a:lstStyle/>
          <a:p>
            <a:r>
              <a:rPr lang="en-US" sz="2400" dirty="0"/>
              <a:t>2410 US Craft Beers</a:t>
            </a:r>
          </a:p>
          <a:p>
            <a:pPr lvl="1"/>
            <a:r>
              <a:rPr lang="en-US" sz="2000" dirty="0"/>
              <a:t>ABV: Alcohol by Volume</a:t>
            </a:r>
          </a:p>
          <a:p>
            <a:pPr lvl="1"/>
            <a:r>
              <a:rPr lang="en-US" sz="2000" dirty="0"/>
              <a:t>IBU: International Bitterness Units</a:t>
            </a:r>
          </a:p>
          <a:p>
            <a:pPr lvl="1"/>
            <a:r>
              <a:rPr lang="en-US" sz="2000" dirty="0"/>
              <a:t>Style</a:t>
            </a:r>
          </a:p>
          <a:p>
            <a:pPr lvl="1"/>
            <a:r>
              <a:rPr lang="en-US" sz="2000" dirty="0"/>
              <a:t>Ounces</a:t>
            </a:r>
          </a:p>
          <a:p>
            <a:pPr lvl="1"/>
            <a:r>
              <a:rPr lang="en-US" sz="2000" dirty="0"/>
              <a:t>Original brewery</a:t>
            </a:r>
          </a:p>
          <a:p>
            <a:r>
              <a:rPr lang="en-US" sz="2400" dirty="0"/>
              <a:t>Missing Values</a:t>
            </a:r>
          </a:p>
          <a:p>
            <a:pPr lvl="1"/>
            <a:endParaRPr lang="en-US" sz="2000" dirty="0"/>
          </a:p>
          <a:p>
            <a:endParaRPr lang="en-US" sz="2400" dirty="0"/>
          </a:p>
        </p:txBody>
      </p:sp>
      <p:sp>
        <p:nvSpPr>
          <p:cNvPr id="5" name="Text Placeholder 4">
            <a:extLst>
              <a:ext uri="{FF2B5EF4-FFF2-40B4-BE49-F238E27FC236}">
                <a16:creationId xmlns:a16="http://schemas.microsoft.com/office/drawing/2014/main" id="{E962926D-286A-4D9D-B03A-BF97F0E5721A}"/>
              </a:ext>
            </a:extLst>
          </p:cNvPr>
          <p:cNvSpPr>
            <a:spLocks noGrp="1"/>
          </p:cNvSpPr>
          <p:nvPr>
            <p:ph type="body" sz="quarter" idx="3"/>
          </p:nvPr>
        </p:nvSpPr>
        <p:spPr>
          <a:xfrm>
            <a:off x="6083298" y="1354307"/>
            <a:ext cx="5183188" cy="517653"/>
          </a:xfrm>
        </p:spPr>
        <p:txBody>
          <a:bodyPr/>
          <a:lstStyle/>
          <a:p>
            <a:r>
              <a:rPr lang="en-US" u="sng" dirty="0"/>
              <a:t>Brewery Information</a:t>
            </a:r>
          </a:p>
        </p:txBody>
      </p:sp>
      <p:sp>
        <p:nvSpPr>
          <p:cNvPr id="6" name="Content Placeholder 5">
            <a:extLst>
              <a:ext uri="{FF2B5EF4-FFF2-40B4-BE49-F238E27FC236}">
                <a16:creationId xmlns:a16="http://schemas.microsoft.com/office/drawing/2014/main" id="{C08D5322-EC0B-43E4-873D-CC80F585F75D}"/>
              </a:ext>
            </a:extLst>
          </p:cNvPr>
          <p:cNvSpPr>
            <a:spLocks noGrp="1"/>
          </p:cNvSpPr>
          <p:nvPr>
            <p:ph sz="quarter" idx="4"/>
          </p:nvPr>
        </p:nvSpPr>
        <p:spPr>
          <a:xfrm>
            <a:off x="6096000" y="1873839"/>
            <a:ext cx="5183188" cy="1125882"/>
          </a:xfrm>
        </p:spPr>
        <p:txBody>
          <a:bodyPr>
            <a:normAutofit lnSpcReduction="10000"/>
          </a:bodyPr>
          <a:lstStyle/>
          <a:p>
            <a:r>
              <a:rPr lang="en-US" sz="2400" dirty="0"/>
              <a:t>558 US Breweries</a:t>
            </a:r>
          </a:p>
          <a:p>
            <a:pPr lvl="1"/>
            <a:r>
              <a:rPr lang="en-US" sz="2000" dirty="0"/>
              <a:t>City</a:t>
            </a:r>
          </a:p>
          <a:p>
            <a:pPr lvl="1"/>
            <a:r>
              <a:rPr lang="en-US" sz="2000" dirty="0"/>
              <a:t>State</a:t>
            </a:r>
          </a:p>
        </p:txBody>
      </p:sp>
      <p:pic>
        <p:nvPicPr>
          <p:cNvPr id="2050" name="Picture 2" descr="Image result for data digging">
            <a:extLst>
              <a:ext uri="{FF2B5EF4-FFF2-40B4-BE49-F238E27FC236}">
                <a16:creationId xmlns:a16="http://schemas.microsoft.com/office/drawing/2014/main" id="{EA0B5190-57A3-4829-A651-70B0BBA336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0196" y="2083071"/>
            <a:ext cx="3058444" cy="305844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4638865-34DC-4E23-8954-721E73EE57A6}"/>
              </a:ext>
            </a:extLst>
          </p:cNvPr>
          <p:cNvPicPr>
            <a:picLocks noChangeAspect="1"/>
          </p:cNvPicPr>
          <p:nvPr/>
        </p:nvPicPr>
        <p:blipFill>
          <a:blip r:embed="rId4"/>
          <a:stretch>
            <a:fillRect/>
          </a:stretch>
        </p:blipFill>
        <p:spPr>
          <a:xfrm>
            <a:off x="0" y="4877204"/>
            <a:ext cx="12192000" cy="1980796"/>
          </a:xfrm>
          <a:prstGeom prst="rect">
            <a:avLst/>
          </a:prstGeom>
          <a:effectLst>
            <a:outerShdw blurRad="50800" dist="38100" dir="16200000" rotWithShape="0">
              <a:prstClr val="black">
                <a:alpha val="40000"/>
              </a:prstClr>
            </a:outerShdw>
          </a:effectLst>
        </p:spPr>
      </p:pic>
      <p:pic>
        <p:nvPicPr>
          <p:cNvPr id="8" name="Picture 7">
            <a:extLst>
              <a:ext uri="{FF2B5EF4-FFF2-40B4-BE49-F238E27FC236}">
                <a16:creationId xmlns:a16="http://schemas.microsoft.com/office/drawing/2014/main" id="{E726DD56-4D13-4098-8A7E-93EB36FA4D03}"/>
              </a:ext>
            </a:extLst>
          </p:cNvPr>
          <p:cNvPicPr>
            <a:picLocks noChangeAspect="1"/>
          </p:cNvPicPr>
          <p:nvPr/>
        </p:nvPicPr>
        <p:blipFill>
          <a:blip r:embed="rId5"/>
          <a:stretch>
            <a:fillRect/>
          </a:stretch>
        </p:blipFill>
        <p:spPr>
          <a:xfrm>
            <a:off x="1254443" y="4139741"/>
            <a:ext cx="1514475" cy="438150"/>
          </a:xfrm>
          <a:prstGeom prst="rect">
            <a:avLst/>
          </a:prstGeom>
        </p:spPr>
      </p:pic>
    </p:spTree>
    <p:extLst>
      <p:ext uri="{BB962C8B-B14F-4D97-AF65-F5344CB8AC3E}">
        <p14:creationId xmlns:p14="http://schemas.microsoft.com/office/powerpoint/2010/main" val="2642707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a16="http://schemas.microsoft.com/office/drawing/2014/main" id="{C8246C50-86D6-41C2-8E23-2DC5419AB4DC}"/>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US Brewery Locations</a:t>
            </a:r>
          </a:p>
        </p:txBody>
      </p:sp>
      <p:cxnSp>
        <p:nvCxnSpPr>
          <p:cNvPr id="33" name="Straight Connector 3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2" name="Content Placeholder 25" descr="A screenshot of a cell phone&#10;&#10;Description automatically generated">
            <a:extLst>
              <a:ext uri="{FF2B5EF4-FFF2-40B4-BE49-F238E27FC236}">
                <a16:creationId xmlns:a16="http://schemas.microsoft.com/office/drawing/2014/main" id="{739A234E-1F8F-4202-8AEE-54CF9395E7F0}"/>
              </a:ext>
            </a:extLst>
          </p:cNvPr>
          <p:cNvPicPr>
            <a:picLocks noGrp="1" noChangeAspect="1"/>
          </p:cNvPicPr>
          <p:nvPr>
            <p:ph sz="half" idx="1"/>
          </p:nvPr>
        </p:nvPicPr>
        <p:blipFill rotWithShape="1">
          <a:blip r:embed="rId3"/>
          <a:srcRect r="12175"/>
          <a:stretch/>
        </p:blipFill>
        <p:spPr>
          <a:xfrm>
            <a:off x="917609" y="2283837"/>
            <a:ext cx="4386296" cy="4391420"/>
          </a:xfrm>
          <a:prstGeom prst="rect">
            <a:avLst/>
          </a:prstGeom>
        </p:spPr>
      </p:pic>
      <p:pic>
        <p:nvPicPr>
          <p:cNvPr id="43" name="Content Placeholder 18" descr="A picture containing screenshot&#10;&#10;Description automatically generated">
            <a:extLst>
              <a:ext uri="{FF2B5EF4-FFF2-40B4-BE49-F238E27FC236}">
                <a16:creationId xmlns:a16="http://schemas.microsoft.com/office/drawing/2014/main" id="{11C085B2-F685-4CD6-997A-A7BD32BCFE78}"/>
              </a:ext>
            </a:extLst>
          </p:cNvPr>
          <p:cNvPicPr>
            <a:picLocks noGrp="1" noChangeAspect="1"/>
          </p:cNvPicPr>
          <p:nvPr>
            <p:ph sz="half" idx="2"/>
          </p:nvPr>
        </p:nvPicPr>
        <p:blipFill rotWithShape="1">
          <a:blip r:embed="rId4"/>
          <a:srcRect r="19257"/>
          <a:stretch/>
        </p:blipFill>
        <p:spPr>
          <a:xfrm>
            <a:off x="6928652" y="2319870"/>
            <a:ext cx="4345735" cy="4391420"/>
          </a:xfrm>
          <a:prstGeom prst="rect">
            <a:avLst/>
          </a:prstGeom>
        </p:spPr>
      </p:pic>
    </p:spTree>
    <p:extLst>
      <p:ext uri="{BB962C8B-B14F-4D97-AF65-F5344CB8AC3E}">
        <p14:creationId xmlns:p14="http://schemas.microsoft.com/office/powerpoint/2010/main" val="82377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0" name="Picture 59">
            <a:extLst>
              <a:ext uri="{FF2B5EF4-FFF2-40B4-BE49-F238E27FC236}">
                <a16:creationId xmlns:a16="http://schemas.microsoft.com/office/drawing/2014/main" id="{3E1F35CB-3C42-4DFE-B3F2-C30F225BA0B1}"/>
              </a:ext>
            </a:extLst>
          </p:cNvPr>
          <p:cNvPicPr>
            <a:picLocks noChangeAspect="1"/>
          </p:cNvPicPr>
          <p:nvPr/>
        </p:nvPicPr>
        <p:blipFill rotWithShape="1">
          <a:blip r:embed="rId3"/>
          <a:srcRect t="11124" r="9091" b="4353"/>
          <a:stretch/>
        </p:blipFill>
        <p:spPr>
          <a:xfrm>
            <a:off x="20" y="10"/>
            <a:ext cx="12191980" cy="6857990"/>
          </a:xfrm>
          <a:prstGeom prst="rect">
            <a:avLst/>
          </a:prstGeom>
        </p:spPr>
      </p:pic>
      <p:sp>
        <p:nvSpPr>
          <p:cNvPr id="92" name="Freeform: Shape 87">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Freeform: Shape 89">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66CC78-9A80-426B-9132-CE057ABB0549}"/>
              </a:ext>
            </a:extLst>
          </p:cNvPr>
          <p:cNvSpPr>
            <a:spLocks noGrp="1"/>
          </p:cNvSpPr>
          <p:nvPr>
            <p:ph type="title"/>
          </p:nvPr>
        </p:nvSpPr>
        <p:spPr>
          <a:xfrm>
            <a:off x="697320" y="630777"/>
            <a:ext cx="4185817" cy="660116"/>
          </a:xfrm>
        </p:spPr>
        <p:txBody>
          <a:bodyPr>
            <a:normAutofit fontScale="90000"/>
          </a:bodyPr>
          <a:lstStyle/>
          <a:p>
            <a:pPr algn="ctr"/>
            <a:r>
              <a:rPr lang="en-US" sz="3300" dirty="0"/>
              <a:t>US Brewery Locations &amp; Beer Production Volume</a:t>
            </a:r>
          </a:p>
        </p:txBody>
      </p:sp>
      <p:sp>
        <p:nvSpPr>
          <p:cNvPr id="65" name="Content Placeholder 24">
            <a:extLst>
              <a:ext uri="{FF2B5EF4-FFF2-40B4-BE49-F238E27FC236}">
                <a16:creationId xmlns:a16="http://schemas.microsoft.com/office/drawing/2014/main" id="{271770CC-DAB0-4D39-9640-3CD8F84806A1}"/>
              </a:ext>
            </a:extLst>
          </p:cNvPr>
          <p:cNvSpPr>
            <a:spLocks noGrp="1"/>
          </p:cNvSpPr>
          <p:nvPr>
            <p:ph idx="1"/>
          </p:nvPr>
        </p:nvSpPr>
        <p:spPr>
          <a:xfrm>
            <a:off x="747381" y="1591540"/>
            <a:ext cx="3942428" cy="558472"/>
          </a:xfrm>
        </p:spPr>
        <p:txBody>
          <a:bodyPr anchor="t">
            <a:normAutofit lnSpcReduction="10000"/>
          </a:bodyPr>
          <a:lstStyle/>
          <a:p>
            <a:pPr marL="0" indent="0" algn="ctr">
              <a:buNone/>
            </a:pPr>
            <a:r>
              <a:rPr lang="en-US" sz="1800" dirty="0"/>
              <a:t>51.6% of US Breweries are located in 10 States</a:t>
            </a:r>
          </a:p>
          <a:p>
            <a:endParaRPr lang="en-US" sz="1800" dirty="0"/>
          </a:p>
          <a:p>
            <a:endParaRPr lang="en-US" sz="1800" dirty="0"/>
          </a:p>
        </p:txBody>
      </p:sp>
      <p:pic>
        <p:nvPicPr>
          <p:cNvPr id="116" name="Picture 115">
            <a:extLst>
              <a:ext uri="{FF2B5EF4-FFF2-40B4-BE49-F238E27FC236}">
                <a16:creationId xmlns:a16="http://schemas.microsoft.com/office/drawing/2014/main" id="{FFF06FE1-DB92-49B4-8BB7-D0ED0252E49F}"/>
              </a:ext>
            </a:extLst>
          </p:cNvPr>
          <p:cNvPicPr>
            <a:picLocks noChangeAspect="1"/>
          </p:cNvPicPr>
          <p:nvPr/>
        </p:nvPicPr>
        <p:blipFill>
          <a:blip r:embed="rId4"/>
          <a:stretch>
            <a:fillRect/>
          </a:stretch>
        </p:blipFill>
        <p:spPr>
          <a:xfrm>
            <a:off x="235942" y="2191567"/>
            <a:ext cx="3497074" cy="3074893"/>
          </a:xfrm>
          <a:prstGeom prst="rect">
            <a:avLst/>
          </a:prstGeom>
        </p:spPr>
      </p:pic>
      <p:pic>
        <p:nvPicPr>
          <p:cNvPr id="9" name="Content Placeholder 5">
            <a:extLst>
              <a:ext uri="{FF2B5EF4-FFF2-40B4-BE49-F238E27FC236}">
                <a16:creationId xmlns:a16="http://schemas.microsoft.com/office/drawing/2014/main" id="{05DE3D7F-AA10-436C-B990-F8FD25A6B6C1}"/>
              </a:ext>
            </a:extLst>
          </p:cNvPr>
          <p:cNvPicPr>
            <a:picLocks noChangeAspect="1"/>
          </p:cNvPicPr>
          <p:nvPr/>
        </p:nvPicPr>
        <p:blipFill>
          <a:blip r:embed="rId5"/>
          <a:stretch>
            <a:fillRect/>
          </a:stretch>
        </p:blipFill>
        <p:spPr>
          <a:xfrm>
            <a:off x="2790229" y="3332800"/>
            <a:ext cx="3355909" cy="2950770"/>
          </a:xfrm>
          <a:prstGeom prst="rect">
            <a:avLst/>
          </a:prstGeom>
          <a:ln>
            <a:solidFill>
              <a:schemeClr val="bg1"/>
            </a:solidFill>
          </a:ln>
        </p:spPr>
      </p:pic>
    </p:spTree>
    <p:extLst>
      <p:ext uri="{BB962C8B-B14F-4D97-AF65-F5344CB8AC3E}">
        <p14:creationId xmlns:p14="http://schemas.microsoft.com/office/powerpoint/2010/main" val="2715528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0">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E2845C-C2F1-4D38-9225-6E97D66AFC50}"/>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dirty="0">
                <a:solidFill>
                  <a:srgbClr val="FFFFFF"/>
                </a:solidFill>
              </a:rPr>
              <a:t>Beer Stats</a:t>
            </a:r>
          </a:p>
        </p:txBody>
      </p:sp>
      <p:pic>
        <p:nvPicPr>
          <p:cNvPr id="6" name="Content Placeholder 5">
            <a:extLst>
              <a:ext uri="{FF2B5EF4-FFF2-40B4-BE49-F238E27FC236}">
                <a16:creationId xmlns:a16="http://schemas.microsoft.com/office/drawing/2014/main" id="{3A51B0DA-80C3-45A3-9D1D-FCF4821F083F}"/>
              </a:ext>
            </a:extLst>
          </p:cNvPr>
          <p:cNvPicPr>
            <a:picLocks noGrp="1" noChangeAspect="1"/>
          </p:cNvPicPr>
          <p:nvPr>
            <p:ph sz="half" idx="2"/>
          </p:nvPr>
        </p:nvPicPr>
        <p:blipFill>
          <a:blip r:embed="rId3"/>
          <a:stretch>
            <a:fillRect/>
          </a:stretch>
        </p:blipFill>
        <p:spPr>
          <a:xfrm>
            <a:off x="320040" y="553836"/>
            <a:ext cx="5455917" cy="3505426"/>
          </a:xfrm>
          <a:prstGeom prst="rect">
            <a:avLst/>
          </a:prstGeom>
        </p:spPr>
      </p:pic>
      <p:pic>
        <p:nvPicPr>
          <p:cNvPr id="21" name="Content Placeholder 4">
            <a:extLst>
              <a:ext uri="{FF2B5EF4-FFF2-40B4-BE49-F238E27FC236}">
                <a16:creationId xmlns:a16="http://schemas.microsoft.com/office/drawing/2014/main" id="{48EE4E75-65F5-4A76-B5A5-3EC1CA8AACA7}"/>
              </a:ext>
            </a:extLst>
          </p:cNvPr>
          <p:cNvPicPr>
            <a:picLocks noGrp="1" noChangeAspect="1"/>
          </p:cNvPicPr>
          <p:nvPr>
            <p:ph sz="half" idx="1"/>
          </p:nvPr>
        </p:nvPicPr>
        <p:blipFill>
          <a:blip r:embed="rId4"/>
          <a:stretch>
            <a:fillRect/>
          </a:stretch>
        </p:blipFill>
        <p:spPr>
          <a:xfrm>
            <a:off x="6416043" y="553836"/>
            <a:ext cx="5455917" cy="3505426"/>
          </a:xfrm>
          <a:prstGeom prst="rect">
            <a:avLst/>
          </a:prstGeom>
        </p:spPr>
      </p:pic>
      <p:cxnSp>
        <p:nvCxnSpPr>
          <p:cNvPr id="15" name="Straight Connector 1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7" name="Star: 5 Points 6">
            <a:extLst>
              <a:ext uri="{FF2B5EF4-FFF2-40B4-BE49-F238E27FC236}">
                <a16:creationId xmlns:a16="http://schemas.microsoft.com/office/drawing/2014/main" id="{F743672A-23DA-4F3B-9D86-84F5EBCF258F}"/>
              </a:ext>
            </a:extLst>
          </p:cNvPr>
          <p:cNvSpPr/>
          <p:nvPr/>
        </p:nvSpPr>
        <p:spPr>
          <a:xfrm>
            <a:off x="320040" y="1283855"/>
            <a:ext cx="166877" cy="157019"/>
          </a:xfrm>
          <a:prstGeom prst="star5">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 name="Star: 5 Points 18">
            <a:extLst>
              <a:ext uri="{FF2B5EF4-FFF2-40B4-BE49-F238E27FC236}">
                <a16:creationId xmlns:a16="http://schemas.microsoft.com/office/drawing/2014/main" id="{1DCE4A04-64FF-4A76-8C39-A2D9A1F83DE0}"/>
              </a:ext>
            </a:extLst>
          </p:cNvPr>
          <p:cNvSpPr/>
          <p:nvPr/>
        </p:nvSpPr>
        <p:spPr>
          <a:xfrm>
            <a:off x="6397651" y="1283854"/>
            <a:ext cx="166877" cy="157019"/>
          </a:xfrm>
          <a:prstGeom prst="star5">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56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23F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5A57CE-FD5E-4A54-B3E1-CBA5FC96075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Bitterness vs. Alcohol Content</a:t>
            </a:r>
          </a:p>
        </p:txBody>
      </p:sp>
      <p:pic>
        <p:nvPicPr>
          <p:cNvPr id="41" name="Content Placeholder 3">
            <a:extLst>
              <a:ext uri="{FF2B5EF4-FFF2-40B4-BE49-F238E27FC236}">
                <a16:creationId xmlns:a16="http://schemas.microsoft.com/office/drawing/2014/main" id="{E6EE9F30-2AD2-436B-B843-C8816DC156D3}"/>
              </a:ext>
            </a:extLst>
          </p:cNvPr>
          <p:cNvPicPr>
            <a:picLocks noGrp="1" noChangeAspect="1"/>
          </p:cNvPicPr>
          <p:nvPr>
            <p:ph idx="1"/>
          </p:nvPr>
        </p:nvPicPr>
        <p:blipFill>
          <a:blip r:embed="rId3"/>
          <a:stretch>
            <a:fillRect/>
          </a:stretch>
        </p:blipFill>
        <p:spPr>
          <a:xfrm>
            <a:off x="4481946" y="757878"/>
            <a:ext cx="6085788" cy="3910119"/>
          </a:xfrm>
          <a:prstGeom prst="rect">
            <a:avLst/>
          </a:prstGeom>
          <a:ln w="228600" cap="sq" cmpd="thickThin">
            <a:solidFill>
              <a:schemeClr val="accent3">
                <a:lumMod val="60000"/>
                <a:lumOff val="40000"/>
              </a:schemeClr>
            </a:solidFill>
            <a:prstDash val="solid"/>
            <a:miter lim="800000"/>
          </a:ln>
          <a:effectLst>
            <a:innerShdw blurRad="76200">
              <a:srgbClr val="000000"/>
            </a:innerShdw>
          </a:effectLst>
        </p:spPr>
      </p:pic>
      <p:graphicFrame>
        <p:nvGraphicFramePr>
          <p:cNvPr id="34" name="Content Placeholder 4">
            <a:extLst>
              <a:ext uri="{FF2B5EF4-FFF2-40B4-BE49-F238E27FC236}">
                <a16:creationId xmlns:a16="http://schemas.microsoft.com/office/drawing/2014/main" id="{788AE022-21CE-4B6C-87CC-12F1EDB24447}"/>
              </a:ext>
            </a:extLst>
          </p:cNvPr>
          <p:cNvGraphicFramePr>
            <a:graphicFrameLocks/>
          </p:cNvGraphicFramePr>
          <p:nvPr>
            <p:extLst>
              <p:ext uri="{D42A27DB-BD31-4B8C-83A1-F6EECF244321}">
                <p14:modId xmlns:p14="http://schemas.microsoft.com/office/powerpoint/2010/main" val="1052524177"/>
              </p:ext>
            </p:extLst>
          </p:nvPr>
        </p:nvGraphicFramePr>
        <p:xfrm>
          <a:off x="5405093" y="5507394"/>
          <a:ext cx="4368799" cy="381000"/>
        </p:xfrm>
        <a:graphic>
          <a:graphicData uri="http://schemas.openxmlformats.org/drawingml/2006/table">
            <a:tbl>
              <a:tblPr>
                <a:tableStyleId>{5FD0F851-EC5A-4D38-B0AD-8093EC10F338}</a:tableStyleId>
              </a:tblPr>
              <a:tblGrid>
                <a:gridCol w="609157">
                  <a:extLst>
                    <a:ext uri="{9D8B030D-6E8A-4147-A177-3AD203B41FA5}">
                      <a16:colId xmlns:a16="http://schemas.microsoft.com/office/drawing/2014/main" val="359257321"/>
                    </a:ext>
                  </a:extLst>
                </a:gridCol>
                <a:gridCol w="621848">
                  <a:extLst>
                    <a:ext uri="{9D8B030D-6E8A-4147-A177-3AD203B41FA5}">
                      <a16:colId xmlns:a16="http://schemas.microsoft.com/office/drawing/2014/main" val="1330451710"/>
                    </a:ext>
                  </a:extLst>
                </a:gridCol>
                <a:gridCol w="672611">
                  <a:extLst>
                    <a:ext uri="{9D8B030D-6E8A-4147-A177-3AD203B41FA5}">
                      <a16:colId xmlns:a16="http://schemas.microsoft.com/office/drawing/2014/main" val="1231588585"/>
                    </a:ext>
                  </a:extLst>
                </a:gridCol>
                <a:gridCol w="609157">
                  <a:extLst>
                    <a:ext uri="{9D8B030D-6E8A-4147-A177-3AD203B41FA5}">
                      <a16:colId xmlns:a16="http://schemas.microsoft.com/office/drawing/2014/main" val="2234698490"/>
                    </a:ext>
                  </a:extLst>
                </a:gridCol>
                <a:gridCol w="637712">
                  <a:extLst>
                    <a:ext uri="{9D8B030D-6E8A-4147-A177-3AD203B41FA5}">
                      <a16:colId xmlns:a16="http://schemas.microsoft.com/office/drawing/2014/main" val="3585277853"/>
                    </a:ext>
                  </a:extLst>
                </a:gridCol>
                <a:gridCol w="609157">
                  <a:extLst>
                    <a:ext uri="{9D8B030D-6E8A-4147-A177-3AD203B41FA5}">
                      <a16:colId xmlns:a16="http://schemas.microsoft.com/office/drawing/2014/main" val="2731503998"/>
                    </a:ext>
                  </a:extLst>
                </a:gridCol>
                <a:gridCol w="609157">
                  <a:extLst>
                    <a:ext uri="{9D8B030D-6E8A-4147-A177-3AD203B41FA5}">
                      <a16:colId xmlns:a16="http://schemas.microsoft.com/office/drawing/2014/main" val="1634433216"/>
                    </a:ext>
                  </a:extLst>
                </a:gridCol>
              </a:tblGrid>
              <a:tr h="190500">
                <a:tc>
                  <a:txBody>
                    <a:bodyPr/>
                    <a:lstStyle/>
                    <a:p>
                      <a:pPr algn="ctr" fontAlgn="ctr"/>
                      <a:r>
                        <a:rPr lang="en-US" sz="1100" u="none" strike="noStrike">
                          <a:effectLst/>
                        </a:rPr>
                        <a:t>Min.</a:t>
                      </a:r>
                      <a:endParaRPr lang="en-US" sz="1100" b="1" i="0" u="none" strike="noStrike">
                        <a:solidFill>
                          <a:srgbClr val="FFFFFF"/>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1st Qu.</a:t>
                      </a:r>
                      <a:endParaRPr lang="en-US" sz="1100" b="1" i="0" u="none" strike="noStrike">
                        <a:solidFill>
                          <a:srgbClr val="FFFFFF"/>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Median</a:t>
                      </a:r>
                      <a:endParaRPr lang="en-US" sz="11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Mean</a:t>
                      </a:r>
                      <a:endParaRPr lang="en-US" sz="1100" b="1" i="0" u="none" strike="noStrike">
                        <a:solidFill>
                          <a:srgbClr val="FFFFFF"/>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3rd Qu.</a:t>
                      </a:r>
                      <a:endParaRPr lang="en-US" sz="1100" b="1" i="0" u="none" strike="noStrike">
                        <a:solidFill>
                          <a:srgbClr val="FFFFFF"/>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Max.</a:t>
                      </a:r>
                      <a:endParaRPr lang="en-US" sz="1100" b="1" i="0" u="none" strike="noStrike">
                        <a:solidFill>
                          <a:srgbClr val="FFFFFF"/>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NA's</a:t>
                      </a:r>
                      <a:endParaRPr lang="en-US" sz="1100" b="1" i="0" u="none" strike="noStrike">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46546722"/>
                  </a:ext>
                </a:extLst>
              </a:tr>
              <a:tr h="190500">
                <a:tc>
                  <a:txBody>
                    <a:bodyPr/>
                    <a:lstStyle/>
                    <a:p>
                      <a:pPr algn="ctr" fontAlgn="ctr"/>
                      <a:r>
                        <a:rPr lang="en-US" sz="1000" u="none" strike="noStrike">
                          <a:effectLst/>
                        </a:rPr>
                        <a:t>0.00100</a:t>
                      </a:r>
                      <a:endParaRPr lang="en-US" sz="1000" b="0" i="0" u="none" strike="noStrike">
                        <a:solidFill>
                          <a:srgbClr val="000000"/>
                        </a:solidFill>
                        <a:effectLst/>
                        <a:latin typeface="Lucida Console" panose="020B0609040504020204" pitchFamily="49" charset="0"/>
                      </a:endParaRPr>
                    </a:p>
                  </a:txBody>
                  <a:tcPr marL="9525" marR="9525" marT="9525" marB="0" anchor="ctr"/>
                </a:tc>
                <a:tc>
                  <a:txBody>
                    <a:bodyPr/>
                    <a:lstStyle/>
                    <a:p>
                      <a:pPr algn="ctr" fontAlgn="ctr"/>
                      <a:r>
                        <a:rPr lang="en-US" sz="1100" u="none" strike="noStrike">
                          <a:effectLst/>
                        </a:rPr>
                        <a:t>0.05000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0.05600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0.05977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0.06700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0.12800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62</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98123976"/>
                  </a:ext>
                </a:extLst>
              </a:tr>
            </a:tbl>
          </a:graphicData>
        </a:graphic>
      </p:graphicFrame>
      <p:cxnSp>
        <p:nvCxnSpPr>
          <p:cNvPr id="8" name="Straight Connector 7">
            <a:extLst>
              <a:ext uri="{FF2B5EF4-FFF2-40B4-BE49-F238E27FC236}">
                <a16:creationId xmlns:a16="http://schemas.microsoft.com/office/drawing/2014/main" id="{7443A728-3211-4771-997F-619887C2F031}"/>
              </a:ext>
            </a:extLst>
          </p:cNvPr>
          <p:cNvCxnSpPr/>
          <p:nvPr/>
        </p:nvCxnSpPr>
        <p:spPr>
          <a:xfrm>
            <a:off x="3916218" y="5172364"/>
            <a:ext cx="7185891"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D342184-7168-40CF-B10B-7DE07EDADEAA}"/>
              </a:ext>
            </a:extLst>
          </p:cNvPr>
          <p:cNvSpPr txBox="1"/>
          <p:nvPr/>
        </p:nvSpPr>
        <p:spPr>
          <a:xfrm>
            <a:off x="6729688" y="5172364"/>
            <a:ext cx="1719607" cy="338554"/>
          </a:xfrm>
          <a:prstGeom prst="rect">
            <a:avLst/>
          </a:prstGeom>
          <a:noFill/>
        </p:spPr>
        <p:txBody>
          <a:bodyPr wrap="square" rtlCol="0">
            <a:spAutoFit/>
          </a:bodyPr>
          <a:lstStyle/>
          <a:p>
            <a:r>
              <a:rPr lang="en-US" sz="1600" dirty="0"/>
              <a:t>Alcohol by Volume</a:t>
            </a:r>
          </a:p>
        </p:txBody>
      </p:sp>
      <p:graphicFrame>
        <p:nvGraphicFramePr>
          <p:cNvPr id="13" name="Table 12">
            <a:extLst>
              <a:ext uri="{FF2B5EF4-FFF2-40B4-BE49-F238E27FC236}">
                <a16:creationId xmlns:a16="http://schemas.microsoft.com/office/drawing/2014/main" id="{929E6477-3C01-452D-906A-C1333C0E955B}"/>
              </a:ext>
            </a:extLst>
          </p:cNvPr>
          <p:cNvGraphicFramePr>
            <a:graphicFrameLocks noGrp="1"/>
          </p:cNvGraphicFramePr>
          <p:nvPr>
            <p:extLst>
              <p:ext uri="{D42A27DB-BD31-4B8C-83A1-F6EECF244321}">
                <p14:modId xmlns:p14="http://schemas.microsoft.com/office/powerpoint/2010/main" val="2952366630"/>
              </p:ext>
            </p:extLst>
          </p:nvPr>
        </p:nvGraphicFramePr>
        <p:xfrm>
          <a:off x="5405093" y="6236426"/>
          <a:ext cx="4368799" cy="400050"/>
        </p:xfrm>
        <a:graphic>
          <a:graphicData uri="http://schemas.openxmlformats.org/drawingml/2006/table">
            <a:tbl>
              <a:tblPr>
                <a:tableStyleId>{5FD0F851-EC5A-4D38-B0AD-8093EC10F338}</a:tableStyleId>
              </a:tblPr>
              <a:tblGrid>
                <a:gridCol w="609157">
                  <a:extLst>
                    <a:ext uri="{9D8B030D-6E8A-4147-A177-3AD203B41FA5}">
                      <a16:colId xmlns:a16="http://schemas.microsoft.com/office/drawing/2014/main" val="4160290988"/>
                    </a:ext>
                  </a:extLst>
                </a:gridCol>
                <a:gridCol w="621848">
                  <a:extLst>
                    <a:ext uri="{9D8B030D-6E8A-4147-A177-3AD203B41FA5}">
                      <a16:colId xmlns:a16="http://schemas.microsoft.com/office/drawing/2014/main" val="3947020381"/>
                    </a:ext>
                  </a:extLst>
                </a:gridCol>
                <a:gridCol w="672611">
                  <a:extLst>
                    <a:ext uri="{9D8B030D-6E8A-4147-A177-3AD203B41FA5}">
                      <a16:colId xmlns:a16="http://schemas.microsoft.com/office/drawing/2014/main" val="1922254406"/>
                    </a:ext>
                  </a:extLst>
                </a:gridCol>
                <a:gridCol w="609157">
                  <a:extLst>
                    <a:ext uri="{9D8B030D-6E8A-4147-A177-3AD203B41FA5}">
                      <a16:colId xmlns:a16="http://schemas.microsoft.com/office/drawing/2014/main" val="587878900"/>
                    </a:ext>
                  </a:extLst>
                </a:gridCol>
                <a:gridCol w="637712">
                  <a:extLst>
                    <a:ext uri="{9D8B030D-6E8A-4147-A177-3AD203B41FA5}">
                      <a16:colId xmlns:a16="http://schemas.microsoft.com/office/drawing/2014/main" val="2782216355"/>
                    </a:ext>
                  </a:extLst>
                </a:gridCol>
                <a:gridCol w="609157">
                  <a:extLst>
                    <a:ext uri="{9D8B030D-6E8A-4147-A177-3AD203B41FA5}">
                      <a16:colId xmlns:a16="http://schemas.microsoft.com/office/drawing/2014/main" val="585073781"/>
                    </a:ext>
                  </a:extLst>
                </a:gridCol>
                <a:gridCol w="609157">
                  <a:extLst>
                    <a:ext uri="{9D8B030D-6E8A-4147-A177-3AD203B41FA5}">
                      <a16:colId xmlns:a16="http://schemas.microsoft.com/office/drawing/2014/main" val="310230340"/>
                    </a:ext>
                  </a:extLst>
                </a:gridCol>
              </a:tblGrid>
              <a:tr h="200025">
                <a:tc>
                  <a:txBody>
                    <a:bodyPr/>
                    <a:lstStyle/>
                    <a:p>
                      <a:pPr algn="ctr" fontAlgn="ctr"/>
                      <a:r>
                        <a:rPr lang="en-US" sz="1100" u="none" strike="noStrike">
                          <a:effectLst/>
                        </a:rPr>
                        <a:t>Min.</a:t>
                      </a:r>
                      <a:endParaRPr lang="en-US" sz="1100" b="1" i="0" u="none" strike="noStrike">
                        <a:solidFill>
                          <a:srgbClr val="FFFFFF"/>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1st Qu.</a:t>
                      </a:r>
                      <a:endParaRPr lang="en-US" sz="1100" b="1" i="0" u="none" strike="noStrike">
                        <a:solidFill>
                          <a:srgbClr val="FFFFFF"/>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Median</a:t>
                      </a:r>
                      <a:endParaRPr lang="en-US" sz="1100" b="1" i="0" u="none" strike="noStrike">
                        <a:solidFill>
                          <a:srgbClr val="FFFFFF"/>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Mean</a:t>
                      </a:r>
                      <a:endParaRPr lang="en-US" sz="11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3rd Qu.</a:t>
                      </a:r>
                      <a:endParaRPr lang="en-US" sz="1100" b="1" i="0" u="none" strike="noStrike">
                        <a:solidFill>
                          <a:srgbClr val="FFFFFF"/>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Max.</a:t>
                      </a:r>
                      <a:endParaRPr lang="en-US" sz="1100" b="1" i="0" u="none" strike="noStrike">
                        <a:solidFill>
                          <a:srgbClr val="FFFFFF"/>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NA's</a:t>
                      </a:r>
                      <a:endParaRPr lang="en-US" sz="1100" b="1" i="0" u="none" strike="noStrike">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88826689"/>
                  </a:ext>
                </a:extLst>
              </a:tr>
              <a:tr h="200025">
                <a:tc>
                  <a:txBody>
                    <a:bodyPr/>
                    <a:lstStyle/>
                    <a:p>
                      <a:pPr algn="ctr" fontAlgn="ctr"/>
                      <a:r>
                        <a:rPr lang="en-US" sz="1000" u="none" strike="noStrike">
                          <a:effectLst/>
                        </a:rPr>
                        <a:t>4.00</a:t>
                      </a:r>
                      <a:endParaRPr lang="en-US" sz="1000" b="0" i="0" u="none" strike="noStrike">
                        <a:solidFill>
                          <a:srgbClr val="000000"/>
                        </a:solidFill>
                        <a:effectLst/>
                        <a:latin typeface="Lucida Console" panose="020B0609040504020204" pitchFamily="49" charset="0"/>
                      </a:endParaRPr>
                    </a:p>
                  </a:txBody>
                  <a:tcPr marL="9525" marR="9525" marT="9525" marB="0" anchor="ctr"/>
                </a:tc>
                <a:tc>
                  <a:txBody>
                    <a:bodyPr/>
                    <a:lstStyle/>
                    <a:p>
                      <a:pPr algn="ctr" fontAlgn="ctr"/>
                      <a:r>
                        <a:rPr lang="en-US" sz="1100" u="none" strike="noStrike">
                          <a:effectLst/>
                        </a:rPr>
                        <a:t>21.00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35.00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42.71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64.00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138.00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1005</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22748823"/>
                  </a:ext>
                </a:extLst>
              </a:tr>
            </a:tbl>
          </a:graphicData>
        </a:graphic>
      </p:graphicFrame>
      <p:sp>
        <p:nvSpPr>
          <p:cNvPr id="38" name="TextBox 37">
            <a:extLst>
              <a:ext uri="{FF2B5EF4-FFF2-40B4-BE49-F238E27FC236}">
                <a16:creationId xmlns:a16="http://schemas.microsoft.com/office/drawing/2014/main" id="{E5AE2027-AEDF-4692-8B69-80657D63FA6E}"/>
              </a:ext>
            </a:extLst>
          </p:cNvPr>
          <p:cNvSpPr txBox="1"/>
          <p:nvPr/>
        </p:nvSpPr>
        <p:spPr>
          <a:xfrm>
            <a:off x="6371447" y="5916384"/>
            <a:ext cx="2634007" cy="338554"/>
          </a:xfrm>
          <a:prstGeom prst="rect">
            <a:avLst/>
          </a:prstGeom>
          <a:noFill/>
        </p:spPr>
        <p:txBody>
          <a:bodyPr wrap="square" rtlCol="0">
            <a:spAutoFit/>
          </a:bodyPr>
          <a:lstStyle/>
          <a:p>
            <a:r>
              <a:rPr lang="en-US" sz="1600" dirty="0"/>
              <a:t>International Bitterness Units </a:t>
            </a:r>
          </a:p>
        </p:txBody>
      </p:sp>
    </p:spTree>
    <p:extLst>
      <p:ext uri="{BB962C8B-B14F-4D97-AF65-F5344CB8AC3E}">
        <p14:creationId xmlns:p14="http://schemas.microsoft.com/office/powerpoint/2010/main" val="768475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300</Words>
  <Application>Microsoft Office PowerPoint</Application>
  <PresentationFormat>Widescreen</PresentationFormat>
  <Paragraphs>64</Paragraphs>
  <Slides>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Aparajita</vt:lpstr>
      <vt:lpstr>Arial</vt:lpstr>
      <vt:lpstr>Brush Script MT</vt:lpstr>
      <vt:lpstr>Calibri</vt:lpstr>
      <vt:lpstr>Calibri Light</vt:lpstr>
      <vt:lpstr>Lucida Console</vt:lpstr>
      <vt:lpstr>Office Theme</vt:lpstr>
      <vt:lpstr>Competitive Intelligence  Presented by: Jasmine Coleman</vt:lpstr>
      <vt:lpstr>Data Overview</vt:lpstr>
      <vt:lpstr>US Brewery Locations</vt:lpstr>
      <vt:lpstr>US Brewery Locations &amp; Beer Production Volume</vt:lpstr>
      <vt:lpstr>Beer Stats</vt:lpstr>
      <vt:lpstr>Bitterness vs. Alcohol Content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Intelligence  Presented by: Jasmine Coleman</dc:title>
  <dc:creator>Coleman, Jasmine</dc:creator>
  <cp:lastModifiedBy>Coleman, Jasmine</cp:lastModifiedBy>
  <cp:revision>1</cp:revision>
  <dcterms:created xsi:type="dcterms:W3CDTF">2019-02-28T21:10:20Z</dcterms:created>
  <dcterms:modified xsi:type="dcterms:W3CDTF">2019-02-28T21:19:02Z</dcterms:modified>
</cp:coreProperties>
</file>