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9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4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4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38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9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09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21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53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3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08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6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D557-9399-76DD-37C2-A266B006D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Basketball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A4C6-1725-936C-71E1-B9BAF24AE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By: Jake Conard</a:t>
            </a:r>
          </a:p>
          <a:p>
            <a:r>
              <a:rPr lang="en-US" dirty="0"/>
              <a:t>Course: IST652</a:t>
            </a:r>
          </a:p>
          <a:p>
            <a:r>
              <a:rPr lang="en-US" dirty="0"/>
              <a:t>Date: 7June2023</a:t>
            </a:r>
          </a:p>
        </p:txBody>
      </p:sp>
    </p:spTree>
    <p:extLst>
      <p:ext uri="{BB962C8B-B14F-4D97-AF65-F5344CB8AC3E}">
        <p14:creationId xmlns:p14="http://schemas.microsoft.com/office/powerpoint/2010/main" val="342627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9F4A-D706-5F6B-6F18-109928CE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4018-40E6-8FD1-D36A-6409F7B76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052" y="1789410"/>
            <a:ext cx="4645152" cy="329385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1: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Division 1 College Basketball seasons from 2013 – 2019. The dataset has 2,455 rows and 24 columns. The dataset is in a csv that can be downloaded from Kaggle.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25683-4A67-FC2F-9736-FF17F6157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1535" y="1789410"/>
            <a:ext cx="4645152" cy="328709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2: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Basketball Twitter Dataset. The data includes College Basketball Tweets from March 27th 2017.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7CB02-2F4F-F957-46CF-7277EE1B9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5" t="57682"/>
          <a:stretch/>
        </p:blipFill>
        <p:spPr>
          <a:xfrm>
            <a:off x="190310" y="4270015"/>
            <a:ext cx="6526635" cy="1375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518C1C-AC02-7104-3D65-4C43B6E99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41" t="-534" r="49106" b="43344"/>
          <a:stretch/>
        </p:blipFill>
        <p:spPr>
          <a:xfrm>
            <a:off x="6975865" y="3624255"/>
            <a:ext cx="3045204" cy="24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8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3D51-817D-8C8E-75BD-7BBA55C3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AA61-395B-0ADB-17D2-0FC015D5F3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Stat had the highest correlation with championship caliber teams? (dataset 1)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teams won the most Championships from 2013 - 2019? (dataset 1)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were the most common ‘words’/’tokens’ that were tweeted? (dataset 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was the time that most tweets were sent? (dataset 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username has the most friends and which username has the most followers? (dataset 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582 March Madness Bracket Images, Stock Photos &amp; Vectors | Shutterstock">
            <a:extLst>
              <a:ext uri="{FF2B5EF4-FFF2-40B4-BE49-F238E27FC236}">
                <a16:creationId xmlns:a16="http://schemas.microsoft.com/office/drawing/2014/main" id="{A69ADFEC-63BB-54E2-AC10-3921279FB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"/>
          <a:stretch/>
        </p:blipFill>
        <p:spPr bwMode="auto">
          <a:xfrm>
            <a:off x="6500602" y="2169504"/>
            <a:ext cx="4242192" cy="25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2008-E8D6-BFC4-57B7-BD9FC374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Stat had the highest correlation with championship caliber teams?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6841D8-BE56-70A5-F0C9-9F20ABF39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552" y="2495301"/>
            <a:ext cx="6104552" cy="2772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B1467-F5DA-058C-8B08-E9B4450D9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95301"/>
            <a:ext cx="6048390" cy="27729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E69623-A9B4-DE5D-7FED-B8426D9CC3FF}"/>
              </a:ext>
            </a:extLst>
          </p:cNvPr>
          <p:cNvSpPr/>
          <p:nvPr/>
        </p:nvSpPr>
        <p:spPr>
          <a:xfrm>
            <a:off x="16778" y="2399251"/>
            <a:ext cx="6079222" cy="2869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5A8A-E35A-767A-FD79-7BCBCC49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teams won the most Championships from 2013 - 2019?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51FD3-D17E-9953-11BD-8BAB39F40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D3FD6A-75CE-1959-83FC-A86417BA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3" y="2165621"/>
            <a:ext cx="7724775" cy="3429000"/>
          </a:xfrm>
          <a:prstGeom prst="rect">
            <a:avLst/>
          </a:prstGeom>
        </p:spPr>
      </p:pic>
      <p:pic>
        <p:nvPicPr>
          <p:cNvPr id="2050" name="Picture 2" descr="University-level Logos | Villanova University">
            <a:extLst>
              <a:ext uri="{FF2B5EF4-FFF2-40B4-BE49-F238E27FC236}">
                <a16:creationId xmlns:a16="http://schemas.microsoft.com/office/drawing/2014/main" id="{85C9314F-F79C-58C9-AF90-9C0123BF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79" y="2165621"/>
            <a:ext cx="364147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032C8D-60E4-2C8A-1F1E-F8E11C8D4679}"/>
              </a:ext>
            </a:extLst>
          </p:cNvPr>
          <p:cNvSpPr/>
          <p:nvPr/>
        </p:nvSpPr>
        <p:spPr>
          <a:xfrm>
            <a:off x="780176" y="5041783"/>
            <a:ext cx="3816991" cy="251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3B0B-A8EA-D707-2697-52F0922B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were the most common ‘words’/’tokens’ that were tweeted?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A3CD-D25B-35E0-B61F-C86195EF4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expected, the most common token tweeted in this dataset was the token ‘</a:t>
            </a:r>
            <a:r>
              <a:rPr lang="en-US" dirty="0" err="1"/>
              <a:t>marchmadness</a:t>
            </a:r>
            <a:r>
              <a:rPr lang="en-US" dirty="0"/>
              <a:t>’, but some of the other most common tokens were Kentucky and Carolina which were too teams that were a part of the tournament in 2017.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DE07B-67E1-2AB6-46E5-22438A58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013" y="2320614"/>
            <a:ext cx="5943600" cy="2983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7E4265-0013-0035-B47B-5ED5082153EA}"/>
              </a:ext>
            </a:extLst>
          </p:cNvPr>
          <p:cNvSpPr/>
          <p:nvPr/>
        </p:nvSpPr>
        <p:spPr>
          <a:xfrm>
            <a:off x="6043569" y="2525085"/>
            <a:ext cx="5306736" cy="55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29C6-D906-6E02-E705-33BCEEF2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was the time that most tweets were sent?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E9AD-0D80-AF9C-8870-839B7561D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002" y="4543385"/>
            <a:ext cx="4645152" cy="123368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of the tweets were sent on the 27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March of 2017 with the most tweets sent around 8:45 PM.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41C3D-719F-3D24-CF16-ADBEC178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65621"/>
            <a:ext cx="5932415" cy="3194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9B7F4-41F2-16BF-FE02-7460B3E6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02" y="2165621"/>
            <a:ext cx="5233927" cy="22294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284FC4-DCB2-330F-0745-E10A55E12A12}"/>
              </a:ext>
            </a:extLst>
          </p:cNvPr>
          <p:cNvSpPr/>
          <p:nvPr/>
        </p:nvSpPr>
        <p:spPr>
          <a:xfrm>
            <a:off x="6442745" y="2424418"/>
            <a:ext cx="419449" cy="2550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E0CC-9F22-1F9B-8E8D-8A71FF69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username has the most friends and which username has the most followers?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0AF6-F873-E6DC-D353-69B9BCACB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828" y="4128644"/>
            <a:ext cx="4645152" cy="1139641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username with the most followers and the most friends was “Producer 9-0” with 831k friends and 1 million followers.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BFD76-38E1-19BA-A4E5-2BB33E114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42" y="4068697"/>
            <a:ext cx="44577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971FA-1A40-0598-DB38-8653440B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53"/>
          <a:stretch/>
        </p:blipFill>
        <p:spPr>
          <a:xfrm>
            <a:off x="481828" y="2207101"/>
            <a:ext cx="5943600" cy="1543496"/>
          </a:xfrm>
          <a:prstGeom prst="rect">
            <a:avLst/>
          </a:prstGeom>
        </p:spPr>
      </p:pic>
      <p:pic>
        <p:nvPicPr>
          <p:cNvPr id="3076" name="Picture 4" descr="Twitter - Wikipedia">
            <a:extLst>
              <a:ext uri="{FF2B5EF4-FFF2-40B4-BE49-F238E27FC236}">
                <a16:creationId xmlns:a16="http://schemas.microsoft.com/office/drawing/2014/main" id="{EAACD00D-81B9-9E08-57BD-27BC46AB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470" y="2204167"/>
            <a:ext cx="18288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704A01-9017-04A4-E7F2-1600A62E79A5}"/>
              </a:ext>
            </a:extLst>
          </p:cNvPr>
          <p:cNvSpPr/>
          <p:nvPr/>
        </p:nvSpPr>
        <p:spPr>
          <a:xfrm>
            <a:off x="6828639" y="4337108"/>
            <a:ext cx="4337108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90D3-C75C-FAA4-E531-693C4571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0A78-42E5-D687-D6C8-855F8E8A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03633"/>
            <a:ext cx="9603275" cy="36627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biggest take away from analyzing the Division 1 College Basketball Kaggle and Twitter datasets is: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Adjusted Offensive efficiency is the most important stat in determining which teams have the best likelihood of winning the March Madness tournament. </a:t>
            </a:r>
          </a:p>
          <a:p>
            <a:pPr lvl="1"/>
            <a:r>
              <a:rPr lang="en-US" dirty="0"/>
              <a:t>The team that has won the most National Championships from 2013 – 2019 is Villanova with two. </a:t>
            </a:r>
          </a:p>
          <a:p>
            <a:pPr lvl="1"/>
            <a:r>
              <a:rPr lang="en-US" dirty="0"/>
              <a:t>The most common token tweeted regarding College Basketball from this dataset is ‘</a:t>
            </a:r>
            <a:r>
              <a:rPr lang="en-US" dirty="0" err="1"/>
              <a:t>marchmadness</a:t>
            </a:r>
            <a:r>
              <a:rPr lang="en-US" dirty="0"/>
              <a:t>’.</a:t>
            </a:r>
          </a:p>
          <a:p>
            <a:pPr lvl="1"/>
            <a:r>
              <a:rPr lang="en-US" dirty="0"/>
              <a:t> The most active time for tweets during the twitter dataset was around 8:45 PM on 27 March 2017. </a:t>
            </a:r>
          </a:p>
          <a:p>
            <a:pPr lvl="1"/>
            <a:r>
              <a:rPr lang="en-US" dirty="0"/>
              <a:t>The username with the most friends and followers was ‘Producer 9-0’ with 831k Friends and over a million followers. </a:t>
            </a:r>
          </a:p>
        </p:txBody>
      </p:sp>
    </p:spTree>
    <p:extLst>
      <p:ext uri="{BB962C8B-B14F-4D97-AF65-F5344CB8AC3E}">
        <p14:creationId xmlns:p14="http://schemas.microsoft.com/office/powerpoint/2010/main" val="40044502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417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Gallery</vt:lpstr>
      <vt:lpstr>College Basketball Analysis</vt:lpstr>
      <vt:lpstr>Datasets</vt:lpstr>
      <vt:lpstr>Key Questions to Answer</vt:lpstr>
      <vt:lpstr>What Stat had the highest correlation with championship caliber teams?</vt:lpstr>
      <vt:lpstr>What teams won the most Championships from 2013 - 2019?  </vt:lpstr>
      <vt:lpstr>What were the most common ‘words’/’tokens’ that were tweeted?</vt:lpstr>
      <vt:lpstr>What was the time that most tweets were sent?</vt:lpstr>
      <vt:lpstr>What username has the most friends and which username has the most followers?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Basketball Analysis</dc:title>
  <dc:creator>Jacob Conard</dc:creator>
  <cp:lastModifiedBy>Jacob Conard</cp:lastModifiedBy>
  <cp:revision>5</cp:revision>
  <dcterms:created xsi:type="dcterms:W3CDTF">2023-06-04T18:29:21Z</dcterms:created>
  <dcterms:modified xsi:type="dcterms:W3CDTF">2023-06-04T19:07:57Z</dcterms:modified>
</cp:coreProperties>
</file>