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54" r:id="rId4"/>
    <p:sldId id="355" r:id="rId5"/>
    <p:sldId id="259" r:id="rId6"/>
    <p:sldId id="260" r:id="rId7"/>
    <p:sldId id="261" r:id="rId8"/>
    <p:sldId id="323" r:id="rId9"/>
    <p:sldId id="324" r:id="rId10"/>
    <p:sldId id="325" r:id="rId11"/>
    <p:sldId id="326" r:id="rId12"/>
    <p:sldId id="327" r:id="rId13"/>
    <p:sldId id="329" r:id="rId14"/>
    <p:sldId id="332" r:id="rId15"/>
    <p:sldId id="298" r:id="rId16"/>
    <p:sldId id="352" r:id="rId17"/>
    <p:sldId id="353" r:id="rId18"/>
    <p:sldId id="268" r:id="rId19"/>
    <p:sldId id="315" r:id="rId20"/>
    <p:sldId id="317" r:id="rId21"/>
    <p:sldId id="314" r:id="rId22"/>
    <p:sldId id="262" r:id="rId23"/>
    <p:sldId id="263" r:id="rId24"/>
    <p:sldId id="307" r:id="rId25"/>
    <p:sldId id="309" r:id="rId26"/>
    <p:sldId id="310" r:id="rId27"/>
    <p:sldId id="311" r:id="rId28"/>
    <p:sldId id="356" r:id="rId29"/>
    <p:sldId id="334" r:id="rId30"/>
    <p:sldId id="335" r:id="rId31"/>
    <p:sldId id="336" r:id="rId32"/>
    <p:sldId id="328" r:id="rId33"/>
    <p:sldId id="271" r:id="rId34"/>
    <p:sldId id="278" r:id="rId35"/>
    <p:sldId id="272" r:id="rId36"/>
    <p:sldId id="273" r:id="rId37"/>
    <p:sldId id="274" r:id="rId38"/>
    <p:sldId id="275" r:id="rId39"/>
    <p:sldId id="285" r:id="rId40"/>
    <p:sldId id="351" r:id="rId41"/>
    <p:sldId id="293" r:id="rId42"/>
    <p:sldId id="342" r:id="rId43"/>
    <p:sldId id="320" r:id="rId44"/>
    <p:sldId id="270" r:id="rId45"/>
    <p:sldId id="337" r:id="rId46"/>
    <p:sldId id="312" r:id="rId47"/>
    <p:sldId id="339" r:id="rId48"/>
    <p:sldId id="338" r:id="rId49"/>
    <p:sldId id="359" r:id="rId50"/>
    <p:sldId id="264" r:id="rId51"/>
    <p:sldId id="267" r:id="rId52"/>
    <p:sldId id="357" r:id="rId53"/>
    <p:sldId id="330" r:id="rId54"/>
    <p:sldId id="331" r:id="rId55"/>
    <p:sldId id="277" r:id="rId56"/>
    <p:sldId id="279" r:id="rId57"/>
    <p:sldId id="280" r:id="rId58"/>
    <p:sldId id="281" r:id="rId59"/>
    <p:sldId id="282" r:id="rId60"/>
    <p:sldId id="283" r:id="rId61"/>
    <p:sldId id="321" r:id="rId62"/>
    <p:sldId id="269" r:id="rId63"/>
    <p:sldId id="294" r:id="rId64"/>
    <p:sldId id="296" r:id="rId65"/>
    <p:sldId id="284" r:id="rId66"/>
    <p:sldId id="316" r:id="rId67"/>
    <p:sldId id="322" r:id="rId68"/>
    <p:sldId id="319" r:id="rId69"/>
    <p:sldId id="302" r:id="rId70"/>
    <p:sldId id="288" r:id="rId71"/>
    <p:sldId id="303" r:id="rId72"/>
    <p:sldId id="304" r:id="rId73"/>
    <p:sldId id="305" r:id="rId74"/>
    <p:sldId id="313" r:id="rId75"/>
    <p:sldId id="340" r:id="rId76"/>
    <p:sldId id="358" r:id="rId77"/>
    <p:sldId id="276" r:id="rId78"/>
    <p:sldId id="290" r:id="rId79"/>
    <p:sldId id="291" r:id="rId80"/>
    <p:sldId id="292" r:id="rId81"/>
    <p:sldId id="266" r:id="rId82"/>
    <p:sldId id="295" r:id="rId83"/>
    <p:sldId id="297" r:id="rId84"/>
    <p:sldId id="265" r:id="rId85"/>
    <p:sldId id="286" r:id="rId86"/>
    <p:sldId id="300" r:id="rId87"/>
    <p:sldId id="299" r:id="rId88"/>
    <p:sldId id="343" r:id="rId89"/>
    <p:sldId id="306" r:id="rId90"/>
    <p:sldId id="350" r:id="rId91"/>
    <p:sldId id="344" r:id="rId92"/>
    <p:sldId id="349" r:id="rId93"/>
    <p:sldId id="348" r:id="rId94"/>
    <p:sldId id="287" r:id="rId95"/>
    <p:sldId id="347" r:id="rId96"/>
    <p:sldId id="346" r:id="rId97"/>
    <p:sldId id="345" r:id="rId98"/>
    <p:sldId id="341" r:id="rId99"/>
    <p:sldId id="360" r:id="rId10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6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8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6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7EFC-204B-4043-97EF-C328E248C0DD}" type="datetimeFigureOut">
              <a:rPr lang="zh-CN" altLang="en-US" smtClean="0"/>
              <a:t>2014/9/13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1639-5B97-4CF6-9560-2A4CF67A1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755331">
            <a:off x="4210454" y="2265205"/>
            <a:ext cx="164500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solidFill>
                  <a:srgbClr val="FFC000"/>
                </a:solidFill>
                <a:latin typeface="魂心" panose="02000009000000000000" pitchFamily="1" charset="-128"/>
                <a:ea typeface="魂心" panose="02000009000000000000" pitchFamily="1" charset="-128"/>
                <a:cs typeface="魂心" panose="02000009000000000000" pitchFamily="1" charset="-128"/>
              </a:rPr>
              <a:t>画</a:t>
            </a:r>
            <a:endParaRPr lang="zh-CN" altLang="en-US" sz="11500" dirty="0">
              <a:solidFill>
                <a:srgbClr val="FFC000"/>
              </a:solidFill>
              <a:latin typeface="魂心" panose="02000009000000000000" pitchFamily="1" charset="-128"/>
              <a:ea typeface="魂心" panose="02000009000000000000" pitchFamily="1" charset="-128"/>
              <a:cs typeface="魂心" panose="02000009000000000000" pitchFamily="1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 rot="723059">
            <a:off x="6961764" y="2287925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 smtClean="0">
                <a:solidFill>
                  <a:srgbClr val="C00000"/>
                </a:solidFill>
                <a:latin typeface="文鼎中特广告体" panose="020B0602010101010101" pitchFamily="33" charset="-122"/>
                <a:ea typeface="文鼎中特广告体" panose="020B0602010101010101" pitchFamily="33" charset="-122"/>
                <a:cs typeface="魂心" panose="02000009000000000000" pitchFamily="1" charset="-128"/>
              </a:rPr>
              <a:t>猜</a:t>
            </a:r>
            <a:endParaRPr lang="zh-CN" altLang="en-US" sz="13800" dirty="0">
              <a:solidFill>
                <a:srgbClr val="C00000"/>
              </a:solidFill>
              <a:latin typeface="文鼎中特广告体" panose="020B0602010101010101" pitchFamily="33" charset="-122"/>
              <a:ea typeface="文鼎中特广告体" panose="020B0602010101010101" pitchFamily="33" charset="-122"/>
              <a:cs typeface="魂心" panose="02000009000000000000" pitchFamily="1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4751">
            <a:off x="4240776" y="296506"/>
            <a:ext cx="5022385" cy="33449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2455" y="1968960"/>
            <a:ext cx="164500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solidFill>
                  <a:srgbClr val="0070C0"/>
                </a:solidFill>
                <a:latin typeface="魂心" panose="02000009000000000000" pitchFamily="1" charset="-128"/>
                <a:ea typeface="魂心" panose="02000009000000000000" pitchFamily="1" charset="-128"/>
                <a:cs typeface="魂心" panose="02000009000000000000" pitchFamily="1" charset="-128"/>
              </a:rPr>
              <a:t>我</a:t>
            </a:r>
            <a:endParaRPr lang="zh-CN" altLang="en-US" sz="11500" dirty="0">
              <a:solidFill>
                <a:srgbClr val="0070C0"/>
              </a:solidFill>
              <a:latin typeface="魂心" panose="02000009000000000000" pitchFamily="1" charset="-128"/>
              <a:ea typeface="魂心" panose="02000009000000000000" pitchFamily="1" charset="-128"/>
              <a:cs typeface="魂心" panose="02000009000000000000" pitchFamily="1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183632" y="3554750"/>
            <a:ext cx="3579764" cy="2423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0649" y="1615017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dirty="0" smtClean="0">
                <a:solidFill>
                  <a:srgbClr val="92D050"/>
                </a:solidFill>
                <a:latin typeface="叶根友毛笔行书简体" panose="02010601030101010101" pitchFamily="2" charset="-122"/>
                <a:ea typeface="叶根友毛笔行书简体" panose="02010601030101010101" pitchFamily="2" charset="-122"/>
                <a:cs typeface="魂心" panose="02000009000000000000" pitchFamily="1" charset="-128"/>
              </a:rPr>
              <a:t>你</a:t>
            </a:r>
            <a:endParaRPr lang="zh-CN" altLang="en-US" sz="13800" dirty="0">
              <a:solidFill>
                <a:srgbClr val="92D050"/>
              </a:solidFill>
              <a:latin typeface="叶根友毛笔行书简体" panose="02010601030101010101" pitchFamily="2" charset="-122"/>
              <a:ea typeface="叶根友毛笔行书简体" panose="02010601030101010101" pitchFamily="2" charset="-122"/>
              <a:cs typeface="魂心" panose="020000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18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 变</a:t>
            </a:r>
          </a:p>
        </p:txBody>
      </p:sp>
    </p:spTree>
    <p:extLst>
      <p:ext uri="{BB962C8B-B14F-4D97-AF65-F5344CB8AC3E}">
        <p14:creationId xmlns:p14="http://schemas.microsoft.com/office/powerpoint/2010/main" val="241856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 明</a:t>
            </a:r>
          </a:p>
        </p:txBody>
      </p:sp>
    </p:spTree>
    <p:extLst>
      <p:ext uri="{BB962C8B-B14F-4D97-AF65-F5344CB8AC3E}">
        <p14:creationId xmlns:p14="http://schemas.microsoft.com/office/powerpoint/2010/main" val="2239633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 加</a:t>
            </a:r>
          </a:p>
        </p:txBody>
      </p:sp>
    </p:spTree>
    <p:extLst>
      <p:ext uri="{BB962C8B-B14F-4D97-AF65-F5344CB8AC3E}">
        <p14:creationId xmlns:p14="http://schemas.microsoft.com/office/powerpoint/2010/main" val="2627235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 粗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254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象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568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花瓣网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693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信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381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电子书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09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161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 键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774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81" y="-79552"/>
            <a:ext cx="8364437" cy="70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129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思考篇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105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14550" y="2105561"/>
            <a:ext cx="7296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Simon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30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 将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000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1700" y="2105561"/>
            <a:ext cx="7181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水易作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912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小巴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57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79600" y="1259175"/>
            <a:ext cx="77660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15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设计前沿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78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 秦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222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第二组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24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 注</a:t>
            </a:r>
          </a:p>
        </p:txBody>
      </p:sp>
    </p:spTree>
    <p:extLst>
      <p:ext uri="{BB962C8B-B14F-4D97-AF65-F5344CB8AC3E}">
        <p14:creationId xmlns:p14="http://schemas.microsoft.com/office/powerpoint/2010/main" val="2042594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0850" y="619661"/>
            <a:ext cx="523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 则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3200" y="1673761"/>
            <a:ext cx="8274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1】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组，每组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人画，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人猜；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【2】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每组题目包括：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个操作键、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个机构、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个快捷键、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位达人；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【3】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计时比赛，越快完成所有题目的组别胜出，每组有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次跳过的机会，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跳过机会的同等级别，超过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次跳过的靠后排名；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【4】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有奖品！！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921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 码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 剪</a:t>
            </a:r>
          </a:p>
        </p:txBody>
      </p:sp>
    </p:spTree>
    <p:extLst>
      <p:ext uri="{BB962C8B-B14F-4D97-AF65-F5344CB8AC3E}">
        <p14:creationId xmlns:p14="http://schemas.microsoft.com/office/powerpoint/2010/main" val="1083355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 原</a:t>
            </a:r>
          </a:p>
        </p:txBody>
      </p:sp>
    </p:spTree>
    <p:extLst>
      <p:ext uri="{BB962C8B-B14F-4D97-AF65-F5344CB8AC3E}">
        <p14:creationId xmlns:p14="http://schemas.microsoft.com/office/powerpoint/2010/main" val="2430514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 图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575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剪贴板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139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 换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0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找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 充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074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 列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022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0500" y="2105561"/>
            <a:ext cx="11144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网易云</a:t>
            </a:r>
            <a:r>
              <a:rPr lang="zh-CN" altLang="en-US" sz="13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endParaRPr lang="zh-CN" altLang="en-US" sz="13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618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第一组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0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博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934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站酷网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90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4300" y="2105561"/>
            <a:ext cx="8756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KEYNOTE</a:t>
            </a:r>
            <a:endParaRPr lang="en-US" altLang="zh-CN" sz="138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3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5250" y="2105561"/>
            <a:ext cx="879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20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404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3000" y="2105561"/>
            <a:ext cx="66992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秦友团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496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 魁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951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6000" y="2105561"/>
            <a:ext cx="94932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油杀臭干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49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我爱</a:t>
            </a:r>
            <a:r>
              <a:rPr lang="en-US" altLang="zh-CN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30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果因</a:t>
            </a:r>
            <a:r>
              <a:rPr lang="en-US" altLang="zh-CN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723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900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 叶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515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 秦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335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3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 阅</a:t>
            </a:r>
          </a:p>
        </p:txBody>
      </p:sp>
    </p:spTree>
    <p:extLst>
      <p:ext uri="{BB962C8B-B14F-4D97-AF65-F5344CB8AC3E}">
        <p14:creationId xmlns:p14="http://schemas.microsoft.com/office/powerpoint/2010/main" val="2850936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 加</a:t>
            </a:r>
          </a:p>
        </p:txBody>
      </p:sp>
    </p:spTree>
    <p:extLst>
      <p:ext uri="{BB962C8B-B14F-4D97-AF65-F5344CB8AC3E}">
        <p14:creationId xmlns:p14="http://schemas.microsoft.com/office/powerpoint/2010/main" val="2995979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</a:p>
        </p:txBody>
      </p:sp>
    </p:spTree>
    <p:extLst>
      <p:ext uri="{BB962C8B-B14F-4D97-AF65-F5344CB8AC3E}">
        <p14:creationId xmlns:p14="http://schemas.microsoft.com/office/powerpoint/2010/main" val="1861319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表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535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 册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167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 图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387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页面设置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047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制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770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背景样式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124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合</a:t>
            </a:r>
            <a:endParaRPr lang="en-US" altLang="zh-CN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749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 销</a:t>
            </a:r>
            <a:endParaRPr lang="en-US" altLang="zh-CN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722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 酷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74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无忧</a:t>
            </a:r>
            <a:r>
              <a:rPr lang="en-US" altLang="zh-CN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44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演界网 </a:t>
            </a:r>
          </a:p>
        </p:txBody>
      </p:sp>
    </p:spTree>
    <p:extLst>
      <p:ext uri="{BB962C8B-B14F-4D97-AF65-F5344CB8AC3E}">
        <p14:creationId xmlns:p14="http://schemas.microsoft.com/office/powerpoint/2010/main" val="1200339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键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0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984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850" y="2105561"/>
            <a:ext cx="7829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endParaRPr lang="en-US" altLang="zh-CN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132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6500" y="2105561"/>
            <a:ext cx="91122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</a:t>
            </a:r>
            <a:r>
              <a:rPr lang="zh-CN" altLang="en-US" sz="115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sz="115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PPTer</a:t>
            </a:r>
            <a:endParaRPr lang="zh-CN" altLang="en-US" sz="115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486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</a:p>
        </p:txBody>
      </p:sp>
    </p:spTree>
    <p:extLst>
      <p:ext uri="{BB962C8B-B14F-4D97-AF65-F5344CB8AC3E}">
        <p14:creationId xmlns:p14="http://schemas.microsoft.com/office/powerpoint/2010/main" val="2921189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 帅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03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 辰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658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60600" y="2105561"/>
            <a:ext cx="70040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嘉文钱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39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2100" y="2105561"/>
            <a:ext cx="84010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我懂个</a:t>
            </a:r>
            <a:r>
              <a:rPr lang="en-US" altLang="zh-CN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52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动手篇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945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站长</a:t>
            </a:r>
            <a:r>
              <a:rPr lang="en-US" altLang="zh-CN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082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第四组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艺术</a:t>
            </a:r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034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740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 览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418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 原</a:t>
            </a:r>
          </a:p>
        </p:txBody>
      </p:sp>
    </p:spTree>
    <p:extLst>
      <p:ext uri="{BB962C8B-B14F-4D97-AF65-F5344CB8AC3E}">
        <p14:creationId xmlns:p14="http://schemas.microsoft.com/office/powerpoint/2010/main" val="3057457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 藏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468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 入</a:t>
            </a:r>
            <a:endParaRPr lang="zh-CN" altLang="en-US" sz="1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96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692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-76200" y="2105561"/>
            <a:ext cx="11677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PPTSTORE</a:t>
            </a:r>
            <a:endParaRPr lang="zh-CN" altLang="en-US" sz="13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994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3250" y="2105561"/>
            <a:ext cx="5238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 普 </a:t>
            </a:r>
            <a:endParaRPr lang="zh-CN" altLang="en-US" sz="1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343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空格键</a:t>
            </a:r>
            <a:endParaRPr lang="zh-CN" altLang="en-US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048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endParaRPr lang="zh-CN" altLang="en-US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121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endParaRPr lang="zh-CN" altLang="en-US" sz="16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830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无敌的面包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186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8700" y="2105561"/>
            <a:ext cx="69278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阅读篇</a:t>
            </a:r>
            <a:endParaRPr lang="zh-CN" altLang="en-US" sz="16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027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2105561"/>
            <a:ext cx="7143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 化</a:t>
            </a:r>
          </a:p>
        </p:txBody>
      </p:sp>
    </p:spTree>
    <p:extLst>
      <p:ext uri="{BB962C8B-B14F-4D97-AF65-F5344CB8AC3E}">
        <p14:creationId xmlns:p14="http://schemas.microsoft.com/office/powerpoint/2010/main" val="4180680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小荻老师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979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灰师太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071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 妹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671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046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4900" y="2105561"/>
            <a:ext cx="9315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花生</a:t>
            </a:r>
            <a:r>
              <a:rPr lang="en-US" altLang="zh-CN" sz="138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PPTer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80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TELISS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006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JESSE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54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 少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713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2105561"/>
            <a:ext cx="9518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 翔</a:t>
            </a:r>
            <a:endParaRPr lang="zh-CN" altLang="en-US" sz="13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307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70788"/>
            <a:ext cx="12192002" cy="80954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81" y="-79552"/>
            <a:ext cx="8364437" cy="70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296</Words>
  <Application>Microsoft Office PowerPoint</Application>
  <PresentationFormat>宽屏</PresentationFormat>
  <Paragraphs>105</Paragraphs>
  <Slides>99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魂心</vt:lpstr>
      <vt:lpstr>宋体</vt:lpstr>
      <vt:lpstr>微软雅黑</vt:lpstr>
      <vt:lpstr>文鼎中特广告体</vt:lpstr>
      <vt:lpstr>叶根友毛笔行书简体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SAMSUNG</cp:lastModifiedBy>
  <cp:revision>29</cp:revision>
  <dcterms:created xsi:type="dcterms:W3CDTF">2014-09-12T13:41:16Z</dcterms:created>
  <dcterms:modified xsi:type="dcterms:W3CDTF">2014-09-13T01:00:16Z</dcterms:modified>
</cp:coreProperties>
</file>