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0edc54604_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0edc54604_7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edc54604_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0edc54604_7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0edc54604_7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0edc54604_7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0edc54604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0edc54604_7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0edc54604_7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0edc54604_7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edc54604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0edc54604_7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0edc54604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0edc54604_7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0edc54604_7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0edc54604_7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0edc54604_7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0edc54604_7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0edc54604_7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0edc54604_7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62a4d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62a4d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0edc54604_7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0edc54604_7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d62a4d3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d62a4d3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43563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43563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a2cf3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a2cf3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edc54604_7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0edc54604_7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edc54604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0edc54604_7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0edc54604_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0edc54604_7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edc54604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0edc54604_7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b="1" sz="5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282148" y="2902225"/>
            <a:ext cx="6575895" cy="10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1483995" y="2800350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9818" y="880181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82446" y="3115890"/>
            <a:ext cx="6576822" cy="1022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1485900" y="3015306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57250" y="1543049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700709" y="154305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57250" y="1501133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857250" y="204111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701880" y="1499274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701880" y="203949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389119" y="822960"/>
            <a:ext cx="390906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•"/>
              <a:defRPr sz="24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•"/>
              <a:defRPr sz="2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857250" y="2125980"/>
            <a:ext cx="294894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4059936" y="802385"/>
            <a:ext cx="4574286" cy="360045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57250" y="2125980"/>
            <a:ext cx="294894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045102" y="-644802"/>
            <a:ext cx="302895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86387" y="1728788"/>
            <a:ext cx="405765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614487" y="-185737"/>
            <a:ext cx="405765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rbel"/>
              <a:buChar char="•"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s://link.zhihu.com/?target=http%3A//dirichlet.net/pdf/wallach09evaluation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keras.io/examples/nlp/pretrained_word_embeddings/" TargetMode="External"/><Relationship Id="rId5" Type="http://schemas.openxmlformats.org/officeDocument/2006/relationships/hyperlink" Target="https://colab.research.google.com/drive/1pPBSsHNUFxH1GFLOo-QwvM0Uv_g33Maj?usp=sharing" TargetMode="External"/><Relationship Id="rId6" Type="http://schemas.openxmlformats.org/officeDocument/2006/relationships/hyperlink" Target="https://www.analyticsvidhya.com/blog/2019/03/learn-to-use-elmo-to-extract-features-from-text/" TargetMode="External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Topics interpretability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稳定度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计算其所有 Gibbs Sampler 提取出的词分布的平均值与各个 Gibbs Sampler 提取的词分布的相似度 (原论文 [4] 中使用了 cosine similarity, Euclidean distance, KL-divergence 以及 Jaccard similarity 来计算这个相似度)，取和后就得到了这个主题的主题稳定度。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409" y="3000971"/>
            <a:ext cx="5279231" cy="115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离散度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转向了文档这一层次，从这些 Gibbs Sampler 的结果中，我们还可以得到他们的标准方差（standard deviation）。但是标准方差太过敏感，于是为了能够获得一个更稳定的结果，我们还可以用平均值除以偏差，以得到变异系数（coefficient of variance，cv）。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D 表示第 D 篇文章，k 则表示主题 k。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21" y="3055047"/>
            <a:ext cx="5364956" cy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基于语言的内部特性进行判断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主题连贯性（Topic Coherence）就利用 PMI（Pairwise Pointwise Mutual Information）对主题词间的连贯性进行计算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混淆度 (perplexity)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1993106"/>
            <a:ext cx="7715250" cy="11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" y="3533775"/>
            <a:ext cx="77152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4421092" y="1022970"/>
            <a:ext cx="457342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Wallach09a （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http://dirichlet.net/pdf/wallach09evaluation.pdf</a:t>
            </a:r>
            <a:r>
              <a:rPr b="0" i="0" lang="en" sz="1400" u="none" cap="none" strike="noStrike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）中提出了一些对 likelihood 进行估计的方法，感兴趣的可以自己看一下，因为其效果并不很好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主题连贯性（Coherence）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如果这些词是相互支撑的，那么这组词就是连贯的。换句话说，如果把好多个主题的词放在一起，用完美的聚类器做聚类，那么同一个主题的词应该在同一个类别中。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Newman et al. (2010) 提出使用 PMI 计算主题连贯性后，Mimno et al. (2011) 基于主题连贯性的理念，又使用了一种基于条件概率的方式对连贯性进行计算，Musat et al. (2011) 也在同年提出利用 WordNet 的层级概念来获取主题间的联系；然后，Aletras and Stevenson (2013a) 也提出了一种基于分布相似度的方法来求连贯性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PMI (frequent itemset?)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8" y="1839516"/>
            <a:ext cx="6829425" cy="146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628650" y="115681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"/>
              <a:t>基于滑动窗口，对给定主题词中的所有单词对（one-set 分割）的点态互信息 (point twise mutual information, PMI) 进行计算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18" y="3618310"/>
            <a:ext cx="7715250" cy="141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18" y="2293739"/>
            <a:ext cx="7715250" cy="141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66" y="1764506"/>
            <a:ext cx="6493669" cy="16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人工 -间接方法</a:t>
            </a:r>
            <a:endParaRPr/>
          </a:p>
        </p:txBody>
      </p:sp>
      <p:pic>
        <p:nvPicPr>
          <p:cNvPr id="252" name="Google Shape;252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529" y="1782365"/>
            <a:ext cx="4071937" cy="25503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2734584" y="4384908"/>
            <a:ext cx="457342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然后将这些特征进行合并，利用 Ranking SVM Regression 来找到异常词， outlier detection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Metrics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371600"/>
            <a:ext cx="4400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</a:t>
            </a:r>
            <a:r>
              <a:rPr lang="en"/>
              <a:t> Distance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9764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Word2Vector 2013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GloVe 2014: global vectors for word representations        </a:t>
            </a:r>
            <a:r>
              <a:rPr lang="en" sz="1200">
                <a:highlight>
                  <a:srgbClr val="FFFF00"/>
                </a:highlight>
              </a:rPr>
              <a:t>GloVe + our data </a:t>
            </a:r>
            <a:endParaRPr sz="12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ElMo 2018, BERT 2019 differences? Why choose GloVe?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https://nlp.stanford.edu/projects/glove/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https://keras.io/examples/nlp/pretrained_word_embeddings/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https://colab.research.google.com/drive/1pPBSsHNUFxH1GFLOo-QwvM0Uv_g33Maj?usp=sharing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https://www.analyticsvidhya.com/blog/2019/03/learn-to-use-elmo-to-extract-features-from-text/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0225" y="2707350"/>
            <a:ext cx="6046198" cy="23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Baseline: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Hyperband +  glove (no local fine tuning / fine tuning)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Random search + glove (no local fine tuning / fine tuning)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Random search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Hyperband w/ data as resources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Random search + glove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Glove fine tuning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Metric calculation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based measure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975500"/>
            <a:ext cx="85206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2"/>
              <a:t>Commonly: take the average of all the coherence for every topic, and select the number of topics that result in the max average coherence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 What we can optimize:</a:t>
            </a:r>
            <a:endParaRPr sz="1942"/>
          </a:p>
          <a:p>
            <a:pPr indent="-32421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42"/>
              <a:t>It’s possible that average has extreme values (very bad topics which we should avoid)</a:t>
            </a:r>
            <a:endParaRPr sz="1942"/>
          </a:p>
          <a:p>
            <a:pPr indent="-32421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42"/>
              <a:t>This does not consider the mutual/overlap information between topics (e.g., every topic has the same or </a:t>
            </a:r>
            <a:r>
              <a:rPr lang="en" sz="1942"/>
              <a:t>similar</a:t>
            </a:r>
            <a:r>
              <a:rPr lang="en" sz="1942"/>
              <a:t> top words, but every topic still have high </a:t>
            </a:r>
            <a:r>
              <a:rPr lang="en" sz="1942"/>
              <a:t>coherence</a:t>
            </a:r>
            <a:r>
              <a:rPr lang="en" sz="1942"/>
              <a:t>)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As a result, we can try to maximize the </a:t>
            </a:r>
            <a:r>
              <a:rPr lang="en" sz="1942"/>
              <a:t>formula</a:t>
            </a:r>
            <a:r>
              <a:rPr lang="en" sz="1942"/>
              <a:t> below: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avg coherence + \alpha * min coherence - \beta * max(coherence of pairs between topics)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coherence of pairs between topics: we aggregate the top words between two topics, if these two topics have large mutual information, then it is expected to have a high coherence and result in larger punishments.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6617"/>
              <a:buFont typeface="Arial"/>
              <a:buNone/>
            </a:pPr>
            <a:r>
              <a:rPr lang="en" sz="1942"/>
              <a:t>\Alpha and \beta are two coefficients that can be set to decide the degree of punishments.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</a:pPr>
            <a:r>
              <a:rPr lang="en"/>
              <a:t>LDA METRICS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1282148" y="2902225"/>
            <a:ext cx="6575895" cy="10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Increase Score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Decrease Score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Abnormal words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</a:pPr>
            <a:r>
              <a:rPr lang="en"/>
              <a:t>Relation between topics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/>
              <a:t>Capturing model semantics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