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9C75-3637-4753-A39E-392CEB63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3353E-B4EA-449D-9F73-9B7F34CF6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A8D1-F814-48AE-91B1-9E2C7DD7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AD76-79A7-4419-8D58-098C72E7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F49F-A9ED-4F2B-BAAE-CC34239D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73FF-0ACE-4BFD-93E4-79584D59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AB3B5-E119-433D-A540-04EEEC1CB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D792-58E9-4B1C-97F1-8B7B22EE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19D9-D719-4A36-90ED-32B11EB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3653-18B4-45B2-9701-1D474A90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06ABF-C598-46B4-8C0E-F9FC62A20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808F-782E-4825-945F-35F3EB30B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577B-5E37-41A1-96A8-A448C0D0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AC1D-E34C-4079-A034-E2CBD6DF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FCF9-86E3-498B-9AA9-E96E4532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2AEC-88D4-40E6-9200-1F1CAD08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AFF5-A922-48DA-9DAF-EE9E81F7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AAC4-AF0E-46B1-B05D-AAEF247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9CDA-39FA-48F3-98CD-C6118D4F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3EDA-4995-4650-A653-347E14C3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8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D926-0C3E-42CB-B092-CFD362E0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188AB-E6D0-43E6-BDEC-B6CE7184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BDB8-8FC5-429E-962C-99C37163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1803-21D7-40D0-942B-2A2DD4D8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A0AA-457E-47D7-B5C7-6D9DA86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0D1E-880B-45F2-A318-B0CF074F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738E-FCE6-4D6C-A585-A7DFCE81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88ABF-04CB-44CF-BB5C-96EE3AEC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41BCD-D004-4DDF-A3CF-E15897D3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9E1AA-E31B-4FDC-9C5F-8C32A86D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DD39E-BED5-44FF-A556-A021345C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E76F-6360-439C-B373-6905D143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9157-40DB-4FF3-A04D-714E36F8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7AA4E-765F-4887-B365-1C536B994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1E9F4-5AFB-47BC-8C57-963FC8135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56009-6C94-4AC2-B5D6-3FE56C750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2BD45-8B87-4926-AF76-CEB352D8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ACC3B-FAF1-4BB8-8C99-7F6019EB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B3405-72B8-461E-8B87-67A138F0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377E-AA18-4424-B944-8CA1FB62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2814B-8187-48D5-AC0D-0566115C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DADA-E80F-46DB-9A29-0856B039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65053-E1BF-4206-B529-B9FAC97E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029DC-B3D5-4940-B141-26C37856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7289A-A550-406F-B011-CB754108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70B5B-B921-4B16-A116-F02A960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091E-F75B-41B2-BC63-16238F3B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127F-4D16-4B68-A294-F30A53D0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161F-BAC5-417B-B080-7A3610A48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42CFC-F31F-4A32-B131-308A1C58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F0BE0-558D-47A0-A299-DFE5BDF2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E485D-2AEF-4757-B696-72D472D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EA44-467A-4FAC-A2E9-06D4A64A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1B4B1-A1CC-4157-B187-AB7BB58F0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32C15-A3E3-45FC-804F-309B1EAB1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27BA-9472-4332-842C-6931FE8B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4B5A-C6E3-4A02-87D6-B08514EC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03C4B-6DEC-4233-9DE9-1DD0292A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E403A-0DD6-4425-B116-CF73A8F2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03F9F-9B2A-45B3-9DDF-5AF564F4B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7F90-668E-4B0B-ADC3-F193DDD11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383E-AF22-4B74-8270-85F0ADC9ED5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66D5-CB91-4DCB-8BB5-380B28B51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FECC-499E-4D2F-8D68-F0DA11968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9D1E-DE99-4092-AA4A-1801F5EF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EB4D-0C82-4E48-92B6-B60F29EDB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16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2EEF3-180D-4875-B59D-C1908E187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Anime Search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0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A4C2-4E48-4B8A-A75B-84293064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D7CF-F4E6-4706-BCAA-A3802423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numbers of anime</a:t>
            </a:r>
          </a:p>
          <a:p>
            <a:r>
              <a:rPr lang="en-US" dirty="0"/>
              <a:t>Beginners difficult of finding appropriate anime based on their taste.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Group 16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16</dc:title>
  <dc:creator>De Vera, Jenn Zoriel</dc:creator>
  <cp:lastModifiedBy>De Vera, Jenn Zoriel</cp:lastModifiedBy>
  <cp:revision>3</cp:revision>
  <dcterms:created xsi:type="dcterms:W3CDTF">2020-08-26T02:05:07Z</dcterms:created>
  <dcterms:modified xsi:type="dcterms:W3CDTF">2020-08-26T02:15:58Z</dcterms:modified>
</cp:coreProperties>
</file>