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6" r:id="rId9"/>
    <p:sldId id="275" r:id="rId10"/>
    <p:sldId id="278" r:id="rId11"/>
    <p:sldId id="277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99" autoAdjust="0"/>
  </p:normalViewPr>
  <p:slideViewPr>
    <p:cSldViewPr>
      <p:cViewPr varScale="1">
        <p:scale>
          <a:sx n="68" d="100"/>
          <a:sy n="68" d="100"/>
        </p:scale>
        <p:origin x="82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20/04/2024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502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8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440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58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563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400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040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18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149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MySQL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AR" dirty="0" err="1"/>
              <a:t>Introduction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a Relational Database?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The relationship between the "Customers" table and the "Orders" table is the </a:t>
            </a:r>
            <a:r>
              <a:rPr lang="en-US" dirty="0" err="1"/>
              <a:t>CustomerID</a:t>
            </a:r>
            <a:r>
              <a:rPr lang="en-US" dirty="0"/>
              <a:t> column:</a:t>
            </a:r>
          </a:p>
          <a:p>
            <a:pPr rtl="0"/>
            <a:r>
              <a:rPr lang="en-US" b="1" dirty="0"/>
              <a:t>Orders Table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1BD042-5693-5CB5-86C7-1EF987D2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04" y="3068960"/>
            <a:ext cx="6624736" cy="291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2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a Relational Database?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The relationship between the "Orders" table and the "Shippers" table is the </a:t>
            </a:r>
            <a:r>
              <a:rPr lang="en-US" dirty="0" err="1"/>
              <a:t>ShipperID</a:t>
            </a:r>
            <a:r>
              <a:rPr lang="en-US" dirty="0"/>
              <a:t> column:</a:t>
            </a:r>
          </a:p>
          <a:p>
            <a:pPr rtl="0"/>
            <a:r>
              <a:rPr lang="en-US" b="1" dirty="0"/>
              <a:t>Shippers Table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074E96-14A9-DF81-2E93-FA402535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56" y="3789040"/>
            <a:ext cx="7869311" cy="15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MySQL?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MySQL is a widely used relational database management system (RDBMS).</a:t>
            </a:r>
          </a:p>
          <a:p>
            <a:pPr rtl="0"/>
            <a:r>
              <a:rPr lang="en-US" dirty="0"/>
              <a:t>MySQL is free and open-source.</a:t>
            </a:r>
          </a:p>
          <a:p>
            <a:pPr rtl="0"/>
            <a:r>
              <a:rPr lang="en-US" dirty="0"/>
              <a:t>MySQL is ideal for both small and large applications.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MySQL?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MySQL is very fast, reliable, scalable, and easy to use</a:t>
            </a:r>
          </a:p>
          <a:p>
            <a:pPr rtl="0"/>
            <a:r>
              <a:rPr lang="en-US" dirty="0"/>
              <a:t>MySQL is cross-platform</a:t>
            </a:r>
          </a:p>
          <a:p>
            <a:pPr rtl="0"/>
            <a:r>
              <a:rPr lang="en-US" dirty="0"/>
              <a:t>MySQL is compliant with the ANSI SQL standard</a:t>
            </a:r>
          </a:p>
          <a:p>
            <a:pPr rtl="0"/>
            <a:r>
              <a:rPr lang="en-US" dirty="0"/>
              <a:t>MySQL was first released in 1995</a:t>
            </a:r>
          </a:p>
          <a:p>
            <a:pPr rtl="0"/>
            <a:r>
              <a:rPr lang="en-US" dirty="0"/>
              <a:t>MySQL is developed, distributed, and supported by Oracle Corporation</a:t>
            </a:r>
          </a:p>
        </p:txBody>
      </p:sp>
    </p:spTree>
    <p:extLst>
      <p:ext uri="{BB962C8B-B14F-4D97-AF65-F5344CB8AC3E}">
        <p14:creationId xmlns:p14="http://schemas.microsoft.com/office/powerpoint/2010/main" val="39138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Who Uses MySQL?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Huge websites like Facebook, Twitter, Airbnb, Booking.com, Uber, GitHub, YouTube, etc.</a:t>
            </a:r>
          </a:p>
          <a:p>
            <a:pPr rtl="0"/>
            <a:r>
              <a:rPr lang="en-US" dirty="0"/>
              <a:t>Content Management Systems like WordPress, Drupal, Joomla!, </a:t>
            </a:r>
            <a:r>
              <a:rPr lang="en-US" dirty="0" err="1"/>
              <a:t>Contao</a:t>
            </a:r>
            <a:r>
              <a:rPr lang="en-US" dirty="0"/>
              <a:t>, etc.</a:t>
            </a:r>
          </a:p>
          <a:p>
            <a:pPr rtl="0"/>
            <a:r>
              <a:rPr lang="en-US" dirty="0"/>
              <a:t>A very large number of web developers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327308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RDBMS?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RDBMS stands for Relational Database Management System.</a:t>
            </a:r>
          </a:p>
          <a:p>
            <a:pPr rtl="0"/>
            <a:r>
              <a:rPr lang="en-US" dirty="0"/>
              <a:t>RDBMS is a program used to maintain a relational database.</a:t>
            </a:r>
          </a:p>
          <a:p>
            <a:pPr rtl="0"/>
            <a:r>
              <a:rPr lang="en-US" dirty="0"/>
              <a:t>RDBMS is the basis for all modern database systems such as MySQL, Microsoft SQL Server, Oracle, and Microsoft Access.</a:t>
            </a:r>
          </a:p>
          <a:p>
            <a:pPr rtl="0"/>
            <a:r>
              <a:rPr lang="en-US" dirty="0"/>
              <a:t>RDBMS uses SQL queries to access the data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5060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a Database Table?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A table is a collection of related data entries, and it consists of columns and rows.</a:t>
            </a:r>
          </a:p>
          <a:p>
            <a:pPr rtl="0"/>
            <a:r>
              <a:rPr lang="en-US" dirty="0"/>
              <a:t>A column holds specific information about every record in the table.</a:t>
            </a:r>
          </a:p>
          <a:p>
            <a:pPr rtl="0"/>
            <a:r>
              <a:rPr lang="en-US" dirty="0"/>
              <a:t>A record (or row) is each individual entry that exists in a table.</a:t>
            </a:r>
          </a:p>
        </p:txBody>
      </p:sp>
    </p:spTree>
    <p:extLst>
      <p:ext uri="{BB962C8B-B14F-4D97-AF65-F5344CB8AC3E}">
        <p14:creationId xmlns:p14="http://schemas.microsoft.com/office/powerpoint/2010/main" val="29891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a Database Table?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Look at a selection from the Northwind "Customers" table: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466506-FC18-B497-AF08-F1227BA6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24" y="2619375"/>
            <a:ext cx="8105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a Relational Database?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A relational database defines database relationships in the form of tables. The tables are related to each other - based on data common to each.</a:t>
            </a:r>
          </a:p>
          <a:p>
            <a:pPr rtl="0"/>
            <a:r>
              <a:rPr lang="en-US" dirty="0"/>
              <a:t>Look at the following three tables "Customers", "Orders", and "Shippers" from the Northwind database:</a:t>
            </a:r>
          </a:p>
        </p:txBody>
      </p:sp>
    </p:spTree>
    <p:extLst>
      <p:ext uri="{BB962C8B-B14F-4D97-AF65-F5344CB8AC3E}">
        <p14:creationId xmlns:p14="http://schemas.microsoft.com/office/powerpoint/2010/main" val="251192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a Relational Database?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Customers Table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10C83-D749-03BF-2964-DDFF4166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2552700"/>
            <a:ext cx="81057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8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75</TotalTime>
  <Words>383</Words>
  <Application>Microsoft Office PowerPoint</Application>
  <PresentationFormat>Personalizado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Pizarra 16 x 9</vt:lpstr>
      <vt:lpstr>MySQL</vt:lpstr>
      <vt:lpstr>What is MySQL?</vt:lpstr>
      <vt:lpstr>What is MySQL?</vt:lpstr>
      <vt:lpstr>Who Uses MySQL?</vt:lpstr>
      <vt:lpstr>What is RDBMS?</vt:lpstr>
      <vt:lpstr>What is a Database Table?</vt:lpstr>
      <vt:lpstr>What is a Database Table?</vt:lpstr>
      <vt:lpstr>What is a Relational Database?</vt:lpstr>
      <vt:lpstr>What is a Relational Database?</vt:lpstr>
      <vt:lpstr>What is a Relational Database?</vt:lpstr>
      <vt:lpstr>What is a Relational Database?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Nelson C.</dc:creator>
  <cp:lastModifiedBy>Nelson C.</cp:lastModifiedBy>
  <cp:revision>1</cp:revision>
  <dcterms:created xsi:type="dcterms:W3CDTF">2024-04-20T08:21:56Z</dcterms:created>
  <dcterms:modified xsi:type="dcterms:W3CDTF">2024-04-20T09:37:11Z</dcterms:modified>
</cp:coreProperties>
</file>