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20/04/2024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1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97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65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MySQL SQL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E86C-A2B0-8074-9ABC-7CDE790B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MySQL SELECT </a:t>
            </a:r>
            <a:r>
              <a:rPr lang="es-AR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E57-EE21-012C-2279-77B47E1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Example Without DISTINCT</a:t>
            </a:r>
          </a:p>
          <a:p>
            <a:r>
              <a:rPr lang="en-US" sz="2000" dirty="0"/>
              <a:t>The following SQL statement selects all (including the duplicates) values from the "Country" column in the "Customers" table: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2000" dirty="0"/>
              <a:t>Now, let us use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SELECT DISTINCT </a:t>
            </a:r>
            <a:r>
              <a:rPr lang="en-US" sz="2000" dirty="0"/>
              <a:t>statement and see the result.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6E1A38-2E3F-14D6-8D2B-490D6131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54" y="3497585"/>
            <a:ext cx="3943715" cy="5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4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E86C-A2B0-8074-9ABC-7CDE790B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MySQL SELECT </a:t>
            </a:r>
            <a:r>
              <a:rPr lang="es-AR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E57-EE21-012C-2279-77B47E1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DISTINCT Examples</a:t>
            </a:r>
          </a:p>
          <a:p>
            <a:r>
              <a:rPr lang="en-US" sz="2000" dirty="0"/>
              <a:t>The following SQL statement selects only the DISTINCT values from the "Country" column in the "Customers" table:</a:t>
            </a:r>
            <a:endParaRPr lang="en-US" sz="2000" b="1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r>
              <a:rPr lang="en-US" sz="2000" dirty="0"/>
              <a:t>The following SQL statement counts and returns the number of different (distinct) countries in the "Customers" table: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35B8DD-06BC-192F-41BE-CF40D1AA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22" y="3363942"/>
            <a:ext cx="4896544" cy="550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18D845-537D-369E-BC35-1A812BF5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98" y="5229200"/>
            <a:ext cx="5599628" cy="5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 WHERE </a:t>
            </a:r>
            <a:r>
              <a:rPr lang="es-ES" dirty="0" err="1"/>
              <a:t>Clause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MySQL WHERE Clause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000" dirty="0"/>
              <a:t> clause is used to filter records.</a:t>
            </a:r>
          </a:p>
          <a:p>
            <a:r>
              <a:rPr lang="en-US" sz="2000" dirty="0"/>
              <a:t>It is used to extract only those records that fulfill a specified condition.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WHERE Syntax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B17C3A-B0BD-4873-CD21-F7249B6B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4581128"/>
            <a:ext cx="3888432" cy="12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 WHERE </a:t>
            </a:r>
            <a:r>
              <a:rPr lang="es-ES" dirty="0" err="1"/>
              <a:t>Clause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909" y="1844824"/>
            <a:ext cx="9144000" cy="4267200"/>
          </a:xfrm>
        </p:spPr>
        <p:txBody>
          <a:bodyPr/>
          <a:lstStyle/>
          <a:p>
            <a:endParaRPr lang="es-AR" b="1" dirty="0"/>
          </a:p>
          <a:p>
            <a:endParaRPr lang="es-AR" b="1" dirty="0"/>
          </a:p>
          <a:p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B797A5-1B26-41D6-1B6E-384F34FB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53" y="2420888"/>
            <a:ext cx="9289032" cy="6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 WHERE </a:t>
            </a:r>
            <a:r>
              <a:rPr lang="es-ES" dirty="0" err="1"/>
              <a:t>Clause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Database</a:t>
            </a:r>
          </a:p>
          <a:p>
            <a:r>
              <a:rPr lang="en-US" sz="2000" dirty="0"/>
              <a:t>Below is a selection from the "Customers" table in the Northwind sample database: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51FB43-9617-E787-5350-C869A9CC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72" y="3068960"/>
            <a:ext cx="7581279" cy="33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1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 WHERE </a:t>
            </a:r>
            <a:r>
              <a:rPr lang="es-ES" dirty="0" err="1"/>
              <a:t>Clause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Clause Example</a:t>
            </a:r>
          </a:p>
          <a:p>
            <a:r>
              <a:rPr lang="en-US" sz="2000" dirty="0"/>
              <a:t>The following SQL statement selects all the customers from "Mexico":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b="1" dirty="0"/>
              <a:t>Text Fields vs. Numeric Fields</a:t>
            </a:r>
          </a:p>
          <a:p>
            <a:r>
              <a:rPr lang="en-US" sz="2000" dirty="0"/>
              <a:t>SQL requires single quotes around text values (most database systems will also allow double quotes).</a:t>
            </a:r>
          </a:p>
          <a:p>
            <a:r>
              <a:rPr lang="en-US" sz="2000" dirty="0"/>
              <a:t>However, numeric fields should not be enclosed in quotes: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6D4537-8AEA-8799-8BB3-E255314A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3024670"/>
            <a:ext cx="3168352" cy="8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0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 WHERE </a:t>
            </a:r>
            <a:r>
              <a:rPr lang="es-ES" dirty="0" err="1"/>
              <a:t>Clause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Operators in The WHERE Clause</a:t>
            </a:r>
          </a:p>
          <a:p>
            <a:r>
              <a:rPr lang="en-US" sz="2000" dirty="0"/>
              <a:t>The following operators can be used in the WHERE clause:</a:t>
            </a:r>
          </a:p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3C65F0-BB15-5815-90F0-B31B718C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3355145"/>
            <a:ext cx="81057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MySQL WHERE </a:t>
            </a:r>
            <a:r>
              <a:rPr lang="es-ES" dirty="0" err="1"/>
              <a:t>Clause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Operators in The WHERE Clause</a:t>
            </a:r>
          </a:p>
          <a:p>
            <a:r>
              <a:rPr lang="en-US" sz="2000" dirty="0"/>
              <a:t>The following operators can be used in the WHERE clause:</a:t>
            </a:r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D7A853-2ED2-4C3B-EFDC-BB29D196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93" y="3284984"/>
            <a:ext cx="8105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MySQL AND, OR and NOT Operators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000" dirty="0"/>
              <a:t> clause can be combined with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000" dirty="0"/>
              <a:t> operators.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and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000" dirty="0"/>
              <a:t> operators are used to filter records based on more than one condition: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sz="2000" dirty="0"/>
              <a:t> operator displays a record if all the conditions separated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sz="2000" dirty="0"/>
              <a:t> are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000" dirty="0"/>
              <a:t> operator displays a record if any of the conditions separated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000" dirty="0"/>
              <a:t> operator displays a record if the condition(s)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8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AND Syntax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OR Syntax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3444A4-C661-124B-E0CA-3FF10D9D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7" y="2564904"/>
            <a:ext cx="5760639" cy="10777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FA3A04-A718-B807-9B5E-B1A9CE7F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49" y="4871566"/>
            <a:ext cx="5726167" cy="10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MySQL SQL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sz="2800" b="1" dirty="0"/>
              <a:t>What is SQL?</a:t>
            </a:r>
          </a:p>
          <a:p>
            <a:pPr rtl="0"/>
            <a:r>
              <a:rPr lang="en-US" dirty="0"/>
              <a:t>SQL is the standard language for dealing with Relational Databases.</a:t>
            </a:r>
          </a:p>
          <a:p>
            <a:pPr rtl="0"/>
            <a:r>
              <a:rPr lang="en-US" dirty="0"/>
              <a:t>SQL is used to insert, search, update, and delete database records.</a:t>
            </a:r>
            <a:br>
              <a:rPr lang="en-US" dirty="0"/>
            </a:br>
            <a:endParaRPr lang="en-US" dirty="0"/>
          </a:p>
          <a:p>
            <a:pPr rtl="0"/>
            <a:r>
              <a:rPr lang="en-US" sz="2800" b="1" dirty="0"/>
              <a:t>How to Use SQL</a:t>
            </a:r>
          </a:p>
          <a:p>
            <a:pPr rtl="0"/>
            <a:r>
              <a:rPr lang="en-US" dirty="0"/>
              <a:t>The following SQL statement selects all the records in the "Customers" table: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DFA003-4DB7-C231-7F83-FC33A456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5487169"/>
            <a:ext cx="4218349" cy="6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 Syntax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E17CA7-341C-6BFA-A823-CE96E979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564904"/>
            <a:ext cx="387643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Database</a:t>
            </a:r>
          </a:p>
          <a:p>
            <a:r>
              <a:rPr lang="en-US" sz="2000" dirty="0"/>
              <a:t>Below is a selection from the "Customers" table in the Northwind sample database: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51FB43-9617-E787-5350-C869A9CC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72" y="3068960"/>
            <a:ext cx="7581279" cy="33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0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AND Example</a:t>
            </a:r>
          </a:p>
          <a:p>
            <a:r>
              <a:rPr lang="en-US" sz="2000" dirty="0"/>
              <a:t>The following SQL statement selects all fields from "Customers" where country is "Germany" AND city is "Berlin":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b="1" dirty="0"/>
              <a:t>OR Example</a:t>
            </a:r>
          </a:p>
          <a:p>
            <a:r>
              <a:rPr lang="en-US" sz="2000" dirty="0"/>
              <a:t>The following SQL statement selects all fields from "Customers" where city is "Berlin" OR "Stuttgart":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D0D6C9-FACD-0FB6-57CF-C98B1901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53" y="3309940"/>
            <a:ext cx="5112568" cy="7286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0E6282-3207-0882-FED1-0EE54384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35" y="5661248"/>
            <a:ext cx="4766153" cy="7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 Example</a:t>
            </a:r>
          </a:p>
          <a:p>
            <a:r>
              <a:rPr lang="en-US" sz="2000" dirty="0"/>
              <a:t>The following SQL statement selects all fields from "Customers" where country is "Germany" OR "Spain":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b="1" dirty="0"/>
              <a:t>NOT Example</a:t>
            </a:r>
          </a:p>
          <a:p>
            <a:r>
              <a:rPr lang="en-US" sz="2000" dirty="0"/>
              <a:t>The following SQL statement selects all fields from "Customers" where country is NOT "Germany":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76761C-66A4-5F3A-9B53-D6ACD070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3284984"/>
            <a:ext cx="5184576" cy="7639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8D2FB4-8C1A-DF4B-F75F-EDE5D454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5591175"/>
            <a:ext cx="3418815" cy="7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Combining AND, OR and NOT</a:t>
            </a:r>
          </a:p>
          <a:p>
            <a:r>
              <a:rPr lang="en-US" sz="2000" dirty="0"/>
              <a:t>You can also combine the AND, OR and NOT operators.</a:t>
            </a:r>
          </a:p>
          <a:p>
            <a:r>
              <a:rPr lang="en-US" sz="2000" dirty="0"/>
              <a:t>The following SQL statement selects all fields from "Customers" where country is "Germany" AND city must be "Berlin" OR "Stuttgart" (use parenthesis to form complex expressions):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AD4966-AD1F-9878-7DDD-F9308272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4149080"/>
            <a:ext cx="7488832" cy="7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AND, OR and NOT Operators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Combining AND, OR and NOT</a:t>
            </a:r>
          </a:p>
          <a:p>
            <a:r>
              <a:rPr lang="en-US" sz="2000" dirty="0"/>
              <a:t>The following SQL statement selects all fields from "Customers" where country is NOT "Germany" and NOT "USA":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4334B1-BD82-1E18-0ECC-EB434989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3429000"/>
            <a:ext cx="6239321" cy="7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ORDER BY Keyword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MySQL ORDER BY Keyword</a:t>
            </a:r>
          </a:p>
          <a:p>
            <a:r>
              <a:rPr lang="en-US" sz="2000" dirty="0"/>
              <a:t>The ORDER BY keyword is used to sort the result-set in ascending or descending order.</a:t>
            </a:r>
          </a:p>
          <a:p>
            <a:r>
              <a:rPr lang="en-US" sz="2000" dirty="0"/>
              <a:t>The ORDER BY keyword sorts the records in ascending order by default. To sort the records in descending order, use the DESC keyword.</a:t>
            </a:r>
          </a:p>
          <a:p>
            <a:endParaRPr lang="en-US" sz="2000" dirty="0"/>
          </a:p>
          <a:p>
            <a:r>
              <a:rPr lang="en-US" b="1" dirty="0"/>
              <a:t>ORDER BY Syntax</a:t>
            </a:r>
            <a:endParaRPr lang="en-U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F851B5-8936-9C16-3000-E9B8C37A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01" y="5157192"/>
            <a:ext cx="4561421" cy="10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ORDER BY Keyword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Database</a:t>
            </a:r>
          </a:p>
          <a:p>
            <a:r>
              <a:rPr lang="en-US" sz="2000" dirty="0"/>
              <a:t>Below is a selection from the "Customers" table in the Northwind sample database: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51FB43-9617-E787-5350-C869A9CC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72" y="3068960"/>
            <a:ext cx="7581279" cy="33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ORDER BY Keyword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ORDER BY Example</a:t>
            </a:r>
          </a:p>
          <a:p>
            <a:r>
              <a:rPr lang="en-US" sz="2000" dirty="0"/>
              <a:t>The following SQL statement selects all customers from the "Customers" table, sorted by the "Country" column:</a:t>
            </a:r>
          </a:p>
          <a:p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2003F1-7E5C-F58D-7176-732EE497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3356992"/>
            <a:ext cx="3295834" cy="8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0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ORDER BY Keyword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ORDER BY DESC Example</a:t>
            </a:r>
          </a:p>
          <a:p>
            <a:r>
              <a:rPr lang="en-US" sz="2000" dirty="0"/>
              <a:t>The following SQL statement selects all customers from the "Customers" table, sorted DESCENDING by the "Country" column:</a:t>
            </a:r>
          </a:p>
          <a:p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D738DC-ECF1-3F0A-020B-B474D496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3429000"/>
            <a:ext cx="3338901" cy="9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MySQL SQL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SQL keywords are NOT case sensitive: select is the same as SELECT</a:t>
            </a:r>
          </a:p>
          <a:p>
            <a:pPr rtl="0"/>
            <a:r>
              <a:rPr lang="en-US" dirty="0"/>
              <a:t>Some database systems require a semicolon at the end of each SQL statement.</a:t>
            </a:r>
          </a:p>
          <a:p>
            <a:pPr rtl="0"/>
            <a:r>
              <a:rPr lang="en-US" dirty="0"/>
              <a:t>Semicolon is the standard way to separate each SQL statement in database systems that allow more than one SQL statement to be executed in the same call to the server.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963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ORDER BY Keyword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ORDER BY Several Columns Example</a:t>
            </a:r>
          </a:p>
          <a:p>
            <a:r>
              <a:rPr lang="en-US" sz="2000" dirty="0"/>
              <a:t>The following SQL statement selects all customers from the "Customers" table, sorted by the "Country" and the "</a:t>
            </a:r>
            <a:r>
              <a:rPr lang="en-US" sz="2000" dirty="0" err="1"/>
              <a:t>CustomerName</a:t>
            </a:r>
            <a:r>
              <a:rPr lang="en-US" sz="2000" dirty="0"/>
              <a:t>" column. This means that it orders by Country, but if some rows have the same Country, it orders them by </a:t>
            </a:r>
            <a:r>
              <a:rPr lang="en-US" sz="2000" dirty="0" err="1"/>
              <a:t>CustomerName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83878A-101A-78D5-C6A9-CEE72DB6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4149080"/>
            <a:ext cx="4304587" cy="8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48CA-2489-0B6E-A9B1-EBB7D4F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ORDER BY Keyword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10AD-6120-F3E5-A5AE-F448190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ORDER BY Several Columns Example 2</a:t>
            </a:r>
          </a:p>
          <a:p>
            <a:r>
              <a:rPr lang="en-US" sz="2000" dirty="0"/>
              <a:t>The following SQL statement selects all customers from the "Customers" table, sorted ascending by the "Country" and descending by the "</a:t>
            </a:r>
            <a:r>
              <a:rPr lang="en-US" sz="2000" dirty="0" err="1"/>
              <a:t>CustomerName</a:t>
            </a:r>
            <a:r>
              <a:rPr lang="en-US" sz="2000" dirty="0"/>
              <a:t>" column: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FB77BD-825C-5769-929D-265C6F37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3789040"/>
            <a:ext cx="5150738" cy="8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MySQL SQL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b="1" dirty="0"/>
              <a:t>Some of The Most Important SQL Commands:</a:t>
            </a:r>
          </a:p>
          <a:p>
            <a:pPr rtl="0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s-ES" sz="2000" dirty="0"/>
              <a:t> - </a:t>
            </a:r>
            <a:r>
              <a:rPr lang="es-ES" sz="2000" dirty="0" err="1"/>
              <a:t>extracts</a:t>
            </a:r>
            <a:r>
              <a:rPr lang="es-ES" sz="2000" dirty="0"/>
              <a:t> data </a:t>
            </a:r>
            <a:r>
              <a:rPr lang="es-ES" sz="2000" dirty="0" err="1"/>
              <a:t>from</a:t>
            </a:r>
            <a:r>
              <a:rPr lang="es-ES" sz="2000" dirty="0"/>
              <a:t> a </a:t>
            </a:r>
            <a:r>
              <a:rPr lang="es-ES" sz="2000" dirty="0" err="1"/>
              <a:t>database</a:t>
            </a:r>
            <a:endParaRPr lang="es-ES" sz="2000" dirty="0"/>
          </a:p>
          <a:p>
            <a:pPr rtl="0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es-ES" sz="2000" dirty="0"/>
              <a:t> - </a:t>
            </a:r>
            <a:r>
              <a:rPr lang="es-ES" sz="2000" dirty="0" err="1"/>
              <a:t>updates</a:t>
            </a:r>
            <a:r>
              <a:rPr lang="es-ES" sz="2000" dirty="0"/>
              <a:t> data in a </a:t>
            </a:r>
            <a:r>
              <a:rPr lang="es-ES" sz="2000" dirty="0" err="1"/>
              <a:t>database</a:t>
            </a:r>
            <a:endParaRPr lang="es-ES" sz="2000" dirty="0"/>
          </a:p>
          <a:p>
            <a:pPr rtl="0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s-ES" sz="2000" dirty="0"/>
              <a:t> - </a:t>
            </a:r>
            <a:r>
              <a:rPr lang="es-ES" sz="2000" dirty="0" err="1"/>
              <a:t>deletes</a:t>
            </a:r>
            <a:r>
              <a:rPr lang="es-ES" sz="2000" dirty="0"/>
              <a:t> data </a:t>
            </a:r>
            <a:r>
              <a:rPr lang="es-ES" sz="2000" dirty="0" err="1"/>
              <a:t>from</a:t>
            </a:r>
            <a:r>
              <a:rPr lang="es-ES" sz="2000" dirty="0"/>
              <a:t> a </a:t>
            </a:r>
            <a:r>
              <a:rPr lang="es-ES" sz="2000" dirty="0" err="1"/>
              <a:t>database</a:t>
            </a:r>
            <a:endParaRPr lang="es-ES" sz="2000" dirty="0"/>
          </a:p>
          <a:p>
            <a:pPr rtl="0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es-ES" sz="2000" dirty="0"/>
              <a:t>- </a:t>
            </a:r>
            <a:r>
              <a:rPr lang="es-ES" sz="2000" dirty="0" err="1"/>
              <a:t>inserts</a:t>
            </a:r>
            <a:r>
              <a:rPr lang="es-ES" sz="2000" dirty="0"/>
              <a:t> new data </a:t>
            </a:r>
            <a:r>
              <a:rPr lang="es-ES" sz="2000" dirty="0" err="1"/>
              <a:t>into</a:t>
            </a:r>
            <a:r>
              <a:rPr lang="es-ES" sz="2000" dirty="0"/>
              <a:t> a </a:t>
            </a:r>
            <a:r>
              <a:rPr lang="es-ES" sz="2000" dirty="0" err="1"/>
              <a:t>database</a:t>
            </a:r>
            <a:endParaRPr lang="es-ES" sz="2000" dirty="0"/>
          </a:p>
          <a:p>
            <a:pPr rtl="0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CREATE DATABASE </a:t>
            </a:r>
            <a:r>
              <a:rPr lang="es-ES" sz="2000" dirty="0"/>
              <a:t>- </a:t>
            </a:r>
            <a:r>
              <a:rPr lang="es-ES" sz="2000" dirty="0" err="1"/>
              <a:t>creates</a:t>
            </a:r>
            <a:r>
              <a:rPr lang="es-ES" sz="2000" dirty="0"/>
              <a:t> a new </a:t>
            </a:r>
            <a:r>
              <a:rPr lang="es-ES" sz="2000" dirty="0" err="1"/>
              <a:t>database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8108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MySQL SQL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Some of The Most Important SQL Commands:</a:t>
            </a:r>
          </a:p>
          <a:p>
            <a:pPr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ALTER DATABASE </a:t>
            </a:r>
            <a:r>
              <a:rPr lang="en-US" sz="2000" dirty="0"/>
              <a:t>- modifies a database</a:t>
            </a:r>
          </a:p>
          <a:p>
            <a:pPr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en-US" sz="2000" dirty="0"/>
              <a:t>- creates a new table</a:t>
            </a:r>
          </a:p>
          <a:p>
            <a:pPr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ALTER TABLE</a:t>
            </a:r>
            <a:r>
              <a:rPr lang="en-US" sz="2000" dirty="0"/>
              <a:t> - modifies a table</a:t>
            </a:r>
          </a:p>
          <a:p>
            <a:pPr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DROP TABLE </a:t>
            </a:r>
            <a:r>
              <a:rPr lang="en-US" sz="2000" dirty="0"/>
              <a:t>- deletes a table</a:t>
            </a:r>
          </a:p>
          <a:p>
            <a:pPr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CREATE INDEX </a:t>
            </a:r>
            <a:r>
              <a:rPr lang="en-US" sz="2000" dirty="0"/>
              <a:t>- creates an index (search key)</a:t>
            </a:r>
          </a:p>
          <a:p>
            <a:pPr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DROP INDEX </a:t>
            </a:r>
            <a:r>
              <a:rPr lang="en-US" sz="2000" dirty="0"/>
              <a:t>- deletes an index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7075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E86C-A2B0-8074-9ABC-7CDE790B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MySQL SELECT </a:t>
            </a:r>
            <a:r>
              <a:rPr lang="es-AR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E57-EE21-012C-2279-77B47E1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SELECT </a:t>
            </a:r>
            <a:r>
              <a:rPr lang="es-ES" b="1" dirty="0" err="1"/>
              <a:t>Syntax</a:t>
            </a:r>
            <a:endParaRPr lang="es-ES" b="1" dirty="0"/>
          </a:p>
          <a:p>
            <a:endParaRPr lang="es-ES" dirty="0"/>
          </a:p>
          <a:p>
            <a:endParaRPr lang="es-ES" dirty="0"/>
          </a:p>
          <a:p>
            <a:r>
              <a:rPr lang="en-US" sz="2000" dirty="0"/>
              <a:t>Here, column1, column2, ... are the field names of the table you want to select data from.</a:t>
            </a:r>
          </a:p>
          <a:p>
            <a:r>
              <a:rPr lang="en-US" sz="2000" dirty="0"/>
              <a:t>If you want to select all the fields available in the table, use the following syntax:</a:t>
            </a:r>
            <a:endParaRPr lang="es-ES" sz="2000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1C4FE0-144C-3687-C5B3-5C05C542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429727"/>
            <a:ext cx="3598040" cy="8640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BEB77-88F1-B335-CAFD-96F65642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26" y="5157192"/>
            <a:ext cx="4342147" cy="6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E86C-A2B0-8074-9ABC-7CDE790B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MySQL SELECT </a:t>
            </a:r>
            <a:r>
              <a:rPr lang="es-AR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E57-EE21-012C-2279-77B47E1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Demo </a:t>
            </a:r>
            <a:r>
              <a:rPr lang="es-ES" b="1" dirty="0" err="1"/>
              <a:t>Database</a:t>
            </a:r>
            <a:endParaRPr lang="es-ES" b="1" dirty="0"/>
          </a:p>
          <a:p>
            <a:r>
              <a:rPr lang="en-US" sz="2000" dirty="0"/>
              <a:t>Below is a selection from the "Customers" table in the Northwind sample database:</a:t>
            </a: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19EA12-900E-6521-9C53-AFF64706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3207765"/>
            <a:ext cx="6840760" cy="29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E86C-A2B0-8074-9ABC-7CDE790B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MySQL SELECT </a:t>
            </a:r>
            <a:r>
              <a:rPr lang="es-AR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E57-EE21-012C-2279-77B47E1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/>
              <a:t>SELECT </a:t>
            </a:r>
            <a:r>
              <a:rPr lang="es-ES" sz="2000" b="1" dirty="0" err="1"/>
              <a:t>Columns</a:t>
            </a:r>
            <a:r>
              <a:rPr lang="es-ES" sz="2000" b="1" dirty="0"/>
              <a:t> </a:t>
            </a:r>
            <a:r>
              <a:rPr lang="es-ES" sz="2000" b="1" dirty="0" err="1"/>
              <a:t>Example</a:t>
            </a:r>
            <a:endParaRPr lang="es-ES" sz="2000" b="1" dirty="0"/>
          </a:p>
          <a:p>
            <a:r>
              <a:rPr lang="en-US" sz="2000" dirty="0"/>
              <a:t>The following SQL statement selects the "</a:t>
            </a:r>
            <a:r>
              <a:rPr lang="en-US" sz="2000" dirty="0" err="1"/>
              <a:t>CustomerName</a:t>
            </a:r>
            <a:r>
              <a:rPr lang="en-US" sz="2000" dirty="0"/>
              <a:t>", "City", and "Country" columns from the "Customers" table: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s-ES" sz="2000" b="1" dirty="0"/>
              <a:t>SELECT * </a:t>
            </a:r>
            <a:r>
              <a:rPr lang="es-ES" sz="2000" b="1" dirty="0" err="1"/>
              <a:t>Example</a:t>
            </a:r>
            <a:endParaRPr lang="en-US" sz="2000" b="1" dirty="0"/>
          </a:p>
          <a:p>
            <a:r>
              <a:rPr lang="en-US" sz="2000" dirty="0"/>
              <a:t>The following SQL statement selects ALL the columns from the "Customers" table:</a:t>
            </a:r>
            <a:endParaRPr lang="es-ES" sz="2000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65461-9E1B-DFC0-4D07-F7238F80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284984"/>
            <a:ext cx="6048672" cy="5361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CDE91A-D9B3-187C-61E4-227E7F37E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4" y="5517232"/>
            <a:ext cx="3096344" cy="5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E86C-A2B0-8074-9ABC-7CDE790B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MySQL SELECT </a:t>
            </a:r>
            <a:r>
              <a:rPr lang="es-AR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FE57-EE21-012C-2279-77B47E1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MySQL SELECT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DISTINCT</a:t>
            </a:r>
            <a:r>
              <a:rPr lang="en-US" b="1" dirty="0"/>
              <a:t> Statement</a:t>
            </a:r>
          </a:p>
          <a:p>
            <a:r>
              <a:rPr lang="en-US" sz="2000" dirty="0"/>
              <a:t>The SELECT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DISTINCT</a:t>
            </a:r>
            <a:r>
              <a:rPr lang="en-US" sz="2000" dirty="0"/>
              <a:t> statement is used to return only distinct (different) values.</a:t>
            </a:r>
          </a:p>
          <a:p>
            <a:r>
              <a:rPr lang="en-US" sz="2000" dirty="0"/>
              <a:t>Inside a table, a column often contains many duplicate values; and sometimes you only want to list the different (distinct) values.</a:t>
            </a:r>
            <a:br>
              <a:rPr lang="en-US" sz="2000" dirty="0"/>
            </a:br>
            <a:endParaRPr lang="en-US" sz="2000" dirty="0"/>
          </a:p>
          <a:p>
            <a:r>
              <a:rPr lang="en-US" b="1" dirty="0"/>
              <a:t>SELECT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DISTINCT</a:t>
            </a:r>
            <a:r>
              <a:rPr lang="en-US" b="1" dirty="0"/>
              <a:t> Syntax</a:t>
            </a: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90216A-42F8-15E9-0098-E3E86172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55" y="4869160"/>
            <a:ext cx="471711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210</TotalTime>
  <Words>1210</Words>
  <Application>Microsoft Office PowerPoint</Application>
  <PresentationFormat>Personalizado</PresentationFormat>
  <Paragraphs>157</Paragraphs>
  <Slides>31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Consolas</vt:lpstr>
      <vt:lpstr>Corbel</vt:lpstr>
      <vt:lpstr>Pizarra 16 x 9</vt:lpstr>
      <vt:lpstr>MySQL</vt:lpstr>
      <vt:lpstr>MySQL SQL</vt:lpstr>
      <vt:lpstr>MySQL SQL</vt:lpstr>
      <vt:lpstr>MySQL SQL</vt:lpstr>
      <vt:lpstr>MySQL SQL</vt:lpstr>
      <vt:lpstr>MySQL SELECT Statement</vt:lpstr>
      <vt:lpstr>MySQL SELECT Statement</vt:lpstr>
      <vt:lpstr>MySQL SELECT Statement</vt:lpstr>
      <vt:lpstr>MySQL SELECT Statement</vt:lpstr>
      <vt:lpstr>MySQL SELECT Statement</vt:lpstr>
      <vt:lpstr>MySQL SELECT Statement</vt:lpstr>
      <vt:lpstr>MySQL WHERE Clause</vt:lpstr>
      <vt:lpstr>MySQL WHERE Clause</vt:lpstr>
      <vt:lpstr>MySQL WHERE Clause</vt:lpstr>
      <vt:lpstr>MySQL WHERE Clause</vt:lpstr>
      <vt:lpstr>MySQL WHERE Clause</vt:lpstr>
      <vt:lpstr>MySQL WHERE Clause</vt:lpstr>
      <vt:lpstr>MySQL AND, OR and NOT Operators</vt:lpstr>
      <vt:lpstr>MySQL AND, OR and NOT Operators</vt:lpstr>
      <vt:lpstr>MySQL AND, OR and NOT Operators</vt:lpstr>
      <vt:lpstr>MySQL AND, OR and NOT Operators</vt:lpstr>
      <vt:lpstr>MySQL AND, OR and NOT Operators</vt:lpstr>
      <vt:lpstr>MySQL AND, OR and NOT Operators</vt:lpstr>
      <vt:lpstr>MySQL AND, OR and NOT Operators</vt:lpstr>
      <vt:lpstr>MySQL AND, OR and NOT Operators</vt:lpstr>
      <vt:lpstr>MySQL ORDER BY Keyword</vt:lpstr>
      <vt:lpstr>MySQL ORDER BY Keyword</vt:lpstr>
      <vt:lpstr>MySQL ORDER BY Keyword</vt:lpstr>
      <vt:lpstr>MySQL ORDER BY Keyword</vt:lpstr>
      <vt:lpstr>MySQL ORDER BY Keyword</vt:lpstr>
      <vt:lpstr>MySQL ORDER BY 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Nelson C.</dc:creator>
  <cp:lastModifiedBy>Nelson C.</cp:lastModifiedBy>
  <cp:revision>5</cp:revision>
  <dcterms:created xsi:type="dcterms:W3CDTF">2024-04-20T09:37:34Z</dcterms:created>
  <dcterms:modified xsi:type="dcterms:W3CDTF">2024-04-20T13:08:31Z</dcterms:modified>
</cp:coreProperties>
</file>