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1C93-F0C7-478F-B64C-5D90878C3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98B13-F0ED-4EF3-A6B2-10920C3FD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AEF6-5708-497D-98DD-DA15F1CE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CEB9-4551-44D8-B3C1-8FCA4C61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E314-FE29-4743-8395-6B8907FB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6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B509-6337-42B5-971B-1347AE36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09E21-3298-42B3-A106-DA6A8F9E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C787-7C15-43BC-99F7-79A248A5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07A4-7707-4C9E-94BA-83E050E9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55C6-493D-46D4-A3CD-A4C0127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31F96-6FB0-4CB6-8D8C-53F90AD3C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E4AAD-8AAB-48A7-A878-331198D6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1BE6-5EFF-450F-A76E-A936CC1E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CF1E-F635-4141-A1CE-EF8E986B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3D89-9502-4BFE-BFAE-BF0300DF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AB48-12A0-4AF4-981C-DBD7931E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1D9F-1AE4-43EA-8C53-01554717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1354-9E9E-42D6-B057-D87EBBCC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A8BF-8CA5-4566-A735-EFF43C54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3FEF-D4AD-4666-8B6C-A06B459B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B9B7-3165-419A-B127-B32F0949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6FBF6-984F-4DA5-AD9C-8F4CC194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8017-8636-43B7-B4DC-8CA336F0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190E-CAC1-4D09-BD97-BDA8EC6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1DBA-5DE1-4548-85F4-D6D0F1C3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F60E-A80D-4373-86E1-EEB3CAF9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DD67-71E8-4AE9-8001-02376A783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C6EE-8D5B-4325-B425-6BB94A099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C9224-8CCE-4D5B-AB34-D193164A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3C6BA-B4A2-470A-A711-3E16B6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BDEA0-10E3-47EB-AE2F-464FC467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FC37-E7F2-4E99-A148-CF1C728F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34EC7-4705-47B6-9687-3FF0EA04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F4A70-5F71-437D-8C5B-6E00B677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8093B-3D2E-402B-8C29-0C8D93E0D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6468B-55BA-4B41-9BE8-E4C70FDB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7A35F-4475-497D-A7B5-1834FAE7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55BF6-11C0-4A42-B283-E6D6A723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0934-F395-4FC7-8922-EE71D50A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B3C-A8FF-4A0E-8E9B-3CC02A55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C6B1A-F29A-422F-BD45-6B9CF3A3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BA590-2F00-42C9-9258-EFBC38CA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4E577-9460-468D-9676-F41BAACA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8DE82-483E-4F2A-B8A0-0A7B5C2D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CC986-EB04-4C94-94F8-713C345A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3971-222C-4177-A79D-4253483D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10A8-1CDC-4C91-938A-DF1837A9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3B89-155E-4257-8968-457AA08C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64AA1-FCEC-4D2D-87E9-9A7CAAF7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7D7A-3E1D-4697-BC2A-4EA0734D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D3DF6-5FA1-4679-BF4A-65F72546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CA27-CD1A-4FE4-920B-74B0B527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2D1-7E8B-4F45-8B63-A499144C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B4745-A64C-478E-BF8D-B9169D3FA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2667-32ED-4D29-9A31-F19B9C161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5A855-E09D-457F-9882-5F5B2D9E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5E571-9A5C-4877-A387-9FDFC056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E22F5-BB37-4159-8AA0-57A0E09F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9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8AEAA-6AF6-4914-994D-CAC9CADC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D510-0984-452D-9225-3539B4C66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F798-9AB9-4CBC-858C-431719686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86E1-9743-4E37-ABA2-31C3DB65C7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999A-2C66-48F1-8BFD-760BFFCF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EA44-28DA-4A73-B7BF-D3F5C8DC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DC1C-7162-4CF2-9894-DDB674C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0A77B-1673-47D1-8A0C-CA2AB8CB28CB}"/>
              </a:ext>
            </a:extLst>
          </p:cNvPr>
          <p:cNvSpPr txBox="1"/>
          <p:nvPr/>
        </p:nvSpPr>
        <p:spPr>
          <a:xfrm>
            <a:off x="4638675" y="1602343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6128F-CFCC-4F39-8541-8F3E616F5E87}"/>
              </a:ext>
            </a:extLst>
          </p:cNvPr>
          <p:cNvSpPr txBox="1"/>
          <p:nvPr/>
        </p:nvSpPr>
        <p:spPr>
          <a:xfrm>
            <a:off x="3638550" y="1602343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4A884-E942-4123-B9AE-0B029F383DFD}"/>
              </a:ext>
            </a:extLst>
          </p:cNvPr>
          <p:cNvSpPr txBox="1"/>
          <p:nvPr/>
        </p:nvSpPr>
        <p:spPr>
          <a:xfrm>
            <a:off x="6638925" y="1602343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C3E2-CB17-409A-84A0-EB52D5A8BADC}"/>
              </a:ext>
            </a:extLst>
          </p:cNvPr>
          <p:cNvSpPr txBox="1"/>
          <p:nvPr/>
        </p:nvSpPr>
        <p:spPr>
          <a:xfrm>
            <a:off x="5638800" y="1602343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4BBC1-C624-4609-B3EC-8BCAD444CDE7}"/>
              </a:ext>
            </a:extLst>
          </p:cNvPr>
          <p:cNvSpPr txBox="1"/>
          <p:nvPr/>
        </p:nvSpPr>
        <p:spPr>
          <a:xfrm>
            <a:off x="4638675" y="237386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947142-6C49-4D50-8662-9823080DF160}"/>
              </a:ext>
            </a:extLst>
          </p:cNvPr>
          <p:cNvSpPr txBox="1"/>
          <p:nvPr/>
        </p:nvSpPr>
        <p:spPr>
          <a:xfrm>
            <a:off x="3638550" y="237386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171278-E809-43D3-9521-04D2E63E5EBF}"/>
              </a:ext>
            </a:extLst>
          </p:cNvPr>
          <p:cNvSpPr txBox="1"/>
          <p:nvPr/>
        </p:nvSpPr>
        <p:spPr>
          <a:xfrm>
            <a:off x="6638925" y="237386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3C3F-CF72-4AE9-A40B-1E1AD0093330}"/>
              </a:ext>
            </a:extLst>
          </p:cNvPr>
          <p:cNvSpPr txBox="1"/>
          <p:nvPr/>
        </p:nvSpPr>
        <p:spPr>
          <a:xfrm>
            <a:off x="5638800" y="237386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7F8BC-9344-4A37-B5A6-38B10DC8C37D}"/>
              </a:ext>
            </a:extLst>
          </p:cNvPr>
          <p:cNvSpPr txBox="1"/>
          <p:nvPr/>
        </p:nvSpPr>
        <p:spPr>
          <a:xfrm>
            <a:off x="4638675" y="3145393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C23798-5236-4058-9CDE-D6742A6CF4E1}"/>
              </a:ext>
            </a:extLst>
          </p:cNvPr>
          <p:cNvSpPr txBox="1"/>
          <p:nvPr/>
        </p:nvSpPr>
        <p:spPr>
          <a:xfrm>
            <a:off x="3638550" y="3145393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1A3D60-B963-423C-9FB6-74BA08D1CADD}"/>
              </a:ext>
            </a:extLst>
          </p:cNvPr>
          <p:cNvSpPr txBox="1"/>
          <p:nvPr/>
        </p:nvSpPr>
        <p:spPr>
          <a:xfrm>
            <a:off x="6638925" y="3145393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71A30-5FC4-4E50-BD26-364F25E3D9EA}"/>
              </a:ext>
            </a:extLst>
          </p:cNvPr>
          <p:cNvSpPr txBox="1"/>
          <p:nvPr/>
        </p:nvSpPr>
        <p:spPr>
          <a:xfrm>
            <a:off x="5638800" y="3145393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044E24-C17E-4C9F-AC71-876C579FFA37}"/>
              </a:ext>
            </a:extLst>
          </p:cNvPr>
          <p:cNvSpPr txBox="1"/>
          <p:nvPr/>
        </p:nvSpPr>
        <p:spPr>
          <a:xfrm>
            <a:off x="4638675" y="391691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C39590-B9B9-463A-B76C-CE122B01C632}"/>
              </a:ext>
            </a:extLst>
          </p:cNvPr>
          <p:cNvSpPr txBox="1"/>
          <p:nvPr/>
        </p:nvSpPr>
        <p:spPr>
          <a:xfrm>
            <a:off x="3638550" y="391691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AF4D47-CF8A-46E6-8C32-54543CAEEDF9}"/>
              </a:ext>
            </a:extLst>
          </p:cNvPr>
          <p:cNvSpPr txBox="1"/>
          <p:nvPr/>
        </p:nvSpPr>
        <p:spPr>
          <a:xfrm>
            <a:off x="6638925" y="391691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6CD73-BF02-43A8-B582-C995654F58F9}"/>
              </a:ext>
            </a:extLst>
          </p:cNvPr>
          <p:cNvSpPr txBox="1"/>
          <p:nvPr/>
        </p:nvSpPr>
        <p:spPr>
          <a:xfrm>
            <a:off x="5638800" y="391691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D3B28F-30E7-4FBC-8DA2-F7205D112AB7}"/>
              </a:ext>
            </a:extLst>
          </p:cNvPr>
          <p:cNvCxnSpPr/>
          <p:nvPr/>
        </p:nvCxnSpPr>
        <p:spPr>
          <a:xfrm>
            <a:off x="4943475" y="1200150"/>
            <a:ext cx="0" cy="34766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889826-7C03-4B14-9866-FC9211E24184}"/>
              </a:ext>
            </a:extLst>
          </p:cNvPr>
          <p:cNvCxnSpPr/>
          <p:nvPr/>
        </p:nvCxnSpPr>
        <p:spPr>
          <a:xfrm>
            <a:off x="5972175" y="1200150"/>
            <a:ext cx="0" cy="34766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1C8F4E-7A1D-40BF-82DA-53BAB3EF1C9A}"/>
              </a:ext>
            </a:extLst>
          </p:cNvPr>
          <p:cNvCxnSpPr/>
          <p:nvPr/>
        </p:nvCxnSpPr>
        <p:spPr>
          <a:xfrm>
            <a:off x="3076575" y="2552700"/>
            <a:ext cx="447675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2C95C2-B313-4B95-9C47-9331B6A4BDBD}"/>
              </a:ext>
            </a:extLst>
          </p:cNvPr>
          <p:cNvCxnSpPr/>
          <p:nvPr/>
        </p:nvCxnSpPr>
        <p:spPr>
          <a:xfrm>
            <a:off x="3076575" y="3324225"/>
            <a:ext cx="447675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472DAA-B804-42CF-A2DC-C365DA910157}"/>
              </a:ext>
            </a:extLst>
          </p:cNvPr>
          <p:cNvCxnSpPr/>
          <p:nvPr/>
        </p:nvCxnSpPr>
        <p:spPr>
          <a:xfrm>
            <a:off x="5457825" y="723900"/>
            <a:ext cx="0" cy="45624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262B02-D01A-45B3-AB6C-AE748FCFBA76}"/>
              </a:ext>
            </a:extLst>
          </p:cNvPr>
          <p:cNvCxnSpPr/>
          <p:nvPr/>
        </p:nvCxnSpPr>
        <p:spPr>
          <a:xfrm>
            <a:off x="2790825" y="2924175"/>
            <a:ext cx="5086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F2030E-37AF-4251-B4EB-A5B429FA68B6}"/>
              </a:ext>
            </a:extLst>
          </p:cNvPr>
          <p:cNvSpPr txBox="1"/>
          <p:nvPr/>
        </p:nvSpPr>
        <p:spPr>
          <a:xfrm>
            <a:off x="7877175" y="2924175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2E693B-BE17-44AF-B44A-F681DFD5538E}"/>
              </a:ext>
            </a:extLst>
          </p:cNvPr>
          <p:cNvSpPr txBox="1"/>
          <p:nvPr/>
        </p:nvSpPr>
        <p:spPr>
          <a:xfrm>
            <a:off x="5457825" y="411719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26DC10-45C0-429A-83C7-06196885B585}"/>
              </a:ext>
            </a:extLst>
          </p:cNvPr>
          <p:cNvSpPr/>
          <p:nvPr/>
        </p:nvSpPr>
        <p:spPr>
          <a:xfrm>
            <a:off x="6959349" y="2718242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100" i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100" i="1" dirty="0">
                <a:latin typeface="Times New Roman" panose="02020603050405020304" pitchFamily="18" charset="0"/>
                <a:ea typeface="Calibri" panose="020F0502020204030204" pitchFamily="34" charset="0"/>
              </a:rPr>
              <a:t>/3√2</a:t>
            </a:r>
            <a:endParaRPr lang="en-US" sz="1100" i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25B645-2657-467A-B077-A1F28BBECA80}"/>
              </a:ext>
            </a:extLst>
          </p:cNvPr>
          <p:cNvSpPr/>
          <p:nvPr/>
        </p:nvSpPr>
        <p:spPr>
          <a:xfrm>
            <a:off x="5919892" y="2683759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100" i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100" i="1" dirty="0">
                <a:latin typeface="Times New Roman" panose="02020603050405020304" pitchFamily="18" charset="0"/>
                <a:ea typeface="Calibri" panose="020F0502020204030204" pitchFamily="34" charset="0"/>
              </a:rPr>
              <a:t>/√2</a:t>
            </a:r>
            <a:endParaRPr lang="en-US" sz="1100" i="1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C03943C-03CB-41B8-BDBE-52A329A64D7B}"/>
              </a:ext>
            </a:extLst>
          </p:cNvPr>
          <p:cNvCxnSpPr/>
          <p:nvPr/>
        </p:nvCxnSpPr>
        <p:spPr>
          <a:xfrm>
            <a:off x="6959349" y="1200150"/>
            <a:ext cx="0" cy="34766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D9BD079-1CF3-48E0-9CEE-766FD1B86070}"/>
              </a:ext>
            </a:extLst>
          </p:cNvPr>
          <p:cNvCxnSpPr/>
          <p:nvPr/>
        </p:nvCxnSpPr>
        <p:spPr>
          <a:xfrm>
            <a:off x="3964921" y="1266824"/>
            <a:ext cx="0" cy="34766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73F27F-3FE6-44F2-A082-1DE8C1F8E05B}"/>
              </a:ext>
            </a:extLst>
          </p:cNvPr>
          <p:cNvCxnSpPr/>
          <p:nvPr/>
        </p:nvCxnSpPr>
        <p:spPr>
          <a:xfrm>
            <a:off x="3095625" y="1787009"/>
            <a:ext cx="447675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F86DAC0-2B06-4844-B788-0F672E021971}"/>
              </a:ext>
            </a:extLst>
          </p:cNvPr>
          <p:cNvCxnSpPr/>
          <p:nvPr/>
        </p:nvCxnSpPr>
        <p:spPr>
          <a:xfrm>
            <a:off x="3364846" y="4101584"/>
            <a:ext cx="447675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2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Eaton</dc:creator>
  <cp:lastModifiedBy>Josh Eaton</cp:lastModifiedBy>
  <cp:revision>2</cp:revision>
  <dcterms:created xsi:type="dcterms:W3CDTF">2019-04-09T21:19:09Z</dcterms:created>
  <dcterms:modified xsi:type="dcterms:W3CDTF">2019-04-09T21:20:59Z</dcterms:modified>
</cp:coreProperties>
</file>