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C10CC-0651-44C9-8C64-E2EA3E2D1723}" v="6" dt="2021-07-01T17:23:36.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Nelan" userId="4da9c35448a2f832" providerId="LiveId" clId="{561C10CC-0651-44C9-8C64-E2EA3E2D1723}"/>
    <pc:docChg chg="undo custSel addSld delSld modSld">
      <pc:chgData name="James Nelan" userId="4da9c35448a2f832" providerId="LiveId" clId="{561C10CC-0651-44C9-8C64-E2EA3E2D1723}" dt="2021-07-01T17:35:56.689" v="5553" actId="313"/>
      <pc:docMkLst>
        <pc:docMk/>
      </pc:docMkLst>
      <pc:sldChg chg="addSp modSp new mod setBg setClrOvrMap">
        <pc:chgData name="James Nelan" userId="4da9c35448a2f832" providerId="LiveId" clId="{561C10CC-0651-44C9-8C64-E2EA3E2D1723}" dt="2021-07-01T03:04:57.539" v="199" actId="33524"/>
        <pc:sldMkLst>
          <pc:docMk/>
          <pc:sldMk cId="443645103" sldId="256"/>
        </pc:sldMkLst>
        <pc:spChg chg="mod">
          <ac:chgData name="James Nelan" userId="4da9c35448a2f832" providerId="LiveId" clId="{561C10CC-0651-44C9-8C64-E2EA3E2D1723}" dt="2021-07-01T03:04:11.046" v="169" actId="20577"/>
          <ac:spMkLst>
            <pc:docMk/>
            <pc:sldMk cId="443645103" sldId="256"/>
            <ac:spMk id="2" creationId="{28C2997A-8044-4453-93D1-C8217CB45CB9}"/>
          </ac:spMkLst>
        </pc:spChg>
        <pc:spChg chg="mod">
          <ac:chgData name="James Nelan" userId="4da9c35448a2f832" providerId="LiveId" clId="{561C10CC-0651-44C9-8C64-E2EA3E2D1723}" dt="2021-07-01T03:04:57.539" v="199" actId="33524"/>
          <ac:spMkLst>
            <pc:docMk/>
            <pc:sldMk cId="443645103" sldId="256"/>
            <ac:spMk id="3" creationId="{D12F4175-9138-4ED4-9093-00374D9C5D73}"/>
          </ac:spMkLst>
        </pc:spChg>
        <pc:spChg chg="add">
          <ac:chgData name="James Nelan" userId="4da9c35448a2f832" providerId="LiveId" clId="{561C10CC-0651-44C9-8C64-E2EA3E2D1723}" dt="2021-07-01T03:02:20.057" v="2" actId="26606"/>
          <ac:spMkLst>
            <pc:docMk/>
            <pc:sldMk cId="443645103" sldId="256"/>
            <ac:spMk id="10" creationId="{0671A8AE-40A1-4631-A6B8-581AFF065482}"/>
          </ac:spMkLst>
        </pc:spChg>
        <pc:spChg chg="add">
          <ac:chgData name="James Nelan" userId="4da9c35448a2f832" providerId="LiveId" clId="{561C10CC-0651-44C9-8C64-E2EA3E2D1723}" dt="2021-07-01T03:02:20.057" v="2" actId="26606"/>
          <ac:spMkLst>
            <pc:docMk/>
            <pc:sldMk cId="443645103" sldId="256"/>
            <ac:spMk id="12" creationId="{AB58EF07-17C2-48CF-ABB0-EEF1F17CB8F0}"/>
          </ac:spMkLst>
        </pc:spChg>
        <pc:spChg chg="add">
          <ac:chgData name="James Nelan" userId="4da9c35448a2f832" providerId="LiveId" clId="{561C10CC-0651-44C9-8C64-E2EA3E2D1723}" dt="2021-07-01T03:02:20.057" v="2" actId="26606"/>
          <ac:spMkLst>
            <pc:docMk/>
            <pc:sldMk cId="443645103" sldId="256"/>
            <ac:spMk id="14" creationId="{AF2F604E-43BE-4DC3-B983-E071523364F8}"/>
          </ac:spMkLst>
        </pc:spChg>
        <pc:spChg chg="add">
          <ac:chgData name="James Nelan" userId="4da9c35448a2f832" providerId="LiveId" clId="{561C10CC-0651-44C9-8C64-E2EA3E2D1723}" dt="2021-07-01T03:02:20.057" v="2" actId="26606"/>
          <ac:spMkLst>
            <pc:docMk/>
            <pc:sldMk cId="443645103" sldId="256"/>
            <ac:spMk id="16" creationId="{08C9B587-E65E-4B52-B37C-ABEBB6E87928}"/>
          </ac:spMkLst>
        </pc:spChg>
        <pc:picChg chg="add mod ord">
          <ac:chgData name="James Nelan" userId="4da9c35448a2f832" providerId="LiveId" clId="{561C10CC-0651-44C9-8C64-E2EA3E2D1723}" dt="2021-07-01T03:02:20.057" v="2" actId="26606"/>
          <ac:picMkLst>
            <pc:docMk/>
            <pc:sldMk cId="443645103" sldId="256"/>
            <ac:picMk id="5" creationId="{F805D041-07CA-4F78-8DB7-455F8B666B8A}"/>
          </ac:picMkLst>
        </pc:picChg>
      </pc:sldChg>
      <pc:sldChg chg="addSp delSp modSp new mod setBg setClrOvrMap">
        <pc:chgData name="James Nelan" userId="4da9c35448a2f832" providerId="LiveId" clId="{561C10CC-0651-44C9-8C64-E2EA3E2D1723}" dt="2021-07-01T16:52:57.916" v="787" actId="20577"/>
        <pc:sldMkLst>
          <pc:docMk/>
          <pc:sldMk cId="273322094" sldId="257"/>
        </pc:sldMkLst>
        <pc:spChg chg="mod">
          <ac:chgData name="James Nelan" userId="4da9c35448a2f832" providerId="LiveId" clId="{561C10CC-0651-44C9-8C64-E2EA3E2D1723}" dt="2021-07-01T03:14:22.692" v="230" actId="20577"/>
          <ac:spMkLst>
            <pc:docMk/>
            <pc:sldMk cId="273322094" sldId="257"/>
            <ac:spMk id="2" creationId="{693816C1-CA61-43EC-A0BC-99BE791B68DF}"/>
          </ac:spMkLst>
        </pc:spChg>
        <pc:spChg chg="mod">
          <ac:chgData name="James Nelan" userId="4da9c35448a2f832" providerId="LiveId" clId="{561C10CC-0651-44C9-8C64-E2EA3E2D1723}" dt="2021-07-01T16:52:57.916" v="787" actId="20577"/>
          <ac:spMkLst>
            <pc:docMk/>
            <pc:sldMk cId="273322094" sldId="257"/>
            <ac:spMk id="3" creationId="{347C1B42-9BF4-4E64-8D8A-28D3EFF1FB2D}"/>
          </ac:spMkLst>
        </pc:spChg>
        <pc:spChg chg="add del">
          <ac:chgData name="James Nelan" userId="4da9c35448a2f832" providerId="LiveId" clId="{561C10CC-0651-44C9-8C64-E2EA3E2D1723}" dt="2021-07-01T03:13:12.637" v="202" actId="26606"/>
          <ac:spMkLst>
            <pc:docMk/>
            <pc:sldMk cId="273322094" sldId="257"/>
            <ac:spMk id="8" creationId="{E8A8EAB8-D2FF-444D-B34B-7D32F106AD0E}"/>
          </ac:spMkLst>
        </pc:spChg>
        <pc:spChg chg="add del">
          <ac:chgData name="James Nelan" userId="4da9c35448a2f832" providerId="LiveId" clId="{561C10CC-0651-44C9-8C64-E2EA3E2D1723}" dt="2021-07-01T03:13:21.142" v="204" actId="26606"/>
          <ac:spMkLst>
            <pc:docMk/>
            <pc:sldMk cId="273322094" sldId="257"/>
            <ac:spMk id="17" creationId="{A9CB0874-88B8-43D3-B0B6-C32F790F790D}"/>
          </ac:spMkLst>
        </pc:spChg>
        <pc:spChg chg="add">
          <ac:chgData name="James Nelan" userId="4da9c35448a2f832" providerId="LiveId" clId="{561C10CC-0651-44C9-8C64-E2EA3E2D1723}" dt="2021-07-01T03:13:21.155" v="205" actId="26606"/>
          <ac:spMkLst>
            <pc:docMk/>
            <pc:sldMk cId="273322094" sldId="257"/>
            <ac:spMk id="21" creationId="{EA67B5B4-3A24-436E-B663-1B2EBFF8A0CD}"/>
          </ac:spMkLst>
        </pc:spChg>
        <pc:spChg chg="add">
          <ac:chgData name="James Nelan" userId="4da9c35448a2f832" providerId="LiveId" clId="{561C10CC-0651-44C9-8C64-E2EA3E2D1723}" dt="2021-07-01T03:13:21.155" v="205" actId="26606"/>
          <ac:spMkLst>
            <pc:docMk/>
            <pc:sldMk cId="273322094" sldId="257"/>
            <ac:spMk id="22" creationId="{987FDF89-C993-41F4-A1B8-DBAFF16008A9}"/>
          </ac:spMkLst>
        </pc:spChg>
        <pc:spChg chg="add">
          <ac:chgData name="James Nelan" userId="4da9c35448a2f832" providerId="LiveId" clId="{561C10CC-0651-44C9-8C64-E2EA3E2D1723}" dt="2021-07-01T03:13:21.155" v="205" actId="26606"/>
          <ac:spMkLst>
            <pc:docMk/>
            <pc:sldMk cId="273322094" sldId="257"/>
            <ac:spMk id="23" creationId="{64E585EA-75FD-4025-8270-F66A58A15CDA}"/>
          </ac:spMkLst>
        </pc:spChg>
        <pc:grpChg chg="add del">
          <ac:chgData name="James Nelan" userId="4da9c35448a2f832" providerId="LiveId" clId="{561C10CC-0651-44C9-8C64-E2EA3E2D1723}" dt="2021-07-01T03:13:21.142" v="204" actId="26606"/>
          <ac:grpSpMkLst>
            <pc:docMk/>
            <pc:sldMk cId="273322094" sldId="257"/>
            <ac:grpSpMk id="14" creationId="{C15B8CC4-8CCE-428F-AE7E-28D178984CEC}"/>
          </ac:grpSpMkLst>
        </pc:grpChg>
        <pc:grpChg chg="add del">
          <ac:chgData name="James Nelan" userId="4da9c35448a2f832" providerId="LiveId" clId="{561C10CC-0651-44C9-8C64-E2EA3E2D1723}" dt="2021-07-01T03:13:21.142" v="204" actId="26606"/>
          <ac:grpSpMkLst>
            <pc:docMk/>
            <pc:sldMk cId="273322094" sldId="257"/>
            <ac:grpSpMk id="18" creationId="{4BFD067A-52BE-40EE-B7CA-391830B9A265}"/>
          </ac:grpSpMkLst>
        </pc:grpChg>
        <pc:cxnChg chg="add del">
          <ac:chgData name="James Nelan" userId="4da9c35448a2f832" providerId="LiveId" clId="{561C10CC-0651-44C9-8C64-E2EA3E2D1723}" dt="2021-07-01T03:13:12.637" v="202" actId="26606"/>
          <ac:cxnSpMkLst>
            <pc:docMk/>
            <pc:sldMk cId="273322094" sldId="257"/>
            <ac:cxnSpMk id="10" creationId="{067633D1-6EE6-4118-B9F0-B363477BEE7A}"/>
          </ac:cxnSpMkLst>
        </pc:cxnChg>
        <pc:cxnChg chg="add del">
          <ac:chgData name="James Nelan" userId="4da9c35448a2f832" providerId="LiveId" clId="{561C10CC-0651-44C9-8C64-E2EA3E2D1723}" dt="2021-07-01T03:13:12.637" v="202" actId="26606"/>
          <ac:cxnSpMkLst>
            <pc:docMk/>
            <pc:sldMk cId="273322094" sldId="257"/>
            <ac:cxnSpMk id="12" creationId="{4AD7FFC6-42A9-49CB-B5E9-B3F6B038331B}"/>
          </ac:cxnSpMkLst>
        </pc:cxnChg>
      </pc:sldChg>
      <pc:sldChg chg="new del">
        <pc:chgData name="James Nelan" userId="4da9c35448a2f832" providerId="LiveId" clId="{561C10CC-0651-44C9-8C64-E2EA3E2D1723}" dt="2021-07-01T03:14:48.822" v="233" actId="47"/>
        <pc:sldMkLst>
          <pc:docMk/>
          <pc:sldMk cId="3473701384" sldId="258"/>
        </pc:sldMkLst>
      </pc:sldChg>
      <pc:sldChg chg="modSp add mod">
        <pc:chgData name="James Nelan" userId="4da9c35448a2f832" providerId="LiveId" clId="{561C10CC-0651-44C9-8C64-E2EA3E2D1723}" dt="2021-07-01T17:35:36.146" v="5544" actId="2"/>
        <pc:sldMkLst>
          <pc:docMk/>
          <pc:sldMk cId="1858103794" sldId="259"/>
        </pc:sldMkLst>
        <pc:spChg chg="mod">
          <ac:chgData name="James Nelan" userId="4da9c35448a2f832" providerId="LiveId" clId="{561C10CC-0651-44C9-8C64-E2EA3E2D1723}" dt="2021-07-01T03:14:57.312" v="257" actId="20577"/>
          <ac:spMkLst>
            <pc:docMk/>
            <pc:sldMk cId="1858103794" sldId="259"/>
            <ac:spMk id="2" creationId="{693816C1-CA61-43EC-A0BC-99BE791B68DF}"/>
          </ac:spMkLst>
        </pc:spChg>
        <pc:spChg chg="mod">
          <ac:chgData name="James Nelan" userId="4da9c35448a2f832" providerId="LiveId" clId="{561C10CC-0651-44C9-8C64-E2EA3E2D1723}" dt="2021-07-01T17:35:36.146" v="5544" actId="2"/>
          <ac:spMkLst>
            <pc:docMk/>
            <pc:sldMk cId="1858103794" sldId="259"/>
            <ac:spMk id="3" creationId="{347C1B42-9BF4-4E64-8D8A-28D3EFF1FB2D}"/>
          </ac:spMkLst>
        </pc:spChg>
      </pc:sldChg>
      <pc:sldChg chg="modSp add mod">
        <pc:chgData name="James Nelan" userId="4da9c35448a2f832" providerId="LiveId" clId="{561C10CC-0651-44C9-8C64-E2EA3E2D1723}" dt="2021-07-01T17:35:38.281" v="5545" actId="2"/>
        <pc:sldMkLst>
          <pc:docMk/>
          <pc:sldMk cId="4275089239" sldId="260"/>
        </pc:sldMkLst>
        <pc:spChg chg="mod">
          <ac:chgData name="James Nelan" userId="4da9c35448a2f832" providerId="LiveId" clId="{561C10CC-0651-44C9-8C64-E2EA3E2D1723}" dt="2021-07-01T16:55:42.089" v="1256" actId="20577"/>
          <ac:spMkLst>
            <pc:docMk/>
            <pc:sldMk cId="4275089239" sldId="260"/>
            <ac:spMk id="2" creationId="{693816C1-CA61-43EC-A0BC-99BE791B68DF}"/>
          </ac:spMkLst>
        </pc:spChg>
        <pc:spChg chg="mod">
          <ac:chgData name="James Nelan" userId="4da9c35448a2f832" providerId="LiveId" clId="{561C10CC-0651-44C9-8C64-E2EA3E2D1723}" dt="2021-07-01T17:35:38.281" v="5545" actId="2"/>
          <ac:spMkLst>
            <pc:docMk/>
            <pc:sldMk cId="4275089239" sldId="260"/>
            <ac:spMk id="3" creationId="{347C1B42-9BF4-4E64-8D8A-28D3EFF1FB2D}"/>
          </ac:spMkLst>
        </pc:spChg>
      </pc:sldChg>
      <pc:sldChg chg="addSp delSp modSp add mod delDesignElem chgLayout">
        <pc:chgData name="James Nelan" userId="4da9c35448a2f832" providerId="LiveId" clId="{561C10CC-0651-44C9-8C64-E2EA3E2D1723}" dt="2021-07-01T17:35:43.134" v="5546" actId="313"/>
        <pc:sldMkLst>
          <pc:docMk/>
          <pc:sldMk cId="1722542660" sldId="261"/>
        </pc:sldMkLst>
        <pc:spChg chg="mod ord">
          <ac:chgData name="James Nelan" userId="4da9c35448a2f832" providerId="LiveId" clId="{561C10CC-0651-44C9-8C64-E2EA3E2D1723}" dt="2021-07-01T17:08:37.736" v="2142" actId="20577"/>
          <ac:spMkLst>
            <pc:docMk/>
            <pc:sldMk cId="1722542660" sldId="261"/>
            <ac:spMk id="2" creationId="{693816C1-CA61-43EC-A0BC-99BE791B68DF}"/>
          </ac:spMkLst>
        </pc:spChg>
        <pc:spChg chg="mod ord">
          <ac:chgData name="James Nelan" userId="4da9c35448a2f832" providerId="LiveId" clId="{561C10CC-0651-44C9-8C64-E2EA3E2D1723}" dt="2021-07-01T17:35:43.134" v="5546" actId="313"/>
          <ac:spMkLst>
            <pc:docMk/>
            <pc:sldMk cId="1722542660" sldId="261"/>
            <ac:spMk id="3" creationId="{347C1B42-9BF4-4E64-8D8A-28D3EFF1FB2D}"/>
          </ac:spMkLst>
        </pc:spChg>
        <pc:spChg chg="add del mod ord">
          <ac:chgData name="James Nelan" userId="4da9c35448a2f832" providerId="LiveId" clId="{561C10CC-0651-44C9-8C64-E2EA3E2D1723}" dt="2021-07-01T17:05:32.302" v="1742"/>
          <ac:spMkLst>
            <pc:docMk/>
            <pc:sldMk cId="1722542660" sldId="261"/>
            <ac:spMk id="4" creationId="{23A0DD5B-85A1-4668-AF5A-EDE24309047D}"/>
          </ac:spMkLst>
        </pc:spChg>
        <pc:spChg chg="del">
          <ac:chgData name="James Nelan" userId="4da9c35448a2f832" providerId="LiveId" clId="{561C10CC-0651-44C9-8C64-E2EA3E2D1723}" dt="2021-07-01T17:00:09.268" v="1731" actId="700"/>
          <ac:spMkLst>
            <pc:docMk/>
            <pc:sldMk cId="1722542660" sldId="261"/>
            <ac:spMk id="21" creationId="{EA67B5B4-3A24-436E-B663-1B2EBFF8A0CD}"/>
          </ac:spMkLst>
        </pc:spChg>
        <pc:spChg chg="del">
          <ac:chgData name="James Nelan" userId="4da9c35448a2f832" providerId="LiveId" clId="{561C10CC-0651-44C9-8C64-E2EA3E2D1723}" dt="2021-07-01T17:00:09.268" v="1731" actId="700"/>
          <ac:spMkLst>
            <pc:docMk/>
            <pc:sldMk cId="1722542660" sldId="261"/>
            <ac:spMk id="22" creationId="{987FDF89-C993-41F4-A1B8-DBAFF16008A9}"/>
          </ac:spMkLst>
        </pc:spChg>
        <pc:spChg chg="del">
          <ac:chgData name="James Nelan" userId="4da9c35448a2f832" providerId="LiveId" clId="{561C10CC-0651-44C9-8C64-E2EA3E2D1723}" dt="2021-07-01T17:00:09.268" v="1731" actId="700"/>
          <ac:spMkLst>
            <pc:docMk/>
            <pc:sldMk cId="1722542660" sldId="261"/>
            <ac:spMk id="23" creationId="{64E585EA-75FD-4025-8270-F66A58A15CDA}"/>
          </ac:spMkLst>
        </pc:spChg>
        <pc:picChg chg="add mod">
          <ac:chgData name="James Nelan" userId="4da9c35448a2f832" providerId="LiveId" clId="{561C10CC-0651-44C9-8C64-E2EA3E2D1723}" dt="2021-07-01T17:05:42.791" v="1744" actId="14100"/>
          <ac:picMkLst>
            <pc:docMk/>
            <pc:sldMk cId="1722542660" sldId="261"/>
            <ac:picMk id="5" creationId="{68AC9099-F2E7-4ABA-AB19-E7E1BA50A765}"/>
          </ac:picMkLst>
        </pc:picChg>
      </pc:sldChg>
      <pc:sldChg chg="addSp delSp modSp add mod">
        <pc:chgData name="James Nelan" userId="4da9c35448a2f832" providerId="LiveId" clId="{561C10CC-0651-44C9-8C64-E2EA3E2D1723}" dt="2021-07-01T17:35:45.945" v="5548" actId="2"/>
        <pc:sldMkLst>
          <pc:docMk/>
          <pc:sldMk cId="1931676928" sldId="262"/>
        </pc:sldMkLst>
        <pc:spChg chg="mod">
          <ac:chgData name="James Nelan" userId="4da9c35448a2f832" providerId="LiveId" clId="{561C10CC-0651-44C9-8C64-E2EA3E2D1723}" dt="2021-07-01T17:08:33.868" v="2140" actId="20577"/>
          <ac:spMkLst>
            <pc:docMk/>
            <pc:sldMk cId="1931676928" sldId="262"/>
            <ac:spMk id="2" creationId="{693816C1-CA61-43EC-A0BC-99BE791B68DF}"/>
          </ac:spMkLst>
        </pc:spChg>
        <pc:spChg chg="mod">
          <ac:chgData name="James Nelan" userId="4da9c35448a2f832" providerId="LiveId" clId="{561C10CC-0651-44C9-8C64-E2EA3E2D1723}" dt="2021-07-01T17:35:45.945" v="5548" actId="2"/>
          <ac:spMkLst>
            <pc:docMk/>
            <pc:sldMk cId="1931676928" sldId="262"/>
            <ac:spMk id="3" creationId="{347C1B42-9BF4-4E64-8D8A-28D3EFF1FB2D}"/>
          </ac:spMkLst>
        </pc:spChg>
        <pc:spChg chg="add del mod">
          <ac:chgData name="James Nelan" userId="4da9c35448a2f832" providerId="LiveId" clId="{561C10CC-0651-44C9-8C64-E2EA3E2D1723}" dt="2021-07-01T17:09:00.808" v="2144"/>
          <ac:spMkLst>
            <pc:docMk/>
            <pc:sldMk cId="1931676928" sldId="262"/>
            <ac:spMk id="6" creationId="{8C3D87E5-DF80-47BC-9874-C33F792B8A27}"/>
          </ac:spMkLst>
        </pc:spChg>
        <pc:picChg chg="del">
          <ac:chgData name="James Nelan" userId="4da9c35448a2f832" providerId="LiveId" clId="{561C10CC-0651-44C9-8C64-E2EA3E2D1723}" dt="2021-07-01T17:08:57.725" v="2143" actId="478"/>
          <ac:picMkLst>
            <pc:docMk/>
            <pc:sldMk cId="1931676928" sldId="262"/>
            <ac:picMk id="5" creationId="{68AC9099-F2E7-4ABA-AB19-E7E1BA50A765}"/>
          </ac:picMkLst>
        </pc:picChg>
        <pc:picChg chg="add mod">
          <ac:chgData name="James Nelan" userId="4da9c35448a2f832" providerId="LiveId" clId="{561C10CC-0651-44C9-8C64-E2EA3E2D1723}" dt="2021-07-01T17:09:13.780" v="2149" actId="14100"/>
          <ac:picMkLst>
            <pc:docMk/>
            <pc:sldMk cId="1931676928" sldId="262"/>
            <ac:picMk id="7" creationId="{70041B66-C679-43DB-9EB0-E397331E39D4}"/>
          </ac:picMkLst>
        </pc:picChg>
      </pc:sldChg>
      <pc:sldChg chg="addSp delSp modSp add mod">
        <pc:chgData name="James Nelan" userId="4da9c35448a2f832" providerId="LiveId" clId="{561C10CC-0651-44C9-8C64-E2EA3E2D1723}" dt="2021-07-01T17:13:23.248" v="2802" actId="20577"/>
        <pc:sldMkLst>
          <pc:docMk/>
          <pc:sldMk cId="3810226345" sldId="263"/>
        </pc:sldMkLst>
        <pc:spChg chg="mod">
          <ac:chgData name="James Nelan" userId="4da9c35448a2f832" providerId="LiveId" clId="{561C10CC-0651-44C9-8C64-E2EA3E2D1723}" dt="2021-07-01T17:11:21.239" v="2493" actId="20577"/>
          <ac:spMkLst>
            <pc:docMk/>
            <pc:sldMk cId="3810226345" sldId="263"/>
            <ac:spMk id="2" creationId="{693816C1-CA61-43EC-A0BC-99BE791B68DF}"/>
          </ac:spMkLst>
        </pc:spChg>
        <pc:spChg chg="mod">
          <ac:chgData name="James Nelan" userId="4da9c35448a2f832" providerId="LiveId" clId="{561C10CC-0651-44C9-8C64-E2EA3E2D1723}" dt="2021-07-01T17:13:23.248" v="2802" actId="20577"/>
          <ac:spMkLst>
            <pc:docMk/>
            <pc:sldMk cId="3810226345" sldId="263"/>
            <ac:spMk id="3" creationId="{347C1B42-9BF4-4E64-8D8A-28D3EFF1FB2D}"/>
          </ac:spMkLst>
        </pc:spChg>
        <pc:spChg chg="add del mod">
          <ac:chgData name="James Nelan" userId="4da9c35448a2f832" providerId="LiveId" clId="{561C10CC-0651-44C9-8C64-E2EA3E2D1723}" dt="2021-07-01T17:11:54.302" v="2528"/>
          <ac:spMkLst>
            <pc:docMk/>
            <pc:sldMk cId="3810226345" sldId="263"/>
            <ac:spMk id="5" creationId="{997E6AE8-93D2-4308-8840-8146C997100C}"/>
          </ac:spMkLst>
        </pc:spChg>
        <pc:spChg chg="add del mod">
          <ac:chgData name="James Nelan" userId="4da9c35448a2f832" providerId="LiveId" clId="{561C10CC-0651-44C9-8C64-E2EA3E2D1723}" dt="2021-07-01T17:12:09.867" v="2530" actId="22"/>
          <ac:spMkLst>
            <pc:docMk/>
            <pc:sldMk cId="3810226345" sldId="263"/>
            <ac:spMk id="9" creationId="{E86B20DA-AF65-4A8C-89F0-402696A3144E}"/>
          </ac:spMkLst>
        </pc:spChg>
        <pc:picChg chg="add del mod">
          <ac:chgData name="James Nelan" userId="4da9c35448a2f832" providerId="LiveId" clId="{561C10CC-0651-44C9-8C64-E2EA3E2D1723}" dt="2021-07-01T17:11:58.464" v="2529" actId="478"/>
          <ac:picMkLst>
            <pc:docMk/>
            <pc:sldMk cId="3810226345" sldId="263"/>
            <ac:picMk id="6" creationId="{30F12936-0D9D-4B39-AFFA-498FF0EEF34C}"/>
          </ac:picMkLst>
        </pc:picChg>
        <pc:picChg chg="del">
          <ac:chgData name="James Nelan" userId="4da9c35448a2f832" providerId="LiveId" clId="{561C10CC-0651-44C9-8C64-E2EA3E2D1723}" dt="2021-07-01T17:11:46.774" v="2527" actId="478"/>
          <ac:picMkLst>
            <pc:docMk/>
            <pc:sldMk cId="3810226345" sldId="263"/>
            <ac:picMk id="7" creationId="{70041B66-C679-43DB-9EB0-E397331E39D4}"/>
          </ac:picMkLst>
        </pc:picChg>
        <pc:picChg chg="add mod ord">
          <ac:chgData name="James Nelan" userId="4da9c35448a2f832" providerId="LiveId" clId="{561C10CC-0651-44C9-8C64-E2EA3E2D1723}" dt="2021-07-01T17:12:13.626" v="2532" actId="14100"/>
          <ac:picMkLst>
            <pc:docMk/>
            <pc:sldMk cId="3810226345" sldId="263"/>
            <ac:picMk id="11" creationId="{F6F81B95-DFE5-4B36-A3D9-8BF86AF8FFB3}"/>
          </ac:picMkLst>
        </pc:picChg>
      </pc:sldChg>
      <pc:sldChg chg="addSp delSp modSp add mod">
        <pc:chgData name="James Nelan" userId="4da9c35448a2f832" providerId="LiveId" clId="{561C10CC-0651-44C9-8C64-E2EA3E2D1723}" dt="2021-07-01T17:16:27.237" v="3223" actId="20577"/>
        <pc:sldMkLst>
          <pc:docMk/>
          <pc:sldMk cId="2480931910" sldId="264"/>
        </pc:sldMkLst>
        <pc:spChg chg="mod">
          <ac:chgData name="James Nelan" userId="4da9c35448a2f832" providerId="LiveId" clId="{561C10CC-0651-44C9-8C64-E2EA3E2D1723}" dt="2021-07-01T17:13:44.222" v="2806" actId="20577"/>
          <ac:spMkLst>
            <pc:docMk/>
            <pc:sldMk cId="2480931910" sldId="264"/>
            <ac:spMk id="2" creationId="{693816C1-CA61-43EC-A0BC-99BE791B68DF}"/>
          </ac:spMkLst>
        </pc:spChg>
        <pc:spChg chg="mod">
          <ac:chgData name="James Nelan" userId="4da9c35448a2f832" providerId="LiveId" clId="{561C10CC-0651-44C9-8C64-E2EA3E2D1723}" dt="2021-07-01T17:16:27.237" v="3223" actId="20577"/>
          <ac:spMkLst>
            <pc:docMk/>
            <pc:sldMk cId="2480931910" sldId="264"/>
            <ac:spMk id="3" creationId="{347C1B42-9BF4-4E64-8D8A-28D3EFF1FB2D}"/>
          </ac:spMkLst>
        </pc:spChg>
        <pc:spChg chg="add del mod">
          <ac:chgData name="James Nelan" userId="4da9c35448a2f832" providerId="LiveId" clId="{561C10CC-0651-44C9-8C64-E2EA3E2D1723}" dt="2021-07-01T17:13:54.027" v="2808" actId="22"/>
          <ac:spMkLst>
            <pc:docMk/>
            <pc:sldMk cId="2480931910" sldId="264"/>
            <ac:spMk id="5" creationId="{D4E6CBCE-8AFC-4A14-B4C8-47D53DBFC77D}"/>
          </ac:spMkLst>
        </pc:spChg>
        <pc:picChg chg="add mod ord">
          <ac:chgData name="James Nelan" userId="4da9c35448a2f832" providerId="LiveId" clId="{561C10CC-0651-44C9-8C64-E2EA3E2D1723}" dt="2021-07-01T17:14:10.412" v="2813" actId="14100"/>
          <ac:picMkLst>
            <pc:docMk/>
            <pc:sldMk cId="2480931910" sldId="264"/>
            <ac:picMk id="7" creationId="{D3F43281-CB86-4C9A-A0FE-FAD5FBB7C154}"/>
          </ac:picMkLst>
        </pc:picChg>
        <pc:picChg chg="del">
          <ac:chgData name="James Nelan" userId="4da9c35448a2f832" providerId="LiveId" clId="{561C10CC-0651-44C9-8C64-E2EA3E2D1723}" dt="2021-07-01T17:13:45.787" v="2807" actId="478"/>
          <ac:picMkLst>
            <pc:docMk/>
            <pc:sldMk cId="2480931910" sldId="264"/>
            <ac:picMk id="11" creationId="{F6F81B95-DFE5-4B36-A3D9-8BF86AF8FFB3}"/>
          </ac:picMkLst>
        </pc:picChg>
      </pc:sldChg>
      <pc:sldChg chg="addSp delSp modSp add mod">
        <pc:chgData name="James Nelan" userId="4da9c35448a2f832" providerId="LiveId" clId="{561C10CC-0651-44C9-8C64-E2EA3E2D1723}" dt="2021-07-01T17:23:03.727" v="3988" actId="313"/>
        <pc:sldMkLst>
          <pc:docMk/>
          <pc:sldMk cId="3690310889" sldId="265"/>
        </pc:sldMkLst>
        <pc:spChg chg="mod">
          <ac:chgData name="James Nelan" userId="4da9c35448a2f832" providerId="LiveId" clId="{561C10CC-0651-44C9-8C64-E2EA3E2D1723}" dt="2021-07-01T17:16:37.304" v="3225" actId="20577"/>
          <ac:spMkLst>
            <pc:docMk/>
            <pc:sldMk cId="3690310889" sldId="265"/>
            <ac:spMk id="2" creationId="{693816C1-CA61-43EC-A0BC-99BE791B68DF}"/>
          </ac:spMkLst>
        </pc:spChg>
        <pc:spChg chg="mod">
          <ac:chgData name="James Nelan" userId="4da9c35448a2f832" providerId="LiveId" clId="{561C10CC-0651-44C9-8C64-E2EA3E2D1723}" dt="2021-07-01T17:23:03.727" v="3988" actId="313"/>
          <ac:spMkLst>
            <pc:docMk/>
            <pc:sldMk cId="3690310889" sldId="265"/>
            <ac:spMk id="3" creationId="{347C1B42-9BF4-4E64-8D8A-28D3EFF1FB2D}"/>
          </ac:spMkLst>
        </pc:spChg>
        <pc:spChg chg="add del mod">
          <ac:chgData name="James Nelan" userId="4da9c35448a2f832" providerId="LiveId" clId="{561C10CC-0651-44C9-8C64-E2EA3E2D1723}" dt="2021-07-01T17:17:12.462" v="3246" actId="22"/>
          <ac:spMkLst>
            <pc:docMk/>
            <pc:sldMk cId="3690310889" sldId="265"/>
            <ac:spMk id="5" creationId="{05288998-4EB9-447F-9661-E9C96B3C3CD6}"/>
          </ac:spMkLst>
        </pc:spChg>
        <pc:spChg chg="add del mod">
          <ac:chgData name="James Nelan" userId="4da9c35448a2f832" providerId="LiveId" clId="{561C10CC-0651-44C9-8C64-E2EA3E2D1723}" dt="2021-07-01T17:17:21.750" v="3248" actId="22"/>
          <ac:spMkLst>
            <pc:docMk/>
            <pc:sldMk cId="3690310889" sldId="265"/>
            <ac:spMk id="10" creationId="{28D1112A-6391-46EE-AD1D-E90219277FA5}"/>
          </ac:spMkLst>
        </pc:spChg>
        <pc:picChg chg="del">
          <ac:chgData name="James Nelan" userId="4da9c35448a2f832" providerId="LiveId" clId="{561C10CC-0651-44C9-8C64-E2EA3E2D1723}" dt="2021-07-01T17:17:03.475" v="3245" actId="478"/>
          <ac:picMkLst>
            <pc:docMk/>
            <pc:sldMk cId="3690310889" sldId="265"/>
            <ac:picMk id="7" creationId="{D3F43281-CB86-4C9A-A0FE-FAD5FBB7C154}"/>
          </ac:picMkLst>
        </pc:picChg>
        <pc:picChg chg="add del mod ord">
          <ac:chgData name="James Nelan" userId="4da9c35448a2f832" providerId="LiveId" clId="{561C10CC-0651-44C9-8C64-E2EA3E2D1723}" dt="2021-07-01T17:17:18.682" v="3247" actId="478"/>
          <ac:picMkLst>
            <pc:docMk/>
            <pc:sldMk cId="3690310889" sldId="265"/>
            <ac:picMk id="8" creationId="{1A7C8CA7-6350-4FD2-9AA3-BFB404134567}"/>
          </ac:picMkLst>
        </pc:picChg>
        <pc:picChg chg="add mod ord">
          <ac:chgData name="James Nelan" userId="4da9c35448a2f832" providerId="LiveId" clId="{561C10CC-0651-44C9-8C64-E2EA3E2D1723}" dt="2021-07-01T17:17:31.771" v="3251" actId="14100"/>
          <ac:picMkLst>
            <pc:docMk/>
            <pc:sldMk cId="3690310889" sldId="265"/>
            <ac:picMk id="12" creationId="{F05F6C4E-246F-40EF-9200-6E98672C33B7}"/>
          </ac:picMkLst>
        </pc:picChg>
      </pc:sldChg>
      <pc:sldChg chg="addSp delSp modSp add mod">
        <pc:chgData name="James Nelan" userId="4da9c35448a2f832" providerId="LiveId" clId="{561C10CC-0651-44C9-8C64-E2EA3E2D1723}" dt="2021-07-01T17:35:50.815" v="5550" actId="313"/>
        <pc:sldMkLst>
          <pc:docMk/>
          <pc:sldMk cId="1878826162" sldId="266"/>
        </pc:sldMkLst>
        <pc:spChg chg="mod">
          <ac:chgData name="James Nelan" userId="4da9c35448a2f832" providerId="LiveId" clId="{561C10CC-0651-44C9-8C64-E2EA3E2D1723}" dt="2021-07-01T17:23:18.244" v="3992" actId="20577"/>
          <ac:spMkLst>
            <pc:docMk/>
            <pc:sldMk cId="1878826162" sldId="266"/>
            <ac:spMk id="2" creationId="{693816C1-CA61-43EC-A0BC-99BE791B68DF}"/>
          </ac:spMkLst>
        </pc:spChg>
        <pc:spChg chg="mod">
          <ac:chgData name="James Nelan" userId="4da9c35448a2f832" providerId="LiveId" clId="{561C10CC-0651-44C9-8C64-E2EA3E2D1723}" dt="2021-07-01T17:35:50.815" v="5550" actId="313"/>
          <ac:spMkLst>
            <pc:docMk/>
            <pc:sldMk cId="1878826162" sldId="266"/>
            <ac:spMk id="3" creationId="{347C1B42-9BF4-4E64-8D8A-28D3EFF1FB2D}"/>
          </ac:spMkLst>
        </pc:spChg>
        <pc:spChg chg="add del mod">
          <ac:chgData name="James Nelan" userId="4da9c35448a2f832" providerId="LiveId" clId="{561C10CC-0651-44C9-8C64-E2EA3E2D1723}" dt="2021-07-01T17:23:36.603" v="4010"/>
          <ac:spMkLst>
            <pc:docMk/>
            <pc:sldMk cId="1878826162" sldId="266"/>
            <ac:spMk id="5" creationId="{7B0B8F7C-0CB1-4EC3-AF8B-36E8564F82A9}"/>
          </ac:spMkLst>
        </pc:spChg>
        <pc:spChg chg="add del mod">
          <ac:chgData name="James Nelan" userId="4da9c35448a2f832" providerId="LiveId" clId="{561C10CC-0651-44C9-8C64-E2EA3E2D1723}" dt="2021-07-01T17:23:54.554" v="4014" actId="22"/>
          <ac:spMkLst>
            <pc:docMk/>
            <pc:sldMk cId="1878826162" sldId="266"/>
            <ac:spMk id="8" creationId="{8F06390E-7CF4-4122-8F48-84FF17377C64}"/>
          </ac:spMkLst>
        </pc:spChg>
        <pc:picChg chg="add del mod">
          <ac:chgData name="James Nelan" userId="4da9c35448a2f832" providerId="LiveId" clId="{561C10CC-0651-44C9-8C64-E2EA3E2D1723}" dt="2021-07-01T17:23:43.444" v="4013" actId="478"/>
          <ac:picMkLst>
            <pc:docMk/>
            <pc:sldMk cId="1878826162" sldId="266"/>
            <ac:picMk id="6" creationId="{44589C58-2D6B-4DBF-86F0-103E4AB2BBD4}"/>
          </ac:picMkLst>
        </pc:picChg>
        <pc:picChg chg="add mod ord">
          <ac:chgData name="James Nelan" userId="4da9c35448a2f832" providerId="LiveId" clId="{561C10CC-0651-44C9-8C64-E2EA3E2D1723}" dt="2021-07-01T17:24:00.789" v="4017" actId="14100"/>
          <ac:picMkLst>
            <pc:docMk/>
            <pc:sldMk cId="1878826162" sldId="266"/>
            <ac:picMk id="10" creationId="{D5AA11AC-B07B-49D9-BC4A-B23D2A2D5F0B}"/>
          </ac:picMkLst>
        </pc:picChg>
        <pc:picChg chg="del">
          <ac:chgData name="James Nelan" userId="4da9c35448a2f832" providerId="LiveId" clId="{561C10CC-0651-44C9-8C64-E2EA3E2D1723}" dt="2021-07-01T17:23:33.941" v="4009" actId="478"/>
          <ac:picMkLst>
            <pc:docMk/>
            <pc:sldMk cId="1878826162" sldId="266"/>
            <ac:picMk id="12" creationId="{F05F6C4E-246F-40EF-9200-6E98672C33B7}"/>
          </ac:picMkLst>
        </pc:picChg>
      </pc:sldChg>
      <pc:sldChg chg="addSp delSp modSp add mod">
        <pc:chgData name="James Nelan" userId="4da9c35448a2f832" providerId="LiveId" clId="{561C10CC-0651-44C9-8C64-E2EA3E2D1723}" dt="2021-07-01T17:28:08.312" v="4514" actId="22"/>
        <pc:sldMkLst>
          <pc:docMk/>
          <pc:sldMk cId="1279520719" sldId="267"/>
        </pc:sldMkLst>
        <pc:spChg chg="mod">
          <ac:chgData name="James Nelan" userId="4da9c35448a2f832" providerId="LiveId" clId="{561C10CC-0651-44C9-8C64-E2EA3E2D1723}" dt="2021-07-01T17:25:52.921" v="4319" actId="20577"/>
          <ac:spMkLst>
            <pc:docMk/>
            <pc:sldMk cId="1279520719" sldId="267"/>
            <ac:spMk id="2" creationId="{693816C1-CA61-43EC-A0BC-99BE791B68DF}"/>
          </ac:spMkLst>
        </pc:spChg>
        <pc:spChg chg="mod">
          <ac:chgData name="James Nelan" userId="4da9c35448a2f832" providerId="LiveId" clId="{561C10CC-0651-44C9-8C64-E2EA3E2D1723}" dt="2021-07-01T17:27:57.933" v="4513" actId="20577"/>
          <ac:spMkLst>
            <pc:docMk/>
            <pc:sldMk cId="1279520719" sldId="267"/>
            <ac:spMk id="3" creationId="{347C1B42-9BF4-4E64-8D8A-28D3EFF1FB2D}"/>
          </ac:spMkLst>
        </pc:spChg>
        <pc:spChg chg="add del mod">
          <ac:chgData name="James Nelan" userId="4da9c35448a2f832" providerId="LiveId" clId="{561C10CC-0651-44C9-8C64-E2EA3E2D1723}" dt="2021-07-01T17:26:21.014" v="4341" actId="22"/>
          <ac:spMkLst>
            <pc:docMk/>
            <pc:sldMk cId="1279520719" sldId="267"/>
            <ac:spMk id="5" creationId="{13337F5A-6D11-44D5-9B9B-AA21789BBAA8}"/>
          </ac:spMkLst>
        </pc:spChg>
        <pc:spChg chg="add del mod">
          <ac:chgData name="James Nelan" userId="4da9c35448a2f832" providerId="LiveId" clId="{561C10CC-0651-44C9-8C64-E2EA3E2D1723}" dt="2021-07-01T17:28:08.312" v="4514" actId="22"/>
          <ac:spMkLst>
            <pc:docMk/>
            <pc:sldMk cId="1279520719" sldId="267"/>
            <ac:spMk id="9" creationId="{3E34AA43-728A-4C54-9AE4-E91AFB9E92DA}"/>
          </ac:spMkLst>
        </pc:spChg>
        <pc:picChg chg="add del mod ord">
          <ac:chgData name="James Nelan" userId="4da9c35448a2f832" providerId="LiveId" clId="{561C10CC-0651-44C9-8C64-E2EA3E2D1723}" dt="2021-07-01T17:26:43.102" v="4344" actId="478"/>
          <ac:picMkLst>
            <pc:docMk/>
            <pc:sldMk cId="1279520719" sldId="267"/>
            <ac:picMk id="7" creationId="{29AA4E6F-060D-4DEE-AFA4-5BDB66A18961}"/>
          </ac:picMkLst>
        </pc:picChg>
        <pc:picChg chg="del mod">
          <ac:chgData name="James Nelan" userId="4da9c35448a2f832" providerId="LiveId" clId="{561C10CC-0651-44C9-8C64-E2EA3E2D1723}" dt="2021-07-01T17:26:17.731" v="4340" actId="478"/>
          <ac:picMkLst>
            <pc:docMk/>
            <pc:sldMk cId="1279520719" sldId="267"/>
            <ac:picMk id="10" creationId="{D5AA11AC-B07B-49D9-BC4A-B23D2A2D5F0B}"/>
          </ac:picMkLst>
        </pc:picChg>
        <pc:picChg chg="add mod ord">
          <ac:chgData name="James Nelan" userId="4da9c35448a2f832" providerId="LiveId" clId="{561C10CC-0651-44C9-8C64-E2EA3E2D1723}" dt="2021-07-01T17:28:08.312" v="4514" actId="22"/>
          <ac:picMkLst>
            <pc:docMk/>
            <pc:sldMk cId="1279520719" sldId="267"/>
            <ac:picMk id="12" creationId="{6DBD64EA-865E-4768-83FB-73DC6E24A11B}"/>
          </ac:picMkLst>
        </pc:picChg>
      </pc:sldChg>
      <pc:sldChg chg="modSp add mod">
        <pc:chgData name="James Nelan" userId="4da9c35448a2f832" providerId="LiveId" clId="{561C10CC-0651-44C9-8C64-E2EA3E2D1723}" dt="2021-07-01T17:35:54.553" v="5552" actId="313"/>
        <pc:sldMkLst>
          <pc:docMk/>
          <pc:sldMk cId="3185590689" sldId="268"/>
        </pc:sldMkLst>
        <pc:spChg chg="mod">
          <ac:chgData name="James Nelan" userId="4da9c35448a2f832" providerId="LiveId" clId="{561C10CC-0651-44C9-8C64-E2EA3E2D1723}" dt="2021-07-01T17:35:54.553" v="5552" actId="313"/>
          <ac:spMkLst>
            <pc:docMk/>
            <pc:sldMk cId="3185590689" sldId="268"/>
            <ac:spMk id="3" creationId="{347C1B42-9BF4-4E64-8D8A-28D3EFF1FB2D}"/>
          </ac:spMkLst>
        </pc:spChg>
      </pc:sldChg>
      <pc:sldChg chg="addSp delSp modSp add mod">
        <pc:chgData name="James Nelan" userId="4da9c35448a2f832" providerId="LiveId" clId="{561C10CC-0651-44C9-8C64-E2EA3E2D1723}" dt="2021-07-01T17:32:35.633" v="5115" actId="403"/>
        <pc:sldMkLst>
          <pc:docMk/>
          <pc:sldMk cId="1890387807" sldId="269"/>
        </pc:sldMkLst>
        <pc:spChg chg="mod">
          <ac:chgData name="James Nelan" userId="4da9c35448a2f832" providerId="LiveId" clId="{561C10CC-0651-44C9-8C64-E2EA3E2D1723}" dt="2021-07-01T17:28:36.834" v="4525" actId="20577"/>
          <ac:spMkLst>
            <pc:docMk/>
            <pc:sldMk cId="1890387807" sldId="269"/>
            <ac:spMk id="2" creationId="{693816C1-CA61-43EC-A0BC-99BE791B68DF}"/>
          </ac:spMkLst>
        </pc:spChg>
        <pc:spChg chg="mod">
          <ac:chgData name="James Nelan" userId="4da9c35448a2f832" providerId="LiveId" clId="{561C10CC-0651-44C9-8C64-E2EA3E2D1723}" dt="2021-07-01T17:32:35.633" v="5115" actId="403"/>
          <ac:spMkLst>
            <pc:docMk/>
            <pc:sldMk cId="1890387807" sldId="269"/>
            <ac:spMk id="3" creationId="{347C1B42-9BF4-4E64-8D8A-28D3EFF1FB2D}"/>
          </ac:spMkLst>
        </pc:spChg>
        <pc:spChg chg="add del mod">
          <ac:chgData name="James Nelan" userId="4da9c35448a2f832" providerId="LiveId" clId="{561C10CC-0651-44C9-8C64-E2EA3E2D1723}" dt="2021-07-01T17:29:39.485" v="4530" actId="478"/>
          <ac:spMkLst>
            <pc:docMk/>
            <pc:sldMk cId="1890387807" sldId="269"/>
            <ac:spMk id="5" creationId="{B72856CE-0003-435E-86E8-E7DA3A5A51F6}"/>
          </ac:spMkLst>
        </pc:spChg>
        <pc:picChg chg="del">
          <ac:chgData name="James Nelan" userId="4da9c35448a2f832" providerId="LiveId" clId="{561C10CC-0651-44C9-8C64-E2EA3E2D1723}" dt="2021-07-01T17:29:30.924" v="4529" actId="478"/>
          <ac:picMkLst>
            <pc:docMk/>
            <pc:sldMk cId="1890387807" sldId="269"/>
            <ac:picMk id="12" creationId="{6DBD64EA-865E-4768-83FB-73DC6E24A11B}"/>
          </ac:picMkLst>
        </pc:picChg>
      </pc:sldChg>
      <pc:sldChg chg="modSp add mod">
        <pc:chgData name="James Nelan" userId="4da9c35448a2f832" providerId="LiveId" clId="{561C10CC-0651-44C9-8C64-E2EA3E2D1723}" dt="2021-07-01T17:35:56.689" v="5553" actId="313"/>
        <pc:sldMkLst>
          <pc:docMk/>
          <pc:sldMk cId="2864573271" sldId="270"/>
        </pc:sldMkLst>
        <pc:spChg chg="mod">
          <ac:chgData name="James Nelan" userId="4da9c35448a2f832" providerId="LiveId" clId="{561C10CC-0651-44C9-8C64-E2EA3E2D1723}" dt="2021-07-01T17:35:56.689" v="5553" actId="313"/>
          <ac:spMkLst>
            <pc:docMk/>
            <pc:sldMk cId="2864573271" sldId="270"/>
            <ac:spMk id="2" creationId="{693816C1-CA61-43EC-A0BC-99BE791B68DF}"/>
          </ac:spMkLst>
        </pc:spChg>
        <pc:spChg chg="mod">
          <ac:chgData name="James Nelan" userId="4da9c35448a2f832" providerId="LiveId" clId="{561C10CC-0651-44C9-8C64-E2EA3E2D1723}" dt="2021-07-01T17:35:20.301" v="5542" actId="20577"/>
          <ac:spMkLst>
            <pc:docMk/>
            <pc:sldMk cId="2864573271" sldId="270"/>
            <ac:spMk id="3" creationId="{347C1B42-9BF4-4E64-8D8A-28D3EFF1FB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B583-0672-4D4D-9569-F38160EB4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53E45-4F2E-44FB-8DF2-023ACD5DD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3C5C23-3AA3-4211-821E-9E46826BC9A7}"/>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5" name="Footer Placeholder 4">
            <a:extLst>
              <a:ext uri="{FF2B5EF4-FFF2-40B4-BE49-F238E27FC236}">
                <a16:creationId xmlns:a16="http://schemas.microsoft.com/office/drawing/2014/main" id="{22E66701-6C52-4DD8-A274-AC355BA36A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D8EF6D-B5B0-4F50-8F8A-AE43EC90840B}"/>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382881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4524-2597-4ACD-B8AC-07B3AAA49E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84A1C-7D77-4592-BCED-EF2151F42F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ED5E1-DB5B-4F73-85D3-34585E41E7AA}"/>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5" name="Footer Placeholder 4">
            <a:extLst>
              <a:ext uri="{FF2B5EF4-FFF2-40B4-BE49-F238E27FC236}">
                <a16:creationId xmlns:a16="http://schemas.microsoft.com/office/drawing/2014/main" id="{50CCA180-957A-45F7-87DD-83DC669424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69D76C-C06C-47BA-85E5-8AC20E1789EE}"/>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233852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D4541-23C2-498F-B7AA-3F36DB9C9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30A12-E721-44AF-8D81-B3FED421B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15464-605E-4DFA-9588-7DB4D96DEB8F}"/>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5" name="Footer Placeholder 4">
            <a:extLst>
              <a:ext uri="{FF2B5EF4-FFF2-40B4-BE49-F238E27FC236}">
                <a16:creationId xmlns:a16="http://schemas.microsoft.com/office/drawing/2014/main" id="{99CC4867-BC76-43E8-BBEB-5685720D44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B96201-4B0F-40E1-9A03-5A4C21F76B0C}"/>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44086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FA17-F287-4624-BBC5-FABB0BFFC4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D4E19-E3CB-4836-B358-4F1518A3C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0A223-D867-465E-BE0C-271BCAEF8714}"/>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5" name="Footer Placeholder 4">
            <a:extLst>
              <a:ext uri="{FF2B5EF4-FFF2-40B4-BE49-F238E27FC236}">
                <a16:creationId xmlns:a16="http://schemas.microsoft.com/office/drawing/2014/main" id="{19092E87-5C39-4969-9C16-A13A1953F0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42EC6B-D9B7-43A9-866D-2B2BDA5D9B96}"/>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120214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BA72-E878-474C-9ABA-8E894FFEF8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C479F-AB98-468D-AA1D-4D33D0E5C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DC05E-110B-4F1A-9F02-8B82B8E774E2}"/>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5" name="Footer Placeholder 4">
            <a:extLst>
              <a:ext uri="{FF2B5EF4-FFF2-40B4-BE49-F238E27FC236}">
                <a16:creationId xmlns:a16="http://schemas.microsoft.com/office/drawing/2014/main" id="{E5927B7F-3199-4EE4-B1CD-603F3E3BE0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9FF35D-3F33-4593-8F3E-836B8100577B}"/>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9740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CC06-9DFE-4A9B-BDF1-2B64214C0F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DD5D7-763D-4D57-91D0-A9E4B6F55F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13E2ED-16B5-464D-AD37-4A77A29E2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D898C-92C6-4751-AD83-F3ACE449E4AF}"/>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6" name="Footer Placeholder 5">
            <a:extLst>
              <a:ext uri="{FF2B5EF4-FFF2-40B4-BE49-F238E27FC236}">
                <a16:creationId xmlns:a16="http://schemas.microsoft.com/office/drawing/2014/main" id="{242AEE5A-58A3-4AC5-A2A1-D648D3AA05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434003-343F-4693-B8E8-D51FC70EF87D}"/>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189802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D368-7C7C-42E8-B669-F72087F888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4E1F3-3D0C-4A05-8621-3CCEE3ECAB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F1E7E-8DB0-48E0-9F09-0AD686AD4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78D015-0DD7-4EFA-A373-33202D3A8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C158B5-B8CD-46F5-9A8F-DF90F513A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78E4F6-EF1A-47DB-9193-DAF035AA2D13}"/>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8" name="Footer Placeholder 7">
            <a:extLst>
              <a:ext uri="{FF2B5EF4-FFF2-40B4-BE49-F238E27FC236}">
                <a16:creationId xmlns:a16="http://schemas.microsoft.com/office/drawing/2014/main" id="{642A2D79-E384-48DD-B2F5-E75FF299AE7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B8C094-0735-42DF-B810-6CBB3A436C51}"/>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210795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DBDD-439E-48C3-8AE1-381FE2F10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026CB-2FC1-4EF7-8E00-DE0F578731C7}"/>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4" name="Footer Placeholder 3">
            <a:extLst>
              <a:ext uri="{FF2B5EF4-FFF2-40B4-BE49-F238E27FC236}">
                <a16:creationId xmlns:a16="http://schemas.microsoft.com/office/drawing/2014/main" id="{CD4052E2-8365-4127-ADBE-B205CBD34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AE4BEC-345F-4BEC-A473-81ED29D34D45}"/>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11053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EC502-4570-4550-9B78-24D2EA4A2605}"/>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3" name="Footer Placeholder 2">
            <a:extLst>
              <a:ext uri="{FF2B5EF4-FFF2-40B4-BE49-F238E27FC236}">
                <a16:creationId xmlns:a16="http://schemas.microsoft.com/office/drawing/2014/main" id="{1816A941-AE98-4591-959D-B2D61CD823D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92AB32B-87FE-4D4D-B760-FE4C435A5B68}"/>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18131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DFDF-FD91-4ECB-8448-089DC1FD1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A68B4D-9D9D-483B-BB2A-4C92989CD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FFB5D-C19F-4008-A72E-00A2390E4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DD84A-3CE0-447D-BA39-E9AF3E67EC3F}"/>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6" name="Footer Placeholder 5">
            <a:extLst>
              <a:ext uri="{FF2B5EF4-FFF2-40B4-BE49-F238E27FC236}">
                <a16:creationId xmlns:a16="http://schemas.microsoft.com/office/drawing/2014/main" id="{81BE472D-E529-49DA-ACEB-E6EFB86204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4F9963-4DB0-4AC1-8974-FE5037C9A2D0}"/>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357845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B24A-2D2E-47FF-898D-5511690B9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3293B7-14C9-45BD-A27D-926FB84681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FD59EA3-B79F-4F63-A354-321A5F7AF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00038-D3C6-4066-8AAC-F8F665B5D832}"/>
              </a:ext>
            </a:extLst>
          </p:cNvPr>
          <p:cNvSpPr>
            <a:spLocks noGrp="1"/>
          </p:cNvSpPr>
          <p:nvPr>
            <p:ph type="dt" sz="half" idx="10"/>
          </p:nvPr>
        </p:nvSpPr>
        <p:spPr/>
        <p:txBody>
          <a:bodyPr/>
          <a:lstStyle/>
          <a:p>
            <a:fld id="{991AE209-B012-45A5-A75D-49EE1E9C5556}" type="datetimeFigureOut">
              <a:rPr lang="en-US" smtClean="0"/>
              <a:t>7/1/2021</a:t>
            </a:fld>
            <a:endParaRPr lang="en-US" dirty="0"/>
          </a:p>
        </p:txBody>
      </p:sp>
      <p:sp>
        <p:nvSpPr>
          <p:cNvPr id="6" name="Footer Placeholder 5">
            <a:extLst>
              <a:ext uri="{FF2B5EF4-FFF2-40B4-BE49-F238E27FC236}">
                <a16:creationId xmlns:a16="http://schemas.microsoft.com/office/drawing/2014/main" id="{0C7BF75F-2EB4-4445-9BE7-DE776595F3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D4877D-EE65-4B03-A49C-81F67FDB8710}"/>
              </a:ext>
            </a:extLst>
          </p:cNvPr>
          <p:cNvSpPr>
            <a:spLocks noGrp="1"/>
          </p:cNvSpPr>
          <p:nvPr>
            <p:ph type="sldNum" sz="quarter" idx="12"/>
          </p:nvPr>
        </p:nvSpPr>
        <p:spPr/>
        <p:txBody>
          <a:bodyPr/>
          <a:lstStyle/>
          <a:p>
            <a:fld id="{851B7472-E808-4A72-A560-0D01CBDFF41C}" type="slidenum">
              <a:rPr lang="en-US" smtClean="0"/>
              <a:t>‹#›</a:t>
            </a:fld>
            <a:endParaRPr lang="en-US" dirty="0"/>
          </a:p>
        </p:txBody>
      </p:sp>
    </p:spTree>
    <p:extLst>
      <p:ext uri="{BB962C8B-B14F-4D97-AF65-F5344CB8AC3E}">
        <p14:creationId xmlns:p14="http://schemas.microsoft.com/office/powerpoint/2010/main" val="409306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980C5-94AD-49B1-BDFC-9870C9B8D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F4735-B25A-4AC2-A7E5-BA68A5B36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46742-C989-44E0-9539-DD03F332F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AE209-B012-45A5-A75D-49EE1E9C5556}" type="datetimeFigureOut">
              <a:rPr lang="en-US" smtClean="0"/>
              <a:t>7/1/2021</a:t>
            </a:fld>
            <a:endParaRPr lang="en-US" dirty="0"/>
          </a:p>
        </p:txBody>
      </p:sp>
      <p:sp>
        <p:nvSpPr>
          <p:cNvPr id="5" name="Footer Placeholder 4">
            <a:extLst>
              <a:ext uri="{FF2B5EF4-FFF2-40B4-BE49-F238E27FC236}">
                <a16:creationId xmlns:a16="http://schemas.microsoft.com/office/drawing/2014/main" id="{24D9C728-7F39-4042-B819-68DB96D6B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B782A4-58D7-40F2-9799-782692E24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B7472-E808-4A72-A560-0D01CBDFF41C}" type="slidenum">
              <a:rPr lang="en-US" smtClean="0"/>
              <a:t>‹#›</a:t>
            </a:fld>
            <a:endParaRPr lang="en-US" dirty="0"/>
          </a:p>
        </p:txBody>
      </p:sp>
    </p:spTree>
    <p:extLst>
      <p:ext uri="{BB962C8B-B14F-4D97-AF65-F5344CB8AC3E}">
        <p14:creationId xmlns:p14="http://schemas.microsoft.com/office/powerpoint/2010/main" val="198632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healthysf.org/bdi/outcomes/zipmap.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ealthysf.org/bdi/outcomes/zipmap.ht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Kettlebells on the floor">
            <a:extLst>
              <a:ext uri="{FF2B5EF4-FFF2-40B4-BE49-F238E27FC236}">
                <a16:creationId xmlns:a16="http://schemas.microsoft.com/office/drawing/2014/main" id="{F805D041-07CA-4F78-8DB7-455F8B666B8A}"/>
              </a:ext>
            </a:extLst>
          </p:cNvPr>
          <p:cNvPicPr>
            <a:picLocks noChangeAspect="1"/>
          </p:cNvPicPr>
          <p:nvPr/>
        </p:nvPicPr>
        <p:blipFill rotWithShape="1">
          <a:blip r:embed="rId2">
            <a:extLst>
              <a:ext uri="{28A0092B-C50C-407E-A947-70E740481C1C}">
                <a14:useLocalDpi xmlns:a14="http://schemas.microsoft.com/office/drawing/2010/main" val="0"/>
              </a:ext>
            </a:extLst>
          </a:blip>
          <a:srcRect l="20817" t="7534" r="116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C2997A-8044-4453-93D1-C8217CB45CB9}"/>
              </a:ext>
            </a:extLst>
          </p:cNvPr>
          <p:cNvSpPr>
            <a:spLocks noGrp="1"/>
          </p:cNvSpPr>
          <p:nvPr>
            <p:ph type="ctrTitle"/>
          </p:nvPr>
        </p:nvSpPr>
        <p:spPr>
          <a:xfrm>
            <a:off x="477981" y="1122363"/>
            <a:ext cx="4023360" cy="3204134"/>
          </a:xfrm>
        </p:spPr>
        <p:txBody>
          <a:bodyPr anchor="b">
            <a:normAutofit fontScale="90000"/>
          </a:bodyPr>
          <a:lstStyle/>
          <a:p>
            <a:pPr algn="l"/>
            <a:r>
              <a:rPr lang="en-US" sz="4800" dirty="0"/>
              <a:t>Battle of the Neighborhoods –An Analysis of Fitness in San Francisco	</a:t>
            </a:r>
          </a:p>
        </p:txBody>
      </p:sp>
      <p:sp>
        <p:nvSpPr>
          <p:cNvPr id="3" name="Subtitle 2">
            <a:extLst>
              <a:ext uri="{FF2B5EF4-FFF2-40B4-BE49-F238E27FC236}">
                <a16:creationId xmlns:a16="http://schemas.microsoft.com/office/drawing/2014/main" id="{D12F4175-9138-4ED4-9093-00374D9C5D73}"/>
              </a:ext>
            </a:extLst>
          </p:cNvPr>
          <p:cNvSpPr>
            <a:spLocks noGrp="1"/>
          </p:cNvSpPr>
          <p:nvPr>
            <p:ph type="subTitle" idx="1"/>
          </p:nvPr>
        </p:nvSpPr>
        <p:spPr>
          <a:xfrm>
            <a:off x="477980" y="4872922"/>
            <a:ext cx="4023359" cy="1208141"/>
          </a:xfrm>
        </p:spPr>
        <p:txBody>
          <a:bodyPr>
            <a:normAutofit/>
          </a:bodyPr>
          <a:lstStyle/>
          <a:p>
            <a:pPr algn="l"/>
            <a:r>
              <a:rPr lang="en-US" sz="2000" dirty="0"/>
              <a:t>An analysis of the most ideal San Francisco Neighborhoods to open a brand-new fitness center.</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6451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Methodology(Part VI)</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a:bodyPr>
          <a:lstStyle/>
          <a:p>
            <a:r>
              <a:rPr lang="en-US" u="sng" dirty="0">
                <a:solidFill>
                  <a:srgbClr val="FFFFFF"/>
                </a:solidFill>
              </a:rPr>
              <a:t>Kmean Cluster</a:t>
            </a:r>
          </a:p>
          <a:p>
            <a:pPr lvl="1"/>
            <a:r>
              <a:rPr lang="en-US" u="sng" dirty="0">
                <a:solidFill>
                  <a:srgbClr val="FFFFFF"/>
                </a:solidFill>
              </a:rPr>
              <a:t>Using the calculate most common values data frame, we begin building our data frame.</a:t>
            </a:r>
          </a:p>
          <a:p>
            <a:pPr lvl="1"/>
            <a:r>
              <a:rPr lang="en-US" u="sng" dirty="0">
                <a:solidFill>
                  <a:srgbClr val="FFFFFF"/>
                </a:solidFill>
              </a:rPr>
              <a:t>For the number of clusters we chose 2 clusters as the number of neighborhoods in San Francisco is quite small. </a:t>
            </a:r>
          </a:p>
          <a:p>
            <a:pPr lvl="1"/>
            <a:r>
              <a:rPr lang="en-US" u="sng" dirty="0">
                <a:solidFill>
                  <a:srgbClr val="FFFFFF"/>
                </a:solidFill>
              </a:rPr>
              <a:t>The Cluster labels are then added to the data frame</a:t>
            </a:r>
          </a:p>
          <a:p>
            <a:pPr lvl="1"/>
            <a:endParaRPr lang="en-US" sz="2000" dirty="0">
              <a:solidFill>
                <a:srgbClr val="FFFFFF"/>
              </a:solidFill>
            </a:endParaRPr>
          </a:p>
          <a:p>
            <a:pPr marL="457200" lvl="1" indent="0">
              <a:buNone/>
            </a:pPr>
            <a:endParaRPr lang="en-US" sz="2800" dirty="0">
              <a:solidFill>
                <a:srgbClr val="FFFFFF"/>
              </a:solidFill>
            </a:endParaRPr>
          </a:p>
        </p:txBody>
      </p:sp>
      <p:pic>
        <p:nvPicPr>
          <p:cNvPr id="10" name="Content Placeholder 9">
            <a:extLst>
              <a:ext uri="{FF2B5EF4-FFF2-40B4-BE49-F238E27FC236}">
                <a16:creationId xmlns:a16="http://schemas.microsoft.com/office/drawing/2014/main" id="{D5AA11AC-B07B-49D9-BC4A-B23D2A2D5F0B}"/>
              </a:ext>
            </a:extLst>
          </p:cNvPr>
          <p:cNvPicPr>
            <a:picLocks noGrp="1" noChangeAspect="1"/>
          </p:cNvPicPr>
          <p:nvPr>
            <p:ph sz="half" idx="2"/>
          </p:nvPr>
        </p:nvPicPr>
        <p:blipFill>
          <a:blip r:embed="rId2"/>
          <a:stretch>
            <a:fillRect/>
          </a:stretch>
        </p:blipFill>
        <p:spPr>
          <a:xfrm>
            <a:off x="6172200" y="2410691"/>
            <a:ext cx="5756564" cy="3463636"/>
          </a:xfrm>
        </p:spPr>
      </p:pic>
    </p:spTree>
    <p:extLst>
      <p:ext uri="{BB962C8B-B14F-4D97-AF65-F5344CB8AC3E}">
        <p14:creationId xmlns:p14="http://schemas.microsoft.com/office/powerpoint/2010/main" val="18788261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Methodology(Part VI)</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a:bodyPr>
          <a:lstStyle/>
          <a:p>
            <a:r>
              <a:rPr lang="en-US" u="sng" dirty="0">
                <a:solidFill>
                  <a:srgbClr val="FFFFFF"/>
                </a:solidFill>
              </a:rPr>
              <a:t>Kmean Cluster</a:t>
            </a:r>
          </a:p>
          <a:p>
            <a:pPr lvl="1"/>
            <a:r>
              <a:rPr lang="en-US" u="sng" dirty="0">
                <a:solidFill>
                  <a:srgbClr val="FFFFFF"/>
                </a:solidFill>
              </a:rPr>
              <a:t>Using the calculate most common values data frame, we begin building our data frame.</a:t>
            </a:r>
          </a:p>
          <a:p>
            <a:pPr lvl="1"/>
            <a:r>
              <a:rPr lang="en-US" u="sng" dirty="0">
                <a:solidFill>
                  <a:srgbClr val="FFFFFF"/>
                </a:solidFill>
              </a:rPr>
              <a:t>For the number of clusters we chose 2 clusters as the number of neighborhoods in San Francisco is quite small. </a:t>
            </a:r>
          </a:p>
          <a:p>
            <a:pPr lvl="1"/>
            <a:r>
              <a:rPr lang="en-US" u="sng" dirty="0">
                <a:solidFill>
                  <a:srgbClr val="FFFFFF"/>
                </a:solidFill>
              </a:rPr>
              <a:t>The Cluster labels are then added to the data frame</a:t>
            </a:r>
          </a:p>
          <a:p>
            <a:pPr lvl="1"/>
            <a:endParaRPr lang="en-US" sz="2000" dirty="0">
              <a:solidFill>
                <a:srgbClr val="FFFFFF"/>
              </a:solidFill>
            </a:endParaRPr>
          </a:p>
          <a:p>
            <a:pPr marL="457200" lvl="1" indent="0">
              <a:buNone/>
            </a:pPr>
            <a:endParaRPr lang="en-US" sz="2800" dirty="0">
              <a:solidFill>
                <a:srgbClr val="FFFFFF"/>
              </a:solidFill>
            </a:endParaRPr>
          </a:p>
        </p:txBody>
      </p:sp>
      <p:pic>
        <p:nvPicPr>
          <p:cNvPr id="10" name="Content Placeholder 9">
            <a:extLst>
              <a:ext uri="{FF2B5EF4-FFF2-40B4-BE49-F238E27FC236}">
                <a16:creationId xmlns:a16="http://schemas.microsoft.com/office/drawing/2014/main" id="{D5AA11AC-B07B-49D9-BC4A-B23D2A2D5F0B}"/>
              </a:ext>
            </a:extLst>
          </p:cNvPr>
          <p:cNvPicPr>
            <a:picLocks noGrp="1" noChangeAspect="1"/>
          </p:cNvPicPr>
          <p:nvPr>
            <p:ph sz="half" idx="2"/>
          </p:nvPr>
        </p:nvPicPr>
        <p:blipFill>
          <a:blip r:embed="rId2"/>
          <a:stretch>
            <a:fillRect/>
          </a:stretch>
        </p:blipFill>
        <p:spPr>
          <a:xfrm>
            <a:off x="6172200" y="2410691"/>
            <a:ext cx="5756564" cy="3463636"/>
          </a:xfrm>
        </p:spPr>
      </p:pic>
    </p:spTree>
    <p:extLst>
      <p:ext uri="{BB962C8B-B14F-4D97-AF65-F5344CB8AC3E}">
        <p14:creationId xmlns:p14="http://schemas.microsoft.com/office/powerpoint/2010/main" val="318559068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Results</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a:bodyPr>
          <a:lstStyle/>
          <a:p>
            <a:r>
              <a:rPr lang="en-US" dirty="0">
                <a:solidFill>
                  <a:srgbClr val="FFFFFF"/>
                </a:solidFill>
              </a:rPr>
              <a:t>Now that the model is built we can take a visual look at the clusters.  We separated each cluster by color.</a:t>
            </a:r>
          </a:p>
          <a:p>
            <a:pPr lvl="1"/>
            <a:r>
              <a:rPr lang="en-US" dirty="0">
                <a:solidFill>
                  <a:srgbClr val="FFFFFF"/>
                </a:solidFill>
              </a:rPr>
              <a:t>Cluster 1 is Red</a:t>
            </a:r>
          </a:p>
          <a:p>
            <a:pPr lvl="1"/>
            <a:r>
              <a:rPr lang="en-US" dirty="0">
                <a:solidFill>
                  <a:srgbClr val="FFFFFF"/>
                </a:solidFill>
              </a:rPr>
              <a:t>Cluster 2 is Purple</a:t>
            </a:r>
          </a:p>
          <a:p>
            <a:pPr marL="457200" lvl="1" indent="0">
              <a:buNone/>
            </a:pPr>
            <a:endParaRPr lang="en-US" sz="2800" dirty="0">
              <a:solidFill>
                <a:srgbClr val="FFFFFF"/>
              </a:solidFill>
            </a:endParaRPr>
          </a:p>
        </p:txBody>
      </p:sp>
      <p:pic>
        <p:nvPicPr>
          <p:cNvPr id="12" name="Content Placeholder 11">
            <a:extLst>
              <a:ext uri="{FF2B5EF4-FFF2-40B4-BE49-F238E27FC236}">
                <a16:creationId xmlns:a16="http://schemas.microsoft.com/office/drawing/2014/main" id="{6DBD64EA-865E-4768-83FB-73DC6E24A11B}"/>
              </a:ext>
            </a:extLst>
          </p:cNvPr>
          <p:cNvPicPr>
            <a:picLocks noGrp="1" noChangeAspect="1"/>
          </p:cNvPicPr>
          <p:nvPr>
            <p:ph sz="half" idx="2"/>
          </p:nvPr>
        </p:nvPicPr>
        <p:blipFill>
          <a:blip r:embed="rId2"/>
          <a:stretch>
            <a:fillRect/>
          </a:stretch>
        </p:blipFill>
        <p:spPr>
          <a:xfrm>
            <a:off x="6172200" y="2426885"/>
            <a:ext cx="5181600" cy="3148818"/>
          </a:xfrm>
        </p:spPr>
      </p:pic>
    </p:spTree>
    <p:extLst>
      <p:ext uri="{BB962C8B-B14F-4D97-AF65-F5344CB8AC3E}">
        <p14:creationId xmlns:p14="http://schemas.microsoft.com/office/powerpoint/2010/main" val="127952071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Discussion</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a:xfrm>
            <a:off x="838200" y="1825625"/>
            <a:ext cx="10896600" cy="4351338"/>
          </a:xfrm>
        </p:spPr>
        <p:txBody>
          <a:bodyPr>
            <a:normAutofit/>
          </a:bodyPr>
          <a:lstStyle/>
          <a:p>
            <a:r>
              <a:rPr lang="en-US" sz="3600" dirty="0">
                <a:solidFill>
                  <a:srgbClr val="FFFFFF"/>
                </a:solidFill>
              </a:rPr>
              <a:t>By analyzing each of the clusters, we can see each of the characteristics for these particular neighborhoods</a:t>
            </a:r>
          </a:p>
          <a:p>
            <a:pPr lvl="1"/>
            <a:r>
              <a:rPr lang="en-US" sz="3200" dirty="0">
                <a:solidFill>
                  <a:srgbClr val="FFFFFF"/>
                </a:solidFill>
              </a:rPr>
              <a:t>For Cluster #1, it is clear that this cluster is mainly for outdoor activities with the higher number of trails and parks.</a:t>
            </a:r>
          </a:p>
          <a:p>
            <a:pPr lvl="1"/>
            <a:r>
              <a:rPr lang="en-US" sz="3200" dirty="0">
                <a:solidFill>
                  <a:srgbClr val="FFFFFF"/>
                </a:solidFill>
              </a:rPr>
              <a:t>Cluster #2 seems to be where the higher populations seem to be with more indoor venues such as restaurants, coffee shops and even gyms.  </a:t>
            </a:r>
          </a:p>
        </p:txBody>
      </p:sp>
    </p:spTree>
    <p:extLst>
      <p:ext uri="{BB962C8B-B14F-4D97-AF65-F5344CB8AC3E}">
        <p14:creationId xmlns:p14="http://schemas.microsoft.com/office/powerpoint/2010/main" val="189038780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Conclusion</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a:xfrm>
            <a:off x="838200" y="1825625"/>
            <a:ext cx="10896600" cy="4351338"/>
          </a:xfrm>
        </p:spPr>
        <p:txBody>
          <a:bodyPr>
            <a:normAutofit/>
          </a:bodyPr>
          <a:lstStyle/>
          <a:p>
            <a:r>
              <a:rPr lang="en-US" sz="3200" dirty="0">
                <a:solidFill>
                  <a:srgbClr val="FFFFFF"/>
                </a:solidFill>
              </a:rPr>
              <a:t>After analyzing the data of the San Francisco neighborhoods, it would appear the cluster #2 would be the ideal locations to open a new fitness center.</a:t>
            </a:r>
          </a:p>
          <a:p>
            <a:r>
              <a:rPr lang="en-US" sz="3200" dirty="0">
                <a:solidFill>
                  <a:srgbClr val="FFFFFF"/>
                </a:solidFill>
              </a:rPr>
              <a:t>Cluster #2 has more accessibility to public transportation and would ideally have more foot traffic that would be a perfect location for a new fitness center!  </a:t>
            </a:r>
          </a:p>
        </p:txBody>
      </p:sp>
    </p:spTree>
    <p:extLst>
      <p:ext uri="{BB962C8B-B14F-4D97-AF65-F5344CB8AC3E}">
        <p14:creationId xmlns:p14="http://schemas.microsoft.com/office/powerpoint/2010/main" val="28645732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a:xfrm>
            <a:off x="833002" y="365125"/>
            <a:ext cx="10520702" cy="1325563"/>
          </a:xfrm>
        </p:spPr>
        <p:txBody>
          <a:bodyPr>
            <a:normAutofit/>
          </a:bodyPr>
          <a:lstStyle/>
          <a:p>
            <a:pPr algn="ctr"/>
            <a:r>
              <a:rPr lang="en-US" dirty="0">
                <a:solidFill>
                  <a:srgbClr val="FFFFFF"/>
                </a:solidFill>
              </a:rPr>
              <a:t>Introduction</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idx="1"/>
          </p:nvPr>
        </p:nvSpPr>
        <p:spPr>
          <a:xfrm>
            <a:off x="838201" y="2022601"/>
            <a:ext cx="10515598" cy="4154361"/>
          </a:xfrm>
        </p:spPr>
        <p:txBody>
          <a:bodyPr>
            <a:normAutofit/>
          </a:bodyPr>
          <a:lstStyle/>
          <a:p>
            <a:r>
              <a:rPr lang="en-US" sz="3200" dirty="0">
                <a:solidFill>
                  <a:srgbClr val="FFFFFF"/>
                </a:solidFill>
              </a:rPr>
              <a:t>According to US News in 2019, San Francisco was considered the 4</a:t>
            </a:r>
            <a:r>
              <a:rPr lang="en-US" sz="3200" baseline="30000" dirty="0">
                <a:solidFill>
                  <a:srgbClr val="FFFFFF"/>
                </a:solidFill>
              </a:rPr>
              <a:t>th</a:t>
            </a:r>
            <a:r>
              <a:rPr lang="en-US" sz="3200" dirty="0">
                <a:solidFill>
                  <a:srgbClr val="FFFFFF"/>
                </a:solidFill>
              </a:rPr>
              <a:t> fittest city in the United States.  </a:t>
            </a:r>
          </a:p>
          <a:p>
            <a:r>
              <a:rPr lang="en-US" sz="3200" dirty="0">
                <a:solidFill>
                  <a:srgbClr val="FFFFFF"/>
                </a:solidFill>
              </a:rPr>
              <a:t>With the trend of fitness and healthy living, now would be the best time to open a new fitness center. With the intention of opening many more!!</a:t>
            </a:r>
          </a:p>
          <a:p>
            <a:r>
              <a:rPr lang="en-US" sz="3200" dirty="0">
                <a:solidFill>
                  <a:srgbClr val="FFFFFF"/>
                </a:solidFill>
              </a:rPr>
              <a:t>This will be an analysis of each the San Francisco neighborhoods to isolate key locations.</a:t>
            </a:r>
          </a:p>
          <a:p>
            <a:endParaRPr lang="en-US" sz="2000" dirty="0">
              <a:solidFill>
                <a:srgbClr val="FFFFFF"/>
              </a:solidFill>
            </a:endParaRPr>
          </a:p>
        </p:txBody>
      </p:sp>
    </p:spTree>
    <p:extLst>
      <p:ext uri="{BB962C8B-B14F-4D97-AF65-F5344CB8AC3E}">
        <p14:creationId xmlns:p14="http://schemas.microsoft.com/office/powerpoint/2010/main" val="2733220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a:xfrm>
            <a:off x="833002" y="365125"/>
            <a:ext cx="10520702" cy="1325563"/>
          </a:xfrm>
        </p:spPr>
        <p:txBody>
          <a:bodyPr>
            <a:normAutofit/>
          </a:bodyPr>
          <a:lstStyle/>
          <a:p>
            <a:pPr algn="ctr"/>
            <a:r>
              <a:rPr lang="en-US" dirty="0">
                <a:solidFill>
                  <a:srgbClr val="FFFFFF"/>
                </a:solidFill>
              </a:rPr>
              <a:t>Business Problem</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idx="1"/>
          </p:nvPr>
        </p:nvSpPr>
        <p:spPr>
          <a:xfrm>
            <a:off x="838201" y="2022601"/>
            <a:ext cx="10515598" cy="4154361"/>
          </a:xfrm>
        </p:spPr>
        <p:txBody>
          <a:bodyPr>
            <a:normAutofit/>
          </a:bodyPr>
          <a:lstStyle/>
          <a:p>
            <a:r>
              <a:rPr lang="en-US" sz="3200" dirty="0">
                <a:solidFill>
                  <a:srgbClr val="FFFFFF"/>
                </a:solidFill>
              </a:rPr>
              <a:t>With finding the most optimal locations to open a new fitness center, these are the following questions that will need to be answered.</a:t>
            </a:r>
          </a:p>
          <a:p>
            <a:pPr lvl="1"/>
            <a:r>
              <a:rPr lang="en-US" sz="2800" dirty="0">
                <a:solidFill>
                  <a:srgbClr val="FFFFFF"/>
                </a:solidFill>
              </a:rPr>
              <a:t>Using FourSquare API, can we get a visual map of different locations with the nearest venues</a:t>
            </a:r>
          </a:p>
          <a:p>
            <a:pPr lvl="1"/>
            <a:r>
              <a:rPr lang="en-US" sz="2800" dirty="0">
                <a:solidFill>
                  <a:srgbClr val="FFFFFF"/>
                </a:solidFill>
              </a:rPr>
              <a:t>From those venues, how many gyms and fitness centers are the the most common in those neighborhoods</a:t>
            </a:r>
          </a:p>
          <a:p>
            <a:pPr lvl="1"/>
            <a:r>
              <a:rPr lang="en-US" sz="2800" dirty="0">
                <a:solidFill>
                  <a:srgbClr val="FFFFFF"/>
                </a:solidFill>
              </a:rPr>
              <a:t>Can we conduct an analysis that can isolate neighborhoods?</a:t>
            </a:r>
          </a:p>
        </p:txBody>
      </p:sp>
    </p:spTree>
    <p:extLst>
      <p:ext uri="{BB962C8B-B14F-4D97-AF65-F5344CB8AC3E}">
        <p14:creationId xmlns:p14="http://schemas.microsoft.com/office/powerpoint/2010/main" val="18581037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a:xfrm>
            <a:off x="833002" y="365125"/>
            <a:ext cx="10520702" cy="1325563"/>
          </a:xfrm>
        </p:spPr>
        <p:txBody>
          <a:bodyPr>
            <a:normAutofit/>
          </a:bodyPr>
          <a:lstStyle/>
          <a:p>
            <a:pPr algn="ctr"/>
            <a:r>
              <a:rPr lang="en-US" dirty="0">
                <a:solidFill>
                  <a:srgbClr val="FFFFFF"/>
                </a:solidFill>
              </a:rPr>
              <a:t>Data</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idx="1"/>
          </p:nvPr>
        </p:nvSpPr>
        <p:spPr>
          <a:xfrm>
            <a:off x="838201" y="2022601"/>
            <a:ext cx="10515598" cy="4154361"/>
          </a:xfrm>
        </p:spPr>
        <p:txBody>
          <a:bodyPr>
            <a:normAutofit/>
          </a:bodyPr>
          <a:lstStyle/>
          <a:p>
            <a:r>
              <a:rPr lang="en-US" sz="3200" dirty="0">
                <a:solidFill>
                  <a:srgbClr val="FFFFFF"/>
                </a:solidFill>
              </a:rPr>
              <a:t>To conduct this analysis we will be using data from the following locations.</a:t>
            </a:r>
          </a:p>
          <a:p>
            <a:pPr marL="971550" lvl="1" indent="-514350">
              <a:buFont typeface="+mj-lt"/>
              <a:buAutoNum type="arabicPeriod"/>
            </a:pPr>
            <a:r>
              <a:rPr lang="en-US" dirty="0">
                <a:solidFill>
                  <a:srgbClr val="FFFFFF"/>
                </a:solidFill>
              </a:rPr>
              <a:t>For San Francisco zip code and neighborhood data, we will be using the following url:</a:t>
            </a:r>
          </a:p>
          <a:p>
            <a:pPr marL="1428750" lvl="2" indent="-514350">
              <a:buFont typeface="+mj-lt"/>
              <a:buAutoNum type="alphaLcPeriod"/>
            </a:pPr>
            <a:r>
              <a:rPr lang="en-US" dirty="0">
                <a:solidFill>
                  <a:srgbClr val="FFFFFF"/>
                </a:solidFill>
                <a:hlinkClick r:id="rId2"/>
              </a:rPr>
              <a:t>http://www.healthysf.org/bdi/outcomes/zipmap.htm</a:t>
            </a:r>
            <a:endParaRPr lang="en-US" dirty="0">
              <a:solidFill>
                <a:srgbClr val="FFFFFF"/>
              </a:solidFill>
            </a:endParaRPr>
          </a:p>
          <a:p>
            <a:pPr marL="971550" lvl="1" indent="-514350">
              <a:buFont typeface="+mj-lt"/>
              <a:buAutoNum type="arabicPeriod"/>
            </a:pPr>
            <a:r>
              <a:rPr lang="en-US" dirty="0">
                <a:solidFill>
                  <a:srgbClr val="FFFFFF"/>
                </a:solidFill>
              </a:rPr>
              <a:t>Will use pgeocode package to get latitude and longitude data</a:t>
            </a:r>
          </a:p>
          <a:p>
            <a:pPr marL="971550" lvl="1" indent="-514350">
              <a:buFont typeface="+mj-lt"/>
              <a:buAutoNum type="arabicPeriod"/>
            </a:pPr>
            <a:r>
              <a:rPr lang="en-US" dirty="0">
                <a:solidFill>
                  <a:srgbClr val="FFFFFF"/>
                </a:solidFill>
              </a:rPr>
              <a:t>Using the Foursquare API, we will gather the following venue data.</a:t>
            </a:r>
          </a:p>
          <a:p>
            <a:pPr marL="1428750" lvl="2" indent="-514350">
              <a:buFont typeface="+mj-lt"/>
              <a:buAutoNum type="alphaLcPeriod"/>
            </a:pPr>
            <a:r>
              <a:rPr lang="en-US" sz="1800" dirty="0">
                <a:solidFill>
                  <a:srgbClr val="FFFFFF"/>
                </a:solidFill>
              </a:rPr>
              <a:t>Name of Venue</a:t>
            </a:r>
          </a:p>
          <a:p>
            <a:pPr marL="1428750" lvl="2" indent="-514350">
              <a:buFont typeface="+mj-lt"/>
              <a:buAutoNum type="alphaLcPeriod"/>
            </a:pPr>
            <a:r>
              <a:rPr lang="en-US" sz="1800" dirty="0">
                <a:solidFill>
                  <a:srgbClr val="FFFFFF"/>
                </a:solidFill>
              </a:rPr>
              <a:t>Venue Latitude</a:t>
            </a:r>
          </a:p>
          <a:p>
            <a:pPr marL="1428750" lvl="2" indent="-514350">
              <a:buFont typeface="+mj-lt"/>
              <a:buAutoNum type="alphaLcPeriod"/>
            </a:pPr>
            <a:r>
              <a:rPr lang="en-US" sz="1800" dirty="0">
                <a:solidFill>
                  <a:srgbClr val="FFFFFF"/>
                </a:solidFill>
              </a:rPr>
              <a:t>Venue Longitude</a:t>
            </a:r>
          </a:p>
          <a:p>
            <a:pPr marL="1428750" lvl="2" indent="-514350">
              <a:buFont typeface="+mj-lt"/>
              <a:buAutoNum type="alphaLcPeriod"/>
            </a:pPr>
            <a:r>
              <a:rPr lang="en-US" sz="1800" dirty="0">
                <a:solidFill>
                  <a:srgbClr val="FFFFFF"/>
                </a:solidFill>
              </a:rPr>
              <a:t>Venue Category</a:t>
            </a:r>
          </a:p>
          <a:p>
            <a:pPr marL="1428750" lvl="2" indent="-514350">
              <a:buFont typeface="+mj-lt"/>
              <a:buAutoNum type="alphaLcPeriod"/>
            </a:pPr>
            <a:endParaRPr lang="en-US" sz="1400" dirty="0">
              <a:solidFill>
                <a:srgbClr val="FFFFFF"/>
              </a:solidFill>
            </a:endParaRPr>
          </a:p>
          <a:p>
            <a:pPr marL="1428750" lvl="2" indent="-514350">
              <a:buFont typeface="+mj-lt"/>
              <a:buAutoNum type="alphaLcPeriod"/>
            </a:pPr>
            <a:endParaRPr lang="en-US" sz="2400" dirty="0">
              <a:solidFill>
                <a:srgbClr val="FFFFFF"/>
              </a:solidFill>
            </a:endParaRPr>
          </a:p>
          <a:p>
            <a:pPr marL="457200" lvl="1" indent="0">
              <a:buNone/>
            </a:pPr>
            <a:endParaRPr lang="en-US" sz="2800" dirty="0">
              <a:solidFill>
                <a:srgbClr val="FFFFFF"/>
              </a:solidFill>
            </a:endParaRPr>
          </a:p>
        </p:txBody>
      </p:sp>
    </p:spTree>
    <p:extLst>
      <p:ext uri="{BB962C8B-B14F-4D97-AF65-F5344CB8AC3E}">
        <p14:creationId xmlns:p14="http://schemas.microsoft.com/office/powerpoint/2010/main" val="42750892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Methodology(Part I)</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a:bodyPr>
          <a:lstStyle/>
          <a:p>
            <a:r>
              <a:rPr lang="en-US" u="sng" dirty="0">
                <a:solidFill>
                  <a:srgbClr val="FFFFFF"/>
                </a:solidFill>
              </a:rPr>
              <a:t>Data Collection and Cleaning</a:t>
            </a:r>
          </a:p>
          <a:p>
            <a:pPr lvl="1"/>
            <a:r>
              <a:rPr lang="en-US" dirty="0">
                <a:solidFill>
                  <a:srgbClr val="FFFFFF"/>
                </a:solidFill>
              </a:rPr>
              <a:t>Using the request package, we begin by scraping the data from the </a:t>
            </a:r>
            <a:r>
              <a:rPr lang="en-US" dirty="0">
                <a:hlinkClick r:id="rId2"/>
              </a:rPr>
              <a:t>SF ZIP Map (healthysf.org)</a:t>
            </a:r>
            <a:r>
              <a:rPr lang="en-US" dirty="0"/>
              <a:t> URL.</a:t>
            </a:r>
          </a:p>
          <a:p>
            <a:pPr lvl="1"/>
            <a:r>
              <a:rPr lang="en-US" dirty="0">
                <a:solidFill>
                  <a:srgbClr val="FFFFFF"/>
                </a:solidFill>
              </a:rPr>
              <a:t>From there we read the zip code and neighborhood data into a pandas data frame.</a:t>
            </a:r>
          </a:p>
          <a:p>
            <a:pPr lvl="1"/>
            <a:r>
              <a:rPr lang="en-US" dirty="0">
                <a:solidFill>
                  <a:srgbClr val="FFFFFF"/>
                </a:solidFill>
              </a:rPr>
              <a:t>We then clean the data in the data frame to remove and unnecessary data points.</a:t>
            </a:r>
          </a:p>
          <a:p>
            <a:pPr marL="1428750" lvl="2" indent="-514350">
              <a:buFont typeface="+mj-lt"/>
              <a:buAutoNum type="alphaLcPeriod"/>
            </a:pPr>
            <a:endParaRPr lang="en-US" sz="2400" dirty="0">
              <a:solidFill>
                <a:srgbClr val="FFFFFF"/>
              </a:solidFill>
            </a:endParaRPr>
          </a:p>
          <a:p>
            <a:pPr marL="457200" lvl="1" indent="0">
              <a:buNone/>
            </a:pPr>
            <a:endParaRPr lang="en-US" sz="2800" dirty="0">
              <a:solidFill>
                <a:srgbClr val="FFFFFF"/>
              </a:solidFill>
            </a:endParaRPr>
          </a:p>
        </p:txBody>
      </p:sp>
      <p:pic>
        <p:nvPicPr>
          <p:cNvPr id="5" name="Content Placeholder 4">
            <a:extLst>
              <a:ext uri="{FF2B5EF4-FFF2-40B4-BE49-F238E27FC236}">
                <a16:creationId xmlns:a16="http://schemas.microsoft.com/office/drawing/2014/main" id="{68AC9099-F2E7-4ABA-AB19-E7E1BA50A765}"/>
              </a:ext>
            </a:extLst>
          </p:cNvPr>
          <p:cNvPicPr>
            <a:picLocks noGrp="1" noChangeAspect="1"/>
          </p:cNvPicPr>
          <p:nvPr>
            <p:ph sz="half" idx="2"/>
          </p:nvPr>
        </p:nvPicPr>
        <p:blipFill>
          <a:blip r:embed="rId3"/>
          <a:stretch>
            <a:fillRect/>
          </a:stretch>
        </p:blipFill>
        <p:spPr>
          <a:xfrm>
            <a:off x="6172200" y="1825625"/>
            <a:ext cx="5181600" cy="4148090"/>
          </a:xfrm>
          <a:prstGeom prst="rect">
            <a:avLst/>
          </a:prstGeom>
        </p:spPr>
      </p:pic>
    </p:spTree>
    <p:extLst>
      <p:ext uri="{BB962C8B-B14F-4D97-AF65-F5344CB8AC3E}">
        <p14:creationId xmlns:p14="http://schemas.microsoft.com/office/powerpoint/2010/main" val="17225426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Methodology(Part II)</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a:bodyPr>
          <a:lstStyle/>
          <a:p>
            <a:r>
              <a:rPr lang="en-US" u="sng" dirty="0">
                <a:solidFill>
                  <a:srgbClr val="FFFFFF"/>
                </a:solidFill>
              </a:rPr>
              <a:t>Pgeocode package</a:t>
            </a:r>
            <a:endParaRPr lang="en-US" sz="2000" u="sng" dirty="0">
              <a:solidFill>
                <a:srgbClr val="FFFFFF"/>
              </a:solidFill>
            </a:endParaRPr>
          </a:p>
          <a:p>
            <a:pPr lvl="1"/>
            <a:r>
              <a:rPr lang="en-US" dirty="0">
                <a:solidFill>
                  <a:srgbClr val="FFFFFF"/>
                </a:solidFill>
              </a:rPr>
              <a:t>After the data frame has been collected and clean, we use the pgeocode library to start gathering latitude and longitude data.</a:t>
            </a:r>
          </a:p>
          <a:p>
            <a:pPr lvl="1"/>
            <a:r>
              <a:rPr lang="en-US" dirty="0">
                <a:solidFill>
                  <a:srgbClr val="FFFFFF"/>
                </a:solidFill>
              </a:rPr>
              <a:t>Once that data is collected, it is added back into the San Francisco data frame.</a:t>
            </a:r>
          </a:p>
          <a:p>
            <a:pPr marL="457200" lvl="1" indent="0">
              <a:buNone/>
            </a:pPr>
            <a:endParaRPr lang="en-US" sz="2800" dirty="0">
              <a:solidFill>
                <a:srgbClr val="FFFFFF"/>
              </a:solidFill>
            </a:endParaRPr>
          </a:p>
        </p:txBody>
      </p:sp>
      <p:pic>
        <p:nvPicPr>
          <p:cNvPr id="7" name="Content Placeholder 6">
            <a:extLst>
              <a:ext uri="{FF2B5EF4-FFF2-40B4-BE49-F238E27FC236}">
                <a16:creationId xmlns:a16="http://schemas.microsoft.com/office/drawing/2014/main" id="{70041B66-C679-43DB-9EB0-E397331E39D4}"/>
              </a:ext>
            </a:extLst>
          </p:cNvPr>
          <p:cNvPicPr>
            <a:picLocks noGrp="1" noChangeAspect="1"/>
          </p:cNvPicPr>
          <p:nvPr>
            <p:ph sz="half" idx="2"/>
          </p:nvPr>
        </p:nvPicPr>
        <p:blipFill>
          <a:blip r:embed="rId2"/>
          <a:stretch>
            <a:fillRect/>
          </a:stretch>
        </p:blipFill>
        <p:spPr>
          <a:xfrm>
            <a:off x="6172202" y="1894505"/>
            <a:ext cx="5839688" cy="3363295"/>
          </a:xfrm>
          <a:prstGeom prst="rect">
            <a:avLst/>
          </a:prstGeom>
        </p:spPr>
      </p:pic>
    </p:spTree>
    <p:extLst>
      <p:ext uri="{BB962C8B-B14F-4D97-AF65-F5344CB8AC3E}">
        <p14:creationId xmlns:p14="http://schemas.microsoft.com/office/powerpoint/2010/main" val="19316769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Methodology(Part III)</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a:bodyPr>
          <a:lstStyle/>
          <a:p>
            <a:r>
              <a:rPr lang="en-US" u="sng" dirty="0">
                <a:solidFill>
                  <a:srgbClr val="FFFFFF"/>
                </a:solidFill>
              </a:rPr>
              <a:t>Visualizing the Data with Folium</a:t>
            </a:r>
          </a:p>
          <a:p>
            <a:pPr lvl="1"/>
            <a:r>
              <a:rPr lang="en-US" dirty="0">
                <a:solidFill>
                  <a:srgbClr val="FFFFFF"/>
                </a:solidFill>
              </a:rPr>
              <a:t>With the updated data frame, it can now be mapped.</a:t>
            </a:r>
          </a:p>
          <a:p>
            <a:pPr lvl="1"/>
            <a:r>
              <a:rPr lang="en-US" dirty="0">
                <a:solidFill>
                  <a:srgbClr val="FFFFFF"/>
                </a:solidFill>
              </a:rPr>
              <a:t>To do this, we use the Folium package to build a visual map of the data using the latitude and longitude data.</a:t>
            </a:r>
          </a:p>
          <a:p>
            <a:pPr lvl="1"/>
            <a:endParaRPr lang="en-US" u="sng" dirty="0">
              <a:solidFill>
                <a:srgbClr val="FFFFFF"/>
              </a:solidFill>
            </a:endParaRPr>
          </a:p>
          <a:p>
            <a:pPr lvl="1"/>
            <a:endParaRPr lang="en-US" u="sng" dirty="0">
              <a:solidFill>
                <a:srgbClr val="FFFFFF"/>
              </a:solidFill>
            </a:endParaRPr>
          </a:p>
          <a:p>
            <a:pPr marL="457200" lvl="1" indent="0">
              <a:buNone/>
            </a:pPr>
            <a:endParaRPr lang="en-US" sz="2800" dirty="0">
              <a:solidFill>
                <a:srgbClr val="FFFFFF"/>
              </a:solidFill>
            </a:endParaRPr>
          </a:p>
        </p:txBody>
      </p:sp>
      <p:pic>
        <p:nvPicPr>
          <p:cNvPr id="11" name="Content Placeholder 10">
            <a:extLst>
              <a:ext uri="{FF2B5EF4-FFF2-40B4-BE49-F238E27FC236}">
                <a16:creationId xmlns:a16="http://schemas.microsoft.com/office/drawing/2014/main" id="{F6F81B95-DFE5-4B36-A3D9-8BF86AF8FFB3}"/>
              </a:ext>
            </a:extLst>
          </p:cNvPr>
          <p:cNvPicPr>
            <a:picLocks noGrp="1" noChangeAspect="1"/>
          </p:cNvPicPr>
          <p:nvPr>
            <p:ph sz="half" idx="2"/>
          </p:nvPr>
        </p:nvPicPr>
        <p:blipFill>
          <a:blip r:embed="rId2"/>
          <a:stretch>
            <a:fillRect/>
          </a:stretch>
        </p:blipFill>
        <p:spPr>
          <a:xfrm>
            <a:off x="6172200" y="1932710"/>
            <a:ext cx="5181600" cy="4502726"/>
          </a:xfrm>
        </p:spPr>
      </p:pic>
    </p:spTree>
    <p:extLst>
      <p:ext uri="{BB962C8B-B14F-4D97-AF65-F5344CB8AC3E}">
        <p14:creationId xmlns:p14="http://schemas.microsoft.com/office/powerpoint/2010/main" val="38102263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Methodology(Part IV)</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a:bodyPr>
          <a:lstStyle/>
          <a:p>
            <a:r>
              <a:rPr lang="en-US" u="sng" dirty="0">
                <a:solidFill>
                  <a:srgbClr val="FFFFFF"/>
                </a:solidFill>
              </a:rPr>
              <a:t>Foursquare API</a:t>
            </a:r>
          </a:p>
          <a:p>
            <a:pPr lvl="1"/>
            <a:r>
              <a:rPr lang="en-US" dirty="0">
                <a:solidFill>
                  <a:srgbClr val="FFFFFF"/>
                </a:solidFill>
              </a:rPr>
              <a:t>In order to get nearest venue data, we need to use the Foursquare API.  This API gathers data regarding the nearest venue to a particular location.</a:t>
            </a:r>
          </a:p>
          <a:p>
            <a:pPr lvl="1"/>
            <a:r>
              <a:rPr lang="en-US" dirty="0">
                <a:solidFill>
                  <a:srgbClr val="FFFFFF"/>
                </a:solidFill>
              </a:rPr>
              <a:t>We can use the API to insert a new data frame that includes venue name, venue category, venue latitude and longitude.</a:t>
            </a:r>
          </a:p>
          <a:p>
            <a:pPr lvl="1"/>
            <a:endParaRPr lang="en-US" u="sng" dirty="0">
              <a:solidFill>
                <a:srgbClr val="FFFFFF"/>
              </a:solidFill>
            </a:endParaRPr>
          </a:p>
          <a:p>
            <a:pPr marL="457200" lvl="1" indent="0">
              <a:buNone/>
            </a:pPr>
            <a:endParaRPr lang="en-US" sz="2800" dirty="0">
              <a:solidFill>
                <a:srgbClr val="FFFFFF"/>
              </a:solidFill>
            </a:endParaRPr>
          </a:p>
        </p:txBody>
      </p:sp>
      <p:pic>
        <p:nvPicPr>
          <p:cNvPr id="7" name="Content Placeholder 6">
            <a:extLst>
              <a:ext uri="{FF2B5EF4-FFF2-40B4-BE49-F238E27FC236}">
                <a16:creationId xmlns:a16="http://schemas.microsoft.com/office/drawing/2014/main" id="{D3F43281-CB86-4C9A-A0FE-FAD5FBB7C154}"/>
              </a:ext>
            </a:extLst>
          </p:cNvPr>
          <p:cNvPicPr>
            <a:picLocks noGrp="1" noChangeAspect="1"/>
          </p:cNvPicPr>
          <p:nvPr>
            <p:ph sz="half" idx="2"/>
          </p:nvPr>
        </p:nvPicPr>
        <p:blipFill>
          <a:blip r:embed="rId2"/>
          <a:stretch>
            <a:fillRect/>
          </a:stretch>
        </p:blipFill>
        <p:spPr>
          <a:xfrm>
            <a:off x="5938053" y="2369126"/>
            <a:ext cx="6046401" cy="3041074"/>
          </a:xfrm>
        </p:spPr>
      </p:pic>
    </p:spTree>
    <p:extLst>
      <p:ext uri="{BB962C8B-B14F-4D97-AF65-F5344CB8AC3E}">
        <p14:creationId xmlns:p14="http://schemas.microsoft.com/office/powerpoint/2010/main" val="24809319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6C1-CA61-43EC-A0BC-99BE791B68DF}"/>
              </a:ext>
            </a:extLst>
          </p:cNvPr>
          <p:cNvSpPr>
            <a:spLocks noGrp="1"/>
          </p:cNvSpPr>
          <p:nvPr>
            <p:ph type="title"/>
          </p:nvPr>
        </p:nvSpPr>
        <p:spPr/>
        <p:txBody>
          <a:bodyPr>
            <a:normAutofit/>
          </a:bodyPr>
          <a:lstStyle/>
          <a:p>
            <a:pPr algn="ctr"/>
            <a:r>
              <a:rPr lang="en-US" dirty="0">
                <a:solidFill>
                  <a:srgbClr val="FFFFFF"/>
                </a:solidFill>
              </a:rPr>
              <a:t>Methodology(Part V)</a:t>
            </a:r>
          </a:p>
        </p:txBody>
      </p:sp>
      <p:sp>
        <p:nvSpPr>
          <p:cNvPr id="3" name="Content Placeholder 2">
            <a:extLst>
              <a:ext uri="{FF2B5EF4-FFF2-40B4-BE49-F238E27FC236}">
                <a16:creationId xmlns:a16="http://schemas.microsoft.com/office/drawing/2014/main" id="{347C1B42-9BF4-4E64-8D8A-28D3EFF1FB2D}"/>
              </a:ext>
            </a:extLst>
          </p:cNvPr>
          <p:cNvSpPr>
            <a:spLocks noGrp="1"/>
          </p:cNvSpPr>
          <p:nvPr>
            <p:ph sz="half" idx="1"/>
          </p:nvPr>
        </p:nvSpPr>
        <p:spPr/>
        <p:txBody>
          <a:bodyPr>
            <a:normAutofit fontScale="92500" lnSpcReduction="10000"/>
          </a:bodyPr>
          <a:lstStyle/>
          <a:p>
            <a:r>
              <a:rPr lang="en-US" u="sng" dirty="0">
                <a:solidFill>
                  <a:srgbClr val="FFFFFF"/>
                </a:solidFill>
              </a:rPr>
              <a:t>EDA</a:t>
            </a:r>
          </a:p>
          <a:p>
            <a:pPr lvl="1"/>
            <a:r>
              <a:rPr lang="en-US" sz="2000" dirty="0">
                <a:solidFill>
                  <a:srgbClr val="FFFFFF"/>
                </a:solidFill>
              </a:rPr>
              <a:t>After the data frame has been updated, we can begin the explore this data.</a:t>
            </a:r>
          </a:p>
          <a:p>
            <a:pPr lvl="1"/>
            <a:r>
              <a:rPr lang="en-US" sz="2000" dirty="0">
                <a:solidFill>
                  <a:srgbClr val="FFFFFF"/>
                </a:solidFill>
              </a:rPr>
              <a:t>First, we take a look at the number of venues in each neighborhood.</a:t>
            </a:r>
          </a:p>
          <a:p>
            <a:pPr lvl="1"/>
            <a:r>
              <a:rPr lang="en-US" sz="2000" dirty="0">
                <a:solidFill>
                  <a:srgbClr val="FFFFFF"/>
                </a:solidFill>
              </a:rPr>
              <a:t>Since we have some categorical data, we need to convert it into a numeric value.  Using one hot encoding, we can convert each category into a number.  This needs to be done to create our model.</a:t>
            </a:r>
          </a:p>
          <a:p>
            <a:pPr lvl="1"/>
            <a:r>
              <a:rPr lang="en-US" sz="2000" dirty="0">
                <a:solidFill>
                  <a:srgbClr val="FFFFFF"/>
                </a:solidFill>
              </a:rPr>
              <a:t>Since we need to look at the most common venues, we need to convert the data frame into the frequency of each category and then calculate the most common venues in a particular neighborhood.  This data frame will be used to create our model.  </a:t>
            </a:r>
          </a:p>
          <a:p>
            <a:pPr lvl="1"/>
            <a:endParaRPr lang="en-US" sz="2000" dirty="0">
              <a:solidFill>
                <a:srgbClr val="FFFFFF"/>
              </a:solidFill>
            </a:endParaRPr>
          </a:p>
          <a:p>
            <a:pPr marL="457200" lvl="1" indent="0">
              <a:buNone/>
            </a:pPr>
            <a:endParaRPr lang="en-US" sz="2800" dirty="0">
              <a:solidFill>
                <a:srgbClr val="FFFFFF"/>
              </a:solidFill>
            </a:endParaRPr>
          </a:p>
        </p:txBody>
      </p:sp>
      <p:pic>
        <p:nvPicPr>
          <p:cNvPr id="12" name="Content Placeholder 11">
            <a:extLst>
              <a:ext uri="{FF2B5EF4-FFF2-40B4-BE49-F238E27FC236}">
                <a16:creationId xmlns:a16="http://schemas.microsoft.com/office/drawing/2014/main" id="{F05F6C4E-246F-40EF-9200-6E98672C33B7}"/>
              </a:ext>
            </a:extLst>
          </p:cNvPr>
          <p:cNvPicPr>
            <a:picLocks noGrp="1" noChangeAspect="1"/>
          </p:cNvPicPr>
          <p:nvPr>
            <p:ph sz="half" idx="2"/>
          </p:nvPr>
        </p:nvPicPr>
        <p:blipFill>
          <a:blip r:embed="rId2"/>
          <a:stretch>
            <a:fillRect/>
          </a:stretch>
        </p:blipFill>
        <p:spPr>
          <a:xfrm>
            <a:off x="6172200" y="2570018"/>
            <a:ext cx="5908964" cy="3276599"/>
          </a:xfrm>
        </p:spPr>
      </p:pic>
    </p:spTree>
    <p:extLst>
      <p:ext uri="{BB962C8B-B14F-4D97-AF65-F5344CB8AC3E}">
        <p14:creationId xmlns:p14="http://schemas.microsoft.com/office/powerpoint/2010/main" val="36903108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858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Battle of the Neighborhoods –An Analysis of Fitness in San Francisco </vt:lpstr>
      <vt:lpstr>Introduction</vt:lpstr>
      <vt:lpstr>Business Problem</vt:lpstr>
      <vt:lpstr>Data</vt:lpstr>
      <vt:lpstr>Methodology(Part I)</vt:lpstr>
      <vt:lpstr>Methodology(Part II)</vt:lpstr>
      <vt:lpstr>Methodology(Part III)</vt:lpstr>
      <vt:lpstr>Methodology(Part IV)</vt:lpstr>
      <vt:lpstr>Methodology(Part V)</vt:lpstr>
      <vt:lpstr>Methodology(Part VI)</vt:lpstr>
      <vt:lpstr>Methodology(Part VI)</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–An Analysis of Fitness in San Francisco </dc:title>
  <dc:creator>James Nelan</dc:creator>
  <cp:lastModifiedBy>James Nelan</cp:lastModifiedBy>
  <cp:revision>1</cp:revision>
  <dcterms:created xsi:type="dcterms:W3CDTF">2021-07-01T02:58:02Z</dcterms:created>
  <dcterms:modified xsi:type="dcterms:W3CDTF">2021-07-01T17:36:02Z</dcterms:modified>
</cp:coreProperties>
</file>