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aff689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aff689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aff689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aff689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many other datasets I had mined from many other sources, but these are the ones I actually mined, cleansed and explored.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aff689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aff689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increase will be calculated into Wood Mackenzie Annual installation MWdc data as an annual assumed percentage increase to engineer features in that dataset.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aff689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aff689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Annual Installed Capacity MWdc 2010-2025e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Used sheets forecast.linear to impute values for emissions, solar generation, energy consumption, electric cost, est install $/W, and state level GDP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Engineered cumulative est install cap, est roof install, est % chng, adoption rates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Engineered est annual install capacity (w/incentives using the 73% pct increase) from the Installation original installation capacity feature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With the new est annual install capacity feature I engineered the twin sister features for all of them except total energy, electric cost, est installed $/W, and State level GDP.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aff689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aff689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aff6890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aff6890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After the calculations of the features with the updated weights in a matrix, the bias calculations are added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aff689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aaff689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aff6890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aff6890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77575"/>
            <a:ext cx="8520600" cy="10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Predicting Solar Installation Adoption Rates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5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James Nelson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MSDS692 Data Science Practicum I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Professor Gannous, Aiman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Regis University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Issue: There are currently no Colorado state tax incentives.</a:t>
            </a:r>
            <a:endParaRPr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we do have: Solar renewable energy credits, and federal solar tax credits (26% of the total cost).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Solution: Increase state tax incentives.</a:t>
            </a:r>
            <a:endParaRPr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Increase state tax incentives by $2,000 to increase adoption rates.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With incentives lower the avg system payback (from collected address sample size).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plan: Mine, clean, explore, model data to predict future adoption rates.</a:t>
            </a:r>
            <a:endParaRPr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Gather random housing address sample data to engineer the adoption rate incentive feature.</a:t>
            </a:r>
            <a:endParaRPr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Gather CO total energy consumption, production, price expenditure, CO2 emissions for main dataset.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Mining/Cleansing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U.S. Energy Information Administration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Demography of Household Data in Colorado Counties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Zip code, Random Address, and Solar data for Addresses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Per Capita Personal Income for Each County in Colorado Data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Colorado Annual GDP in Current Dollars Data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Annual kWh per Random Address Data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Average Household Savings Based on Income Data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Annual Installed Capacity MW Dc Data (Wood Mackenzie Power &amp; Renewable Energy)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NREL's Assumed Levelized Cost of Energy Data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(Solar Address dataset)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62" y="557375"/>
            <a:ext cx="8469026" cy="31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63275" y="3705750"/>
            <a:ext cx="84690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499 samples, float64/int64</a:t>
            </a:r>
            <a:br>
              <a:rPr lang="en"/>
            </a:br>
            <a:r>
              <a:rPr lang="en"/>
              <a:t>Initial avg of system payback: 15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after incentives system payback: 13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Households installed in 2019: 406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2020 (after incentives): 68 out of the 93 that remained (a 73% increase)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Imputations/Feature Engineering (Main Dataset)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99800" y="2766975"/>
            <a:ext cx="88392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5104"/>
            <a:ext cx="9144000" cy="1776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424" y="2766975"/>
            <a:ext cx="7523153" cy="20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8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Dataset and Feature Selection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025"/>
            <a:ext cx="4572000" cy="139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5712"/>
            <a:ext cx="4572000" cy="119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800" y="906025"/>
            <a:ext cx="4114800" cy="347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93346"/>
            <a:ext cx="5943601" cy="68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103625"/>
            <a:ext cx="5943600" cy="6031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708875" y="602725"/>
            <a:ext cx="5835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Linear Regression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708875" y="1750963"/>
            <a:ext cx="5835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Integrated Moving Average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654500" y="2803000"/>
            <a:ext cx="5835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Long-Short Term Memory Reccurent Neural Network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9038" y="3226223"/>
            <a:ext cx="4585925" cy="19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Results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7875"/>
            <a:ext cx="8839200" cy="2479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152400" y="3107000"/>
            <a:ext cx="40212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Best Model: LSTM (before incentives)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811100" y="3138500"/>
            <a:ext cx="4021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Best Overall Model: ARIMA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3494900"/>
            <a:ext cx="29427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MSE Error: 1.8736872707858614e-06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RMSE Error: 0.0013688269688992328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Mean: 0.009634323404375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Mean absolute error:  0.0013395018365797108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R^2 Value:  0.7012050606554092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" name="Google Shape;111;p20"/>
          <p:cNvSpPr txBox="1"/>
          <p:nvPr/>
        </p:nvSpPr>
        <p:spPr>
          <a:xfrm>
            <a:off x="4261775" y="3438200"/>
            <a:ext cx="22134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MSE Error: 3.092111739895624e-06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RMSE Error: 0.0017584401439615805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Mean: 0.009634323404375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Mean absolute error:  0.0016988246861138093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R^2 Value:  0.5069041914442292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6841300" y="3438200"/>
            <a:ext cx="22134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MSE Error: 7.995021109432833e-06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RMSE Error: 0.0028275468359397395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Mean: 0.013662246083125001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Mean absolute error:  0.002363815965094858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R^2 Value:  0.5744979957219085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A6BD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Conclusion/Proposal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Underfitted models.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solution for that is to get monthly installation capacity data of MWdc and rooftop installations.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 sample size for the adoption rates feature.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Conduct a voluntary survey asking Colorado population simple questions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“Are you interested in installing solar panels on top of your house if it meant you could save money on your electric bill?” (sample potential)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“Can you afford to install one right now?.” (gives us yes and nos before incentives)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“If there were $2000 state tax incentives in Colorado to install solar panels on your house, would you consider doing so?” (gives yes and nos after the mention of incentives)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