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283778c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283778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283778c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283778c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283778cd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283778c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283778cd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283778c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283778c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283778c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283778c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283778c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283778c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283778c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NFL Predictions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Brittany Kura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Nelson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 Berger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machine </a:t>
            </a:r>
            <a:r>
              <a:rPr lang="en"/>
              <a:t>learning to analyze historical NFL data in order to make predictions about current/future NFL games.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Question: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Can NFL outcomes be predicted using historical NFL data?</a:t>
            </a:r>
            <a:endParaRPr b="1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Data/Technologies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Kaggle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Amazon S3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Weather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Google Colabs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Nympy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Pyspark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sklearn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RamdonOverSample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Zoom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Google Docs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Extract: Data pulled from multiple 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Transform: Data is </a:t>
            </a:r>
            <a:r>
              <a:rPr lang="en"/>
              <a:t>standardized</a:t>
            </a:r>
            <a:r>
              <a:rPr lang="en"/>
              <a:t>, cleaned, and augmented.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Load: Data is delivered and shared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games since 1979 were included primarily due to the </a:t>
            </a:r>
            <a:r>
              <a:rPr lang="en"/>
              <a:t>availability</a:t>
            </a:r>
            <a:r>
              <a:rPr lang="en"/>
              <a:t> of weather data.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“home_win” column was added with wins represented by a 2 and losses by a 1.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774563"/>
            <a:ext cx="77343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5" y="3292560"/>
            <a:ext cx="9143999" cy="1135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Normalized the “weather_details” column with “DOME” represented by a 1 and </a:t>
            </a:r>
            <a:r>
              <a:rPr lang="en"/>
              <a:t>everything</a:t>
            </a:r>
            <a:r>
              <a:rPr lang="en"/>
              <a:t> else by a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 </a:t>
            </a:r>
            <a:r>
              <a:rPr lang="en"/>
              <a:t>unnecessary</a:t>
            </a:r>
            <a:r>
              <a:rPr lang="en"/>
              <a:t>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00" y="1999050"/>
            <a:ext cx="7661501" cy="8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00" y="3523700"/>
            <a:ext cx="7722925" cy="9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	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RandomOverSampler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	balanced accuracy: 0.955 → 95.5%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	SMOTE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	balanced accuracy: 0.955 → 95.5%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