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8"/>
  </p:normalViewPr>
  <p:slideViewPr>
    <p:cSldViewPr>
      <p:cViewPr>
        <p:scale>
          <a:sx n="69" d="100"/>
          <a:sy n="69" d="100"/>
        </p:scale>
        <p:origin x="540" y="-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ADEEA-2554-3649-A5FC-F8BE9CAFE9B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A536-0A02-024A-865C-9746DE76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EA536-0A02-024A-865C-9746DE76D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4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4864-8E61-46E1-AE6F-DC9B0313995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5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0515600" cy="734877"/>
          </a:xfrm>
        </p:spPr>
        <p:txBody>
          <a:bodyPr/>
          <a:lstStyle/>
          <a:p>
            <a:r>
              <a:rPr lang="en-US" sz="3600" dirty="0"/>
              <a:t>Project: Cruise Control Module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736071"/>
            <a:ext cx="10515600" cy="1233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Team Name: SCJB</a:t>
            </a:r>
          </a:p>
          <a:p>
            <a:r>
              <a:rPr lang="en-US" sz="1600" b="1" dirty="0"/>
              <a:t>Team Members: </a:t>
            </a:r>
            <a:r>
              <a:rPr lang="en-US" sz="1600" b="1" dirty="0" err="1"/>
              <a:t>Sunmin</a:t>
            </a:r>
            <a:r>
              <a:rPr lang="en-US" sz="1600" b="1" dirty="0"/>
              <a:t> Lee, Julia Nelson, Seung Jun (Ben) </a:t>
            </a:r>
            <a:r>
              <a:rPr lang="en-US" sz="1600" b="1" dirty="0" err="1"/>
              <a:t>Eom</a:t>
            </a:r>
            <a:r>
              <a:rPr lang="en-US" sz="1600" b="1" dirty="0"/>
              <a:t>, Cassandra Ball</a:t>
            </a:r>
          </a:p>
          <a:p>
            <a:r>
              <a:rPr lang="en-US" sz="1600" b="1" dirty="0"/>
              <a:t>Current Team Lead: Cassie Ball</a:t>
            </a:r>
          </a:p>
          <a:p>
            <a:r>
              <a:rPr lang="en-US" sz="1600" b="1" dirty="0"/>
              <a:t>Software Developer Qualification Examples: Coding, Problem Solving, analysis, Project Management, Communication, Writing Skill, Patience, Detail-Oriented,  Curiosity, Task-Oriented, People-Oriented, Outgoing, Reserved, etc.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1905000"/>
            <a:ext cx="5190067" cy="2294467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Name: Cassie Ball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1905001"/>
            <a:ext cx="5190067" cy="2294466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Name: </a:t>
              </a:r>
              <a:r>
                <a:rPr lang="en-US" dirty="0" err="1"/>
                <a:t>Sunmin</a:t>
              </a:r>
              <a:r>
                <a:rPr lang="en-US" dirty="0"/>
                <a:t> Lee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266066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Name: Julia Nelson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266066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Name: Ben </a:t>
              </a:r>
              <a:r>
                <a:rPr lang="en-US" dirty="0" err="1"/>
                <a:t>Eom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38199" y="2255809"/>
            <a:ext cx="5190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 Course numbers taken: 115, 146, 135, 284, 334, 383, 385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Languages: Python, Java, C++, C#,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Three major qualification: (pick three from above or add new ones): Project Management, Curiosity, Reserved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63000" y="238780"/>
            <a:ext cx="298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Date: 1/30/20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0599" y="4590871"/>
            <a:ext cx="5190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 Course numbers taken: 115, 146, 135, 284, 334, 306, 347, 385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Languages: C++, Python, Java,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Three major qualification: (pick three from above or add new ones): Outgoing, Detail-Oriented, Creative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28266" y="2349589"/>
            <a:ext cx="5190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 Course numbers taken: 115, 146, 135, 284, 334, 383, 385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Languages: Python, Java, C++,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Three major qualification: (pick three from above or add new ones): Coding, Problem Solving, Analysis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90498" y="4579146"/>
            <a:ext cx="5190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 Course numbers taken: 284, 334, 383, 385, 146, 306, 347, 392, 488, 496, 503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Languages: C++, Java,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Three major qualification: (pick three from above or add new ones): Problem Solving, Patience, Task-Oriented</a:t>
            </a:r>
          </a:p>
        </p:txBody>
      </p:sp>
    </p:spTree>
    <p:extLst>
      <p:ext uri="{BB962C8B-B14F-4D97-AF65-F5344CB8AC3E}">
        <p14:creationId xmlns:p14="http://schemas.microsoft.com/office/powerpoint/2010/main" val="22717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290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Project: Cruise Control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INSuRE Project Progress</dc:title>
  <dc:creator>Court</dc:creator>
  <cp:lastModifiedBy>Cassie Ball</cp:lastModifiedBy>
  <cp:revision>26</cp:revision>
  <dcterms:created xsi:type="dcterms:W3CDTF">2014-07-30T18:36:56Z</dcterms:created>
  <dcterms:modified xsi:type="dcterms:W3CDTF">2020-01-30T20:00:14Z</dcterms:modified>
</cp:coreProperties>
</file>