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5"/>
    <p:restoredTop sz="94555"/>
  </p:normalViewPr>
  <p:slideViewPr>
    <p:cSldViewPr>
      <p:cViewPr>
        <p:scale>
          <a:sx n="120" d="100"/>
          <a:sy n="120" d="100"/>
        </p:scale>
        <p:origin x="472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/>
              <a:t>Project: Cruise Control Module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736071"/>
            <a:ext cx="10515600" cy="1233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Team Name:</a:t>
            </a:r>
          </a:p>
          <a:p>
            <a:r>
              <a:rPr lang="en-US" sz="1600" b="1" dirty="0"/>
              <a:t>Team Members:</a:t>
            </a:r>
          </a:p>
          <a:p>
            <a:r>
              <a:rPr lang="en-US" sz="1600" b="1" dirty="0"/>
              <a:t>Current Team Lead:</a:t>
            </a:r>
          </a:p>
          <a:p>
            <a:r>
              <a:rPr lang="en-US" sz="1600" b="1" dirty="0"/>
              <a:t>Software Developer Qualification Examples: Coding, Problem Solving, analysis, Project Management, Communication, Writing Skill, Patience, Detail-Oriented,  Curiosity, Task-Oriented, People-Oriented, Outgoing, Reserved, etc.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400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8199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(pick three from above or add new ones)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3000" y="238780"/>
            <a:ext cx="298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____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599" y="4590871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(pick three from above or add new ones)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90498" y="2362200"/>
            <a:ext cx="48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135, 284, </a:t>
            </a:r>
          </a:p>
          <a:p>
            <a:pPr lvl="6"/>
            <a:r>
              <a:rPr lang="en-US" dirty="0"/>
              <a:t> 334, 306, 347, 385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C++, HTML, Python, Java,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Outgoing, Detail-Oriented, Problem Solving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0498" y="4579146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(pick three from above or add new ones)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391A5-9B75-5E4C-9EA7-CFAF3DFB9638}"/>
              </a:ext>
            </a:extLst>
          </p:cNvPr>
          <p:cNvSpPr txBox="1"/>
          <p:nvPr/>
        </p:nvSpPr>
        <p:spPr>
          <a:xfrm>
            <a:off x="6858000" y="2069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Julia Nelson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174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Project: Cruise Control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Julia S Nelson</cp:lastModifiedBy>
  <cp:revision>24</cp:revision>
  <dcterms:created xsi:type="dcterms:W3CDTF">2014-07-30T18:36:56Z</dcterms:created>
  <dcterms:modified xsi:type="dcterms:W3CDTF">2020-01-30T19:21:27Z</dcterms:modified>
</cp:coreProperties>
</file>