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5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3A003-0D91-4D39-864E-35296FD8E4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BC62D4-0EB6-4A62-9D2D-519B99A84C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C3AB3-EC71-4AC9-9237-364AE1FE2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40763-84BD-411A-8D3B-089B9D636DE3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2E19F-EB06-4FD9-B260-6016F6B01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65B4C-60B9-4AF8-97E0-DC0BE31E0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A465E-B35A-4A65-B297-768C1A518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6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277E9-F6C3-4C0E-B15D-1CC90745E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312A24-207F-4CFF-890F-F78452C571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3D584-EFD6-4F6D-B5AB-A4EF5526B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40763-84BD-411A-8D3B-089B9D636DE3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081E1-28EE-4C57-848D-58807B630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0BC26-11BD-4E95-9B00-BBCDDE600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A465E-B35A-4A65-B297-768C1A518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466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736BA3-E044-42BE-AF7C-4800C9951E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C41BB3-BDE2-4210-881F-E44370EDF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7F018-90C2-460A-9329-CA06BA236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40763-84BD-411A-8D3B-089B9D636DE3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2D307-6B75-4880-A7A7-E8A334D2C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7A616-5DF5-400D-B815-3442BAD61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A465E-B35A-4A65-B297-768C1A518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42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A3D32-5B49-41D5-9B38-035382C54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C39B-27F7-4071-A8D9-449BD252A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61CE9-9C29-4122-A4F0-C6B2D5AEB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40763-84BD-411A-8D3B-089B9D636DE3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35F60-EB6A-434B-8A64-0A24F1156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12FE1-F941-4975-AC2C-909BAD9ED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A465E-B35A-4A65-B297-768C1A518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957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5BBAF-2CD5-4D8B-B27F-ABE9424A8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A711C-7AB4-413B-8732-198F9036F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1EA5A-4670-48B4-841F-765F5218C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40763-84BD-411A-8D3B-089B9D636DE3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927BC-6030-4290-9A90-EBEF69A66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89741-2A1F-4E7E-B625-D94E86C55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A465E-B35A-4A65-B297-768C1A518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976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87786-192C-408E-94D4-147037C3F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8A2BA-F1A1-4D0E-B3A3-BAE61DE17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1C5FEC-82A2-48FB-9B61-07FEF6C74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5D2963-6782-41DB-AF5E-8ADEFAF8A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40763-84BD-411A-8D3B-089B9D636DE3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360E12-923F-4B3C-9A62-0F4CA3610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E4959C-1C3E-4C99-8E14-4933F1DD9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A465E-B35A-4A65-B297-768C1A518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26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F701A-5C3B-459F-86B2-6575C3F67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E7698-41AD-4A9F-88A1-9A760A78E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9CD4AC-A886-419D-8B39-E6142A449B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1F53D1-D3C3-4B4C-A9EB-B4F3C6A143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A2F29A-5937-4C27-9DAF-8BD59662F2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8C756-6029-4398-A692-F9DA7528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40763-84BD-411A-8D3B-089B9D636DE3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CCBA95-F618-4804-82F3-2D7992893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A06464-0FA6-4300-8BC1-24129AADE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A465E-B35A-4A65-B297-768C1A518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65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B930F-2EF3-4AA1-833E-C370AA3FA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C36326-FB62-47F2-9506-445B02C08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40763-84BD-411A-8D3B-089B9D636DE3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C1881E-088C-48FE-AFE3-59ED96172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607D2D-E8F5-4887-92E9-875F16E7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A465E-B35A-4A65-B297-768C1A518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63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A24B51-6D22-4844-BC5B-A143621C5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40763-84BD-411A-8D3B-089B9D636DE3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87F38D-BA15-4178-8392-03024CCFF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DBD8D-A484-47C6-AA96-604827A22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A465E-B35A-4A65-B297-768C1A518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10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C2443-3406-4885-8E38-4EB4A8264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511CE-3981-4A74-A393-60D371797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E055B-4C38-4640-A00B-DBEC3DC53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2AE9DA-2627-4EA3-8119-AF2897FAE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40763-84BD-411A-8D3B-089B9D636DE3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03848-A1E0-4A1F-970C-95B1557AF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A18045-DAE3-4BAB-908E-CE2A7E358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A465E-B35A-4A65-B297-768C1A518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93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07910-75E4-44CF-B300-1595362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D12AA1-BF13-4BFD-BF76-82DE1A31C3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1A2159-A7B7-4197-BA3C-C5317C259D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FE4512-26DC-46D3-9397-339E4B20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40763-84BD-411A-8D3B-089B9D636DE3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A579B-E61C-4696-BFF7-AD119B48D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818D4C-72CF-45EE-9541-2287CF54C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A465E-B35A-4A65-B297-768C1A518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756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30A6E8-5B70-44D0-BE6F-3C8D33AEC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B898B-35C2-4D48-BEB6-6FD999DF4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C6FBE-6B0B-41DE-B07F-712CFA292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40763-84BD-411A-8D3B-089B9D636DE3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9EA8E-B69E-42ED-B630-B30D2C5743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99E96-C7C0-40FD-8E8B-CA5FFED95D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A465E-B35A-4A65-B297-768C1A518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74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A4A983-EAC5-49C5-8778-45AA988919CA}"/>
              </a:ext>
            </a:extLst>
          </p:cNvPr>
          <p:cNvSpPr txBox="1"/>
          <p:nvPr/>
        </p:nvSpPr>
        <p:spPr>
          <a:xfrm>
            <a:off x="1219200" y="609600"/>
            <a:ext cx="83652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zip file should contain an MXD named ‘</a:t>
            </a:r>
            <a:r>
              <a:rPr lang="en-US" dirty="0" err="1"/>
              <a:t>Cart_Test_SDA.mxd</a:t>
            </a:r>
            <a:r>
              <a:rPr lang="en-US" dirty="0"/>
              <a:t>’. </a:t>
            </a:r>
          </a:p>
          <a:p>
            <a:endParaRPr lang="en-US" dirty="0"/>
          </a:p>
          <a:p>
            <a:r>
              <a:rPr lang="en-US" dirty="0"/>
              <a:t>This ArcMap document already has the toolbox and map layers needed to do testing.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420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2385A1-0623-4B38-9CC4-AA7028090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56EF20-C1D9-4374-A651-E844D1DE131C}"/>
              </a:ext>
            </a:extLst>
          </p:cNvPr>
          <p:cNvSpPr txBox="1"/>
          <p:nvPr/>
        </p:nvSpPr>
        <p:spPr>
          <a:xfrm>
            <a:off x="134770" y="3991684"/>
            <a:ext cx="33345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To run the ‘Get Soils Data for AOI2’ tool, first turn off either the ‘Common Land Units or </a:t>
            </a:r>
            <a:r>
              <a:rPr lang="en-US" dirty="0" err="1"/>
              <a:t>TestAOI_Adams</a:t>
            </a:r>
            <a:r>
              <a:rPr lang="en-US" dirty="0"/>
              <a:t> layers and then select one or more </a:t>
            </a:r>
            <a:r>
              <a:rPr lang="en-US" dirty="0" err="1"/>
              <a:t>landunit</a:t>
            </a:r>
            <a:r>
              <a:rPr lang="en-US" dirty="0"/>
              <a:t> polygons in the remaining layer.</a:t>
            </a:r>
          </a:p>
        </p:txBody>
      </p:sp>
    </p:spTree>
    <p:extLst>
      <p:ext uri="{BB962C8B-B14F-4D97-AF65-F5344CB8AC3E}">
        <p14:creationId xmlns:p14="http://schemas.microsoft.com/office/powerpoint/2010/main" val="1987761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AD3DC6-5B48-430A-A181-15ADBBF38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B9942E1-76C3-4887-AD64-D7D75983923A}"/>
              </a:ext>
            </a:extLst>
          </p:cNvPr>
          <p:cNvCxnSpPr/>
          <p:nvPr/>
        </p:nvCxnSpPr>
        <p:spPr>
          <a:xfrm flipH="1" flipV="1">
            <a:off x="1879600" y="1595120"/>
            <a:ext cx="2773680" cy="13411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A8884A-5E44-4B8D-877C-7C87CB349B82}"/>
              </a:ext>
            </a:extLst>
          </p:cNvPr>
          <p:cNvCxnSpPr/>
          <p:nvPr/>
        </p:nvCxnSpPr>
        <p:spPr>
          <a:xfrm flipH="1">
            <a:off x="1971040" y="2997200"/>
            <a:ext cx="2682240" cy="2286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F1BC9A2-F140-4083-B88D-CFA3458EFAA6}"/>
              </a:ext>
            </a:extLst>
          </p:cNvPr>
          <p:cNvSpPr txBox="1"/>
          <p:nvPr/>
        </p:nvSpPr>
        <p:spPr>
          <a:xfrm>
            <a:off x="4653280" y="2773680"/>
            <a:ext cx="202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Tool outputs</a:t>
            </a:r>
          </a:p>
        </p:txBody>
      </p:sp>
    </p:spTree>
    <p:extLst>
      <p:ext uri="{BB962C8B-B14F-4D97-AF65-F5344CB8AC3E}">
        <p14:creationId xmlns:p14="http://schemas.microsoft.com/office/powerpoint/2010/main" val="964063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73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Peaslee, Steve - NRCS, Lincoln, NE</dc:creator>
  <cp:lastModifiedBy>Peaslee, Steve - NRCS, Lincoln, NE</cp:lastModifiedBy>
  <cp:revision>4</cp:revision>
  <dcterms:created xsi:type="dcterms:W3CDTF">2019-01-14T15:07:19Z</dcterms:created>
  <dcterms:modified xsi:type="dcterms:W3CDTF">2019-01-17T21:31:05Z</dcterms:modified>
</cp:coreProperties>
</file>