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58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740A-BBB7-4925-B44E-F4ECD2204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12DB8-B73E-45B4-BE04-F5481390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9314C-6CEF-4470-9F4A-865967D0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0833-D9FA-4994-AEBC-642D14E7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168F-CFB9-4D70-93F6-084D3FA2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8E89-8243-444A-BC98-86BFF1F4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91954-3D71-4C91-A39A-416505969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CB3F-E2B7-439D-9A93-8A0A9BC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3E40-0A3D-42FF-8288-777034DF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AA53-4316-40AD-96AF-2794AB3E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660C9-B661-47AB-9C2A-ED23C0406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8D65-07CC-428B-9CA1-FF625A28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5779-2F92-420F-BCBA-D963D30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439F-67E9-4A06-8EE6-4E04BA00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D9BA-4A21-485C-AB7E-45146534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3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7400-E642-4939-B744-56CFF17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A6F2-74F2-4E74-88EC-B03458BB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1626-743A-4FD7-9A99-FBEA76A8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92CE-A9AA-495B-A3A4-2B522C31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E71C-75F3-4420-A0DB-493F1143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7AAD-28C1-4CBF-8F97-4AA4E7F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580EB-75A4-4645-951B-E2D7A599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E0431-E2A4-4B68-B576-0F1060E2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6632-C323-464E-81E0-10078F4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A148-59E7-4FF9-8077-D620A91F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C4AC-FE65-4291-8904-063C1B53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7F2F-B0E4-4B72-B0E2-57BAE159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AB8D3-8A5C-4F3F-BE9B-040F8821A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F475-5558-4A0B-91BC-2890E1E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2AD3B-659F-4A97-A698-2218065C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B420-41FD-4AC2-9706-382AB527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7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1D6B-E9C0-4D2B-B98B-8FC767B6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F85F6-CFF5-437A-A8E8-00E21B1FD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90851-3FB2-45A3-B077-989EB9BD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6C684-5734-4026-A357-993CB9C0E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9025-4A5E-4240-AEB2-B5540067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184E5-D043-483D-8D5F-969B9E4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EAFBF-6637-4971-8C57-1CDCF19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E20CC-A2A2-4692-AFC8-62DC0127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6354-4353-438C-91DA-4E847E92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CDBB5-5518-4C70-8E50-4716C60A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624D6-0221-423B-A8C8-05AE6A33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E3F63-1EFA-4EDD-B5F1-F6402BAA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2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8273-1B3C-4BBD-8FB5-04A52133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7BF91-CE3F-4FDA-99D6-4B0EB49B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93AA6-D896-4555-A510-C3360A26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30F8-EC5D-4521-BBCF-5D93B381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DC3A-E325-4718-90D5-146C73FA0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0608-08A7-45ED-B11A-5AA51F1B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EDB4-75CB-48FC-A3A1-9234C3E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8745-4FBB-4094-8350-E5A3BC3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FA27-551A-4FFE-B665-08A8C05C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F861-035F-4D98-B172-0EBB82A3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2751E-15A0-4993-867C-F67CFC897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E7E16-3F55-4BE7-B158-626D4AE23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40C2-FAE9-43FC-8ADD-26CC127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20A98-694D-4F43-92DB-A8B6F45C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BADE3-DC90-4E3A-9E34-A6BEA884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A9BE5-8480-4FB4-A23F-011A09F5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B69B8-D89A-4279-AD80-0A221F47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71CC-E7B4-48BF-A801-833E201CE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7EB6-87DB-4E34-9E9A-A56F2A125633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2066-F6F3-4318-AF88-FD227221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F424-88BE-4B6F-9D6C-5247D8757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AAB3-9C60-4827-ABC8-10C480522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chambers@usda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dam.chambers@usd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3.arb.ca.gov/cc/inventory/data/tables/ghg_inventory_ipcc_sum_2000-17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E239-70B7-4FF9-A433-E729CC1C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INTERNAL and DELIBERATIVE</a:t>
            </a:r>
            <a:br>
              <a:rPr lang="en-US" dirty="0"/>
            </a:br>
            <a:r>
              <a:rPr lang="en-US" b="1" dirty="0"/>
              <a:t>PRELIMINARY NRCS CONSERVATION PRACTICE ATMOSHERIC BENEFITS, CO-BENEFITS AND ANCILLARY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FA628-1B83-46A7-A1F8-8D8C181C1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263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by Adam Chambers</a:t>
            </a:r>
          </a:p>
          <a:p>
            <a:r>
              <a:rPr lang="en-US" dirty="0">
                <a:hlinkClick r:id="rId2"/>
              </a:rPr>
              <a:t>Adam.chambers@usda.gov</a:t>
            </a:r>
            <a:r>
              <a:rPr lang="en-US" dirty="0"/>
              <a:t> </a:t>
            </a:r>
          </a:p>
          <a:p>
            <a:r>
              <a:rPr lang="en-US" dirty="0"/>
              <a:t>503-320-9114</a:t>
            </a:r>
          </a:p>
          <a:p>
            <a:r>
              <a:rPr lang="en-US" dirty="0">
                <a:solidFill>
                  <a:srgbClr val="FF0000"/>
                </a:solidFill>
              </a:rPr>
              <a:t>- - - NOT FOR DISTRIBUTION OR SHARING - - -</a:t>
            </a:r>
          </a:p>
        </p:txBody>
      </p:sp>
    </p:spTree>
    <p:extLst>
      <p:ext uri="{BB962C8B-B14F-4D97-AF65-F5344CB8AC3E}">
        <p14:creationId xmlns:p14="http://schemas.microsoft.com/office/powerpoint/2010/main" val="357752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BB6A-CBC2-4DE3-BC66-F94BF017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&lt;END&gt;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22495-1AD2-4AB8-87BB-FCBFCA19FDFF}"/>
              </a:ext>
            </a:extLst>
          </p:cNvPr>
          <p:cNvSpPr/>
          <p:nvPr/>
        </p:nvSpPr>
        <p:spPr>
          <a:xfrm>
            <a:off x="1205680" y="1917290"/>
            <a:ext cx="9780639" cy="4575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Preliminary and Deliberative Results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- - NOT FOR DISTRIBUTION OR SHARING - - -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Dr. Adam Chambers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hlinkClick r:id="rId2"/>
              </a:rPr>
              <a:t>Adam.chambers@usda.gov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503-320-9114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1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B6090-9D66-4ADB-BF17-9AC5DCA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Conservation Practices Analyzed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DA44AC-501A-46CA-832A-8B2DB119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10" y="492573"/>
            <a:ext cx="5958968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C84D7-0430-4CDF-874E-8124A7EA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19" y="643467"/>
            <a:ext cx="89825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E6C45-0226-4A3E-82E1-B68B8655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Benefits – Climate Change w/o CLE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2A559E5-E3C0-4481-9EFD-003C3F80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390189"/>
            <a:ext cx="9904413" cy="43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0157B-E0EA-41B8-AE05-6C21E5F3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Atmospheric Benefits – Climate Change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29F1C1-D042-4115-A71F-7F1E6CB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19" y="2310834"/>
            <a:ext cx="9366959" cy="44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A782-9947-4F23-9D22-9CCDC47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Atmospheric Benefits (+CLE - compounded) – Climate Change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7885B1-4104-4BCD-A3D6-9E22522C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89" y="2356681"/>
            <a:ext cx="9839351" cy="43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3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A782-9947-4F23-9D22-9CCDC47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Atmospheric Benefits (+CLE - compounded) – Climate Change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E9E5AE-B412-4EAB-BBFB-27AEC6FE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54" y="2310834"/>
            <a:ext cx="10726285" cy="44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9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36DE-8799-4D36-9F40-8B6F1B44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Comparing Compounded Benefits and Direct Annual Benefits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EB6D37F4-F789-40EF-A9B0-072D08350913}"/>
              </a:ext>
            </a:extLst>
          </p:cNvPr>
          <p:cNvSpPr/>
          <p:nvPr/>
        </p:nvSpPr>
        <p:spPr>
          <a:xfrm>
            <a:off x="2462980" y="31886"/>
            <a:ext cx="3495367" cy="1297742"/>
          </a:xfrm>
          <a:prstGeom prst="downArrowCallout">
            <a:avLst>
              <a:gd name="adj1" fmla="val 20027"/>
              <a:gd name="adj2" fmla="val 2873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Reference: State of CA 2017 Emissions were 424,000,000 tons</a:t>
            </a:r>
          </a:p>
          <a:p>
            <a:pPr algn="ctr"/>
            <a:r>
              <a:rPr lang="en-US" dirty="0"/>
              <a:t>And CA Ag. Sector was 30,700,000*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90756-F749-45B7-A417-CB4549AFEE5F}"/>
              </a:ext>
            </a:extLst>
          </p:cNvPr>
          <p:cNvSpPr/>
          <p:nvPr/>
        </p:nvSpPr>
        <p:spPr>
          <a:xfrm>
            <a:off x="5132440" y="6488395"/>
            <a:ext cx="6843251" cy="2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*See </a:t>
            </a:r>
            <a:r>
              <a:rPr lang="en-US" sz="1000" dirty="0">
                <a:hlinkClick r:id="rId2"/>
              </a:rPr>
              <a:t>https://ww3.arb.ca.gov/cc/inventory/data/tables/ghg_inventory_ipcc_sum_2000-17.pdf</a:t>
            </a:r>
            <a:endParaRPr lang="en-US" sz="1000" dirty="0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A36C5C99-4463-4F47-A6A4-E6922B706E2F}"/>
              </a:ext>
            </a:extLst>
          </p:cNvPr>
          <p:cNvSpPr/>
          <p:nvPr/>
        </p:nvSpPr>
        <p:spPr>
          <a:xfrm>
            <a:off x="10033822" y="66369"/>
            <a:ext cx="2158178" cy="1297742"/>
          </a:xfrm>
          <a:prstGeom prst="downArrowCallout">
            <a:avLst>
              <a:gd name="adj1" fmla="val 20027"/>
              <a:gd name="adj2" fmla="val 2873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NRCS Practices REDUCE EMISSIONS </a:t>
            </a:r>
          </a:p>
          <a:p>
            <a:pPr algn="ctr"/>
            <a:r>
              <a:rPr lang="en-US" sz="1000" dirty="0"/>
              <a:t>~0.1-0.3 percent of total footprint</a:t>
            </a:r>
          </a:p>
          <a:p>
            <a:pPr algn="ctr"/>
            <a:r>
              <a:rPr lang="en-US" sz="1000" dirty="0"/>
              <a:t>and </a:t>
            </a:r>
          </a:p>
          <a:p>
            <a:pPr algn="ctr"/>
            <a:r>
              <a:rPr lang="en-US" sz="1000" dirty="0"/>
              <a:t>~1.0-4.6 percent of ag footprint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A05B52-C853-4478-9379-5CAF7E578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25" y="1440319"/>
            <a:ext cx="8551984" cy="50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A782-9947-4F23-9D22-9CCDC47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Takeaway Results </a:t>
            </a:r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NRCS Climate-Smart 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E13F608-B323-4EC8-9E42-CCC458BCBF9D}"/>
              </a:ext>
            </a:extLst>
          </p:cNvPr>
          <p:cNvSpPr/>
          <p:nvPr/>
        </p:nvSpPr>
        <p:spPr>
          <a:xfrm>
            <a:off x="526073" y="2568419"/>
            <a:ext cx="11248151" cy="42036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Voluntary Conservation Practices are Providing Atmospheric Benefits in California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Direct Benefits from Carbon Farm Planning and Other Efforts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Co-Benefits for Implementing Conservation Practices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Ancillary Benefits when Conservation Practices are Installed for Other Purposes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can quantify these benefits and partners may find this interesting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NRCS also provides technical support and leadership in this area – State of California government leverages this technical assistance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Discussion Question: Sharing these results with Partners and State of California staff might be beneficial, do you have any thoughts?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7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264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INTERNAL and DELIBERATIVE PRELIMINARY NRCS CONSERVATION PRACTICE ATMOSHERIC BENEFITS, CO-BENEFITS AND ANCILLARY BENEFITS</vt:lpstr>
      <vt:lpstr>Conservation Practices Analyzed</vt:lpstr>
      <vt:lpstr>PowerPoint Presentation</vt:lpstr>
      <vt:lpstr>Direct Atmospheric Benefits – Climate Change w/o CLE</vt:lpstr>
      <vt:lpstr>Direct Atmospheric Benefits – Climate Change</vt:lpstr>
      <vt:lpstr>Atmospheric Benefits (+CLE - compounded) – Climate Change</vt:lpstr>
      <vt:lpstr>Atmospheric Benefits (+CLE - compounded) – Climate Change</vt:lpstr>
      <vt:lpstr>Comparing Compounded Benefits and Direct Annual Benefits</vt:lpstr>
      <vt:lpstr>Takeaway Results – NRCS Climate-Smart Solutions</vt:lpstr>
      <vt:lpstr>&lt;END&gt;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and DELIBERATIVE PRELIMINARY NRCS CONSERVATION PRACTICE ATMOSHERIC BENEFITS, CO-BENEFITS AND ANCILLARY BENEFITS</dc:title>
  <dc:creator>Chambers, Adam - NRCS, Portland, OR</dc:creator>
  <cp:lastModifiedBy>Chambers, Adam - NRCS, Portland, OR</cp:lastModifiedBy>
  <cp:revision>13</cp:revision>
  <dcterms:created xsi:type="dcterms:W3CDTF">2020-01-16T17:04:43Z</dcterms:created>
  <dcterms:modified xsi:type="dcterms:W3CDTF">2020-02-05T19:10:44Z</dcterms:modified>
</cp:coreProperties>
</file>