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738" r:id="rId4"/>
    <p:sldId id="739" r:id="rId5"/>
    <p:sldId id="740" r:id="rId6"/>
    <p:sldId id="737" r:id="rId7"/>
    <p:sldId id="259" r:id="rId8"/>
    <p:sldId id="733" r:id="rId9"/>
    <p:sldId id="734" r:id="rId10"/>
    <p:sldId id="735" r:id="rId11"/>
    <p:sldId id="736" r:id="rId12"/>
    <p:sldId id="267" r:id="rId13"/>
    <p:sldId id="266" r:id="rId14"/>
    <p:sldId id="728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740A-BBB7-4925-B44E-F4ECD220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DB8-B73E-45B4-BE04-F5481390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314C-6CEF-4470-9F4A-865967D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0833-D9FA-4994-AEBC-642D14E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68F-CFB9-4D70-93F6-084D3FA2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8E89-8243-444A-BC98-86BFF1F4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91954-3D71-4C91-A39A-41650596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CB3F-E2B7-439D-9A93-8A0A9BC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3E40-0A3D-42FF-8288-777034DF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AA53-4316-40AD-96AF-2794AB3E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660C9-B661-47AB-9C2A-ED23C040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8D65-07CC-428B-9CA1-FF625A28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5779-2F92-420F-BCBA-D963D30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439F-67E9-4A06-8EE6-4E04BA00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D9BA-4A21-485C-AB7E-45146534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7400-E642-4939-B744-56CFF17D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A6F2-74F2-4E74-88EC-B03458BB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1626-743A-4FD7-9A99-FBEA76A8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92CE-A9AA-495B-A3A4-2B522C31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E71C-75F3-4420-A0DB-493F1143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7AAD-28C1-4CBF-8F97-4AA4E7F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80EB-75A4-4645-951B-E2D7A599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0431-E2A4-4B68-B576-0F1060E2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6632-C323-464E-81E0-10078F4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A148-59E7-4FF9-8077-D620A91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C4AC-FE65-4291-8904-063C1B53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7F2F-B0E4-4B72-B0E2-57BAE159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AB8D3-8A5C-4F3F-BE9B-040F8821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F475-5558-4A0B-91BC-2890E1E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AD3B-659F-4A97-A698-2218065C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B420-41FD-4AC2-9706-382AB527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1D6B-E9C0-4D2B-B98B-8FC767B6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F85F6-CFF5-437A-A8E8-00E21B1F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90851-3FB2-45A3-B077-989EB9BD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6C684-5734-4026-A357-993CB9C0E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9025-4A5E-4240-AEB2-B5540067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184E5-D043-483D-8D5F-969B9E4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EAFBF-6637-4971-8C57-1CDCF19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E20CC-A2A2-4692-AFC8-62DC0127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6354-4353-438C-91DA-4E847E92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CDBB5-5518-4C70-8E50-4716C60A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624D6-0221-423B-A8C8-05AE6A33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E3F63-1EFA-4EDD-B5F1-F6402BAA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8273-1B3C-4BBD-8FB5-04A52133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7BF91-CE3F-4FDA-99D6-4B0EB49B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93AA6-D896-4555-A510-C3360A26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30F8-EC5D-4521-BBCF-5D93B381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DC3A-E325-4718-90D5-146C73FA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0608-08A7-45ED-B11A-5AA51F1B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EDB4-75CB-48FC-A3A1-9234C3E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8745-4FBB-4094-8350-E5A3BC38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FA27-551A-4FFE-B665-08A8C05C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F861-035F-4D98-B172-0EBB82A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2751E-15A0-4993-867C-F67CFC897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7E16-3F55-4BE7-B158-626D4AE2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40C2-FAE9-43FC-8ADD-26CC127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20A98-694D-4F43-92DB-A8B6F45C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BADE3-DC90-4E3A-9E34-A6BEA884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A9BE5-8480-4FB4-A23F-011A09F5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B69B8-D89A-4279-AD80-0A221F47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71CC-E7B4-48BF-A801-833E201CE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7EB6-87DB-4E34-9E9A-A56F2A12563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2066-F6F3-4318-AF88-FD227221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F424-88BE-4B6F-9D6C-5247D875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am.chambers@usda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dam.chambers@usda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E239-70B7-4FF9-A433-E729CC1C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COLORADO -</a:t>
            </a:r>
            <a:r>
              <a:rPr lang="en-US" dirty="0"/>
              <a:t> </a:t>
            </a:r>
            <a:r>
              <a:rPr lang="en-US" b="1" dirty="0"/>
              <a:t>PRELIMINARY NRCS CONSERVATION PRACTICE ATMOSPHERIC BENEFITS, </a:t>
            </a:r>
            <a:br>
              <a:rPr lang="en-US" b="1" dirty="0"/>
            </a:br>
            <a:r>
              <a:rPr lang="en-US" b="1" dirty="0"/>
              <a:t>CO-BENEFITS AND ANCILLARY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FA628-1B83-46A7-A1F8-8D8C181C1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263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Developed by Adam Chambers</a:t>
            </a:r>
          </a:p>
          <a:p>
            <a:r>
              <a:rPr lang="en-US" dirty="0">
                <a:hlinkClick r:id="rId2"/>
              </a:rPr>
              <a:t>Adam.chambers@usda.gov</a:t>
            </a:r>
            <a:r>
              <a:rPr lang="en-US" dirty="0"/>
              <a:t> </a:t>
            </a:r>
          </a:p>
          <a:p>
            <a:r>
              <a:rPr lang="en-US" dirty="0"/>
              <a:t>503-320-9114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2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6C45-0226-4A3E-82E1-B68B865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and Soil Health Benefits  in Grazing Systems in Colorado – Data Compiled by NRCS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7F2E99-DB53-4758-B6B4-BB470230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2579998"/>
            <a:ext cx="11545824" cy="41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5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6C45-0226-4A3E-82E1-B68B865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and Soil Health Benefits  of Cropland and Grazing Lands in Colorado – Data Compiled by NRCS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9531A5-5E36-49BE-A5DC-5868152A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6" y="2411980"/>
            <a:ext cx="11665927" cy="42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0157B-E0EA-41B8-AE05-6C21E5F3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38" y="518184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Lands Acreage under NRCS Contracts and Total Working Lands Acreage in Colorado 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(Data </a:t>
            </a: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2017 USDA NASS Census of Agriculture and NRCS Contract Data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07C470-D911-4678-8CD2-EF671FE6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95" y="2790654"/>
            <a:ext cx="11140210" cy="35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9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5261C-9AC3-4C5F-AB9C-BD830730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751"/>
            <a:ext cx="11791950" cy="73655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NRCS Benefits Paired With State of Colorado 2015 Inventory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2D155-DFBB-4DD2-B8C1-ABA3DE22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4" y="1565577"/>
            <a:ext cx="7584081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98E7D-84BD-4990-B41C-B189B92B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Colorado Greenhouse Gas Inventory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4D5F-2758-4933-A2ED-625BE137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03" y="2906235"/>
            <a:ext cx="5233468" cy="3754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47970-1A9F-4DCE-9363-825C92AC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37" y="0"/>
            <a:ext cx="4648200" cy="30434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2DE4EAE-16F7-4842-98FC-1E56A1400322}"/>
              </a:ext>
            </a:extLst>
          </p:cNvPr>
          <p:cNvSpPr/>
          <p:nvPr/>
        </p:nvSpPr>
        <p:spPr>
          <a:xfrm>
            <a:off x="4191990" y="4212770"/>
            <a:ext cx="5209309" cy="23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A782-9947-4F23-9D22-9CCDC47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Takeaway Results 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NRCS Climate-Smart Solutions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13F608-B323-4EC8-9E42-CCC458BCBF9D}"/>
              </a:ext>
            </a:extLst>
          </p:cNvPr>
          <p:cNvSpPr/>
          <p:nvPr/>
        </p:nvSpPr>
        <p:spPr>
          <a:xfrm>
            <a:off x="526073" y="2310834"/>
            <a:ext cx="11438793" cy="4461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NRCS Voluntary Conservation Practices are Providing Atmospheric Benefits in Colorado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Direct Benefits from Carbon Farm Planning and Other Efforts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Co-Benefits for Implementing Conservation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Ancillary Benefits when Conservation Practices are Installed for Other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NRCS can quantify these benefits and partners may find this interesting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NRCS also provides technical support and leadership in this area – State of Colorado government leverages this technical assistance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BB6A-CBC2-4DE3-BC66-F94BF017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&lt;END&gt;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22495-1AD2-4AB8-87BB-FCBFCA19FDFF}"/>
              </a:ext>
            </a:extLst>
          </p:cNvPr>
          <p:cNvSpPr/>
          <p:nvPr/>
        </p:nvSpPr>
        <p:spPr>
          <a:xfrm>
            <a:off x="1205680" y="1917290"/>
            <a:ext cx="9780639" cy="457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Preliminary and Deliberative Results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Dr. Adam Chambers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hlinkClick r:id="rId2"/>
              </a:rPr>
              <a:t>Adam.chambers@usda.gov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503-320-9114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B6090-9D66-4ADB-BF17-9AC5DCA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516893"/>
            <a:ext cx="4102638" cy="58564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Colorado Conservation Practices Analyzed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Focus on Soil Health in Cropland and Grazing Systems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DA44AC-501A-46CA-832A-8B2DB119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10" y="492573"/>
            <a:ext cx="595896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19FB2-2A2B-4C17-A980-69F56F918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299" y="1226127"/>
            <a:ext cx="11400343" cy="37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1F3ECA-07D5-4DD9-9189-51179C56B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73" y="1025525"/>
            <a:ext cx="8377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41150-E621-4998-85E5-04B636B6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683"/>
            <a:ext cx="12192000" cy="23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80F0-1162-4EB3-B2BD-3A570BA4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/>
              <a:t>NRCS Conservation Practices Implemented in Colorado (2015 sample)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426D7-5149-4608-9185-08ADF059A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7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43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6C45-0226-4A3E-82E1-B68B865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and Soil Health Benefits  of Cropland in Colorado – Data Compiled by NRCS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C672AA-A82A-40CC-89F3-F88A67ED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8" y="3194154"/>
            <a:ext cx="11866444" cy="29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6C45-0226-4A3E-82E1-B68B865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and Soil Health Benefits  of Cropland in Colorado – Data Compiled by NRCS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DF722C-DC95-45CF-8E86-591CFD75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6" y="2558255"/>
            <a:ext cx="11665927" cy="42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6C45-0226-4A3E-82E1-B68B865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and Soil Health Benefits  of Grazing Systems in Colorado – Data Compiled by NRCS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5C7FA2-94DE-438A-B3C3-A16552A0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1" y="3074901"/>
            <a:ext cx="11712857" cy="15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267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COLORADO - PRELIMINARY NRCS CONSERVATION PRACTICE ATMOSPHERIC BENEFITS,  CO-BENEFITS AND ANCILLARY BENEFITS</vt:lpstr>
      <vt:lpstr>Colorado Conservation Practices Analyzed   Focus on Soil Health in Cropland and Grazing Systems</vt:lpstr>
      <vt:lpstr>PowerPoint Presentation</vt:lpstr>
      <vt:lpstr>PowerPoint Presentation</vt:lpstr>
      <vt:lpstr>PowerPoint Presentation</vt:lpstr>
      <vt:lpstr>NRCS Conservation Practices Implemented in Colorado (2015 sample)</vt:lpstr>
      <vt:lpstr>  Direct Atmospheric and Soil Health Benefits  of Cropland in Colorado – Data Compiled by NRCS</vt:lpstr>
      <vt:lpstr>Direct Atmospheric and Soil Health Benefits  of Cropland in Colorado – Data Compiled by NRCS</vt:lpstr>
      <vt:lpstr>Direct Atmospheric and Soil Health Benefits  of Grazing Systems in Colorado – Data Compiled by NRCS</vt:lpstr>
      <vt:lpstr>Direct Atmospheric and Soil Health Benefits  in Grazing Systems in Colorado – Data Compiled by NRCS</vt:lpstr>
      <vt:lpstr>Direct Atmospheric and Soil Health Benefits  of Cropland and Grazing Lands in Colorado – Data Compiled by NRCS</vt:lpstr>
      <vt:lpstr>Working Lands Acreage under NRCS Contracts and Total Working Lands Acreage in Colorado  (Data 2017 USDA NASS Census of Agriculture and NRCS Contract Data)</vt:lpstr>
      <vt:lpstr>NRCS Benefits Paired With State of Colorado 2015 Inventory</vt:lpstr>
      <vt:lpstr>Colorado Greenhouse Gas Inventory</vt:lpstr>
      <vt:lpstr>Takeaway Results – NRCS Climate-Smart Solutions</vt:lpstr>
      <vt:lpstr>&lt;END&gt;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and DELIBERATIVE COLORADO - PRELIMINARY NRCS CONSERVATION PRACTICE ATMOSHERIC BENEFITS, CO-BENEFITS AND ANCILLARY BENEFITS</dc:title>
  <dc:creator>Chambers, Adam - NRCS, Portland, OR</dc:creator>
  <cp:lastModifiedBy>Chambers, Adam - NRCS, Portland, OR</cp:lastModifiedBy>
  <cp:revision>4</cp:revision>
  <dcterms:created xsi:type="dcterms:W3CDTF">2021-01-06T16:54:25Z</dcterms:created>
  <dcterms:modified xsi:type="dcterms:W3CDTF">2021-01-08T17:14:30Z</dcterms:modified>
</cp:coreProperties>
</file>