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62" r:id="rId2"/>
  </p:sldMasterIdLst>
  <p:notesMasterIdLst>
    <p:notesMasterId r:id="rId9"/>
  </p:notesMasterIdLst>
  <p:sldIdLst>
    <p:sldId id="979" r:id="rId3"/>
    <p:sldId id="2774" r:id="rId4"/>
    <p:sldId id="2791" r:id="rId5"/>
    <p:sldId id="2793" r:id="rId6"/>
    <p:sldId id="2805" r:id="rId7"/>
    <p:sldId id="280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0000"/>
    <a:srgbClr val="006600"/>
    <a:srgbClr val="CC3300"/>
    <a:srgbClr val="0741A3"/>
    <a:srgbClr val="767171"/>
    <a:srgbClr val="33B4CB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D2537-A5AC-40B0-A9A9-BDBF2B2D46E3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BC894-B87F-4FFD-BD16-623017EDD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1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BBA4-2FB7-E041-9F77-F485B959A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450" y="808039"/>
            <a:ext cx="10058401" cy="770731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0C6C5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of Slide</a:t>
            </a:r>
          </a:p>
        </p:txBody>
      </p:sp>
    </p:spTree>
    <p:extLst>
      <p:ext uri="{BB962C8B-B14F-4D97-AF65-F5344CB8AC3E}">
        <p14:creationId xmlns:p14="http://schemas.microsoft.com/office/powerpoint/2010/main" val="17668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4024-EEE0-DC40-B528-D5AD762A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76706"/>
            <a:ext cx="6598920" cy="312483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100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90C6132-39F6-844C-870A-E1823458DC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9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29CBDB2-7343-EE47-9C7A-673AAA3A63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93871-CE55-594D-BF02-62C9518582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30347" y="6355080"/>
            <a:ext cx="4605867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7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709B33-7AA3-4398-B5EF-05817C43FF8C}"/>
              </a:ext>
            </a:extLst>
          </p:cNvPr>
          <p:cNvSpPr txBox="1"/>
          <p:nvPr/>
        </p:nvSpPr>
        <p:spPr>
          <a:xfrm>
            <a:off x="10681253" y="591300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January 2021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228D8D-CCD3-4803-90B9-6039290CC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49" y="1471613"/>
            <a:ext cx="6943725" cy="3567112"/>
          </a:xfrm>
        </p:spPr>
        <p:txBody>
          <a:bodyPr/>
          <a:lstStyle/>
          <a:p>
            <a:pPr algn="ctr"/>
            <a:r>
              <a:rPr lang="en-US" sz="6000" b="0" dirty="0"/>
              <a:t>D</a:t>
            </a:r>
            <a:r>
              <a:rPr lang="el-GR" sz="6000" b="0" dirty="0"/>
              <a:t>Δ</a:t>
            </a:r>
            <a:r>
              <a:rPr lang="en-US" sz="6000" b="0" dirty="0" err="1"/>
              <a:t>namic</a:t>
            </a:r>
            <a:r>
              <a:rPr lang="en-US" sz="6000" b="0" dirty="0"/>
              <a:t> </a:t>
            </a:r>
            <a:r>
              <a:rPr lang="el-GR" sz="6000" b="0" dirty="0">
                <a:latin typeface="DengXian" panose="02010600030101010101" pitchFamily="2" charset="-122"/>
                <a:ea typeface="DengXian" panose="02010600030101010101" pitchFamily="2" charset="-122"/>
              </a:rPr>
              <a:t>δ</a:t>
            </a:r>
            <a:r>
              <a:rPr lang="en-US" sz="6000" b="0" dirty="0">
                <a:latin typeface="DengXian" panose="02010600030101010101" pitchFamily="2" charset="-122"/>
                <a:ea typeface="DengXian" panose="02010600030101010101" pitchFamily="2" charset="-122"/>
              </a:rPr>
              <a:t>oil</a:t>
            </a:r>
            <a:br>
              <a:rPr lang="en-US" sz="6000" dirty="0">
                <a:latin typeface="DengXian" panose="02010600030101010101" pitchFamily="2" charset="-122"/>
                <a:ea typeface="DengXian" panose="02010600030101010101" pitchFamily="2" charset="-122"/>
              </a:rPr>
            </a:br>
            <a:r>
              <a:rPr lang="en-US" dirty="0">
                <a:latin typeface="DengXian" panose="02010600030101010101" pitchFamily="2" charset="-122"/>
                <a:ea typeface="DengXian" panose="02010600030101010101" pitchFamily="2" charset="-122"/>
              </a:rPr>
              <a:t>Properties (DSP)</a:t>
            </a:r>
            <a:br>
              <a:rPr lang="en-US" sz="1400" dirty="0"/>
            </a:br>
            <a:br>
              <a:rPr lang="en-US" sz="2000" dirty="0"/>
            </a:br>
            <a:r>
              <a:rPr lang="en-US" sz="2000" b="0" dirty="0"/>
              <a:t>January 26, 2020</a:t>
            </a:r>
            <a:br>
              <a:rPr lang="en-US" sz="2000" b="0" dirty="0"/>
            </a:br>
            <a:r>
              <a:rPr lang="en-US" sz="2000" b="0" dirty="0"/>
              <a:t>Olympia Train, PI 11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b="0" dirty="0"/>
              <a:t>Jason Nemecek</a:t>
            </a:r>
            <a:br>
              <a:rPr lang="en-US" sz="2000" b="0" dirty="0"/>
            </a:br>
            <a:r>
              <a:rPr lang="en-US" sz="2000" b="0" dirty="0"/>
              <a:t>Dynamic Soil Properties (DSP) Product Owner</a:t>
            </a:r>
            <a:br>
              <a:rPr lang="en-US" sz="2000" b="0" dirty="0"/>
            </a:br>
            <a:r>
              <a:rPr lang="en-US" sz="2000" b="0" dirty="0"/>
              <a:t>National Soil Data Applications Scientist</a:t>
            </a:r>
            <a:br>
              <a:rPr lang="en-US" sz="2000" b="0" dirty="0"/>
            </a:br>
            <a:br>
              <a:rPr lang="en-US" sz="2000" b="0" dirty="0"/>
            </a:br>
            <a:endParaRPr lang="en-US" sz="4000" b="0" i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90CC837-253F-4FA9-8660-39E8B6A9A608}"/>
              </a:ext>
            </a:extLst>
          </p:cNvPr>
          <p:cNvSpPr txBox="1">
            <a:spLocks/>
          </p:cNvSpPr>
          <p:nvPr/>
        </p:nvSpPr>
        <p:spPr>
          <a:xfrm>
            <a:off x="5471078" y="384226"/>
            <a:ext cx="7391400" cy="6466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Science-driven - defensible - actionable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C4BCD4-66CB-4B4D-A7E8-7B5B4B107E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2" t="25294" r="32890" b="19632"/>
          <a:stretch/>
        </p:blipFill>
        <p:spPr>
          <a:xfrm>
            <a:off x="7453520" y="3507582"/>
            <a:ext cx="4738479" cy="1880524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935D5AB-06EF-4261-9AF8-CE08F31E0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519" y="1247775"/>
            <a:ext cx="4738479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5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46" y="869069"/>
            <a:ext cx="7404985" cy="770731"/>
          </a:xfrm>
        </p:spPr>
        <p:txBody>
          <a:bodyPr/>
          <a:lstStyle/>
          <a:p>
            <a:pPr algn="ctr"/>
            <a:r>
              <a:rPr lang="en-US" dirty="0"/>
              <a:t>PI 0.5 – just barely kicking 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452246" y="1444487"/>
            <a:ext cx="430072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Team was not fully formed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Scrum team has handled a lot of pivots during PI 11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Swarm work in 1st PI was very good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Each member contributed to multiple work areas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8258175" y="98338"/>
            <a:ext cx="3933826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Where are we at? 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0155F9-A890-410C-83CA-911F914B9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55" y="1829852"/>
            <a:ext cx="6757499" cy="3893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allout: Line 8">
            <a:extLst>
              <a:ext uri="{FF2B5EF4-FFF2-40B4-BE49-F238E27FC236}">
                <a16:creationId xmlns:a16="http://schemas.microsoft.com/office/drawing/2014/main" id="{A39727B9-BC72-4CDC-A0FA-121A775CE374}"/>
              </a:ext>
            </a:extLst>
          </p:cNvPr>
          <p:cNvSpPr/>
          <p:nvPr/>
        </p:nvSpPr>
        <p:spPr>
          <a:xfrm>
            <a:off x="8867775" y="4410075"/>
            <a:ext cx="1733550" cy="533400"/>
          </a:xfrm>
          <a:prstGeom prst="borderCallout1">
            <a:avLst>
              <a:gd name="adj1" fmla="val 18750"/>
              <a:gd name="adj2" fmla="val -8333"/>
              <a:gd name="adj3" fmla="val -12500"/>
              <a:gd name="adj4" fmla="val -6306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 are here</a:t>
            </a:r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4B4D9921-AC56-4BF7-B375-D9D56157141D}"/>
              </a:ext>
            </a:extLst>
          </p:cNvPr>
          <p:cNvSpPr/>
          <p:nvPr/>
        </p:nvSpPr>
        <p:spPr>
          <a:xfrm>
            <a:off x="7532934" y="4086225"/>
            <a:ext cx="419994" cy="381000"/>
          </a:xfrm>
          <a:prstGeom prst="star5">
            <a:avLst/>
          </a:prstGeom>
          <a:solidFill>
            <a:srgbClr val="FFFF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0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A52859D-6227-4DBB-92F3-22F8D8D78E3D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029AD2-EB9F-4433-A2F8-966F3A7EA227}"/>
              </a:ext>
            </a:extLst>
          </p:cNvPr>
          <p:cNvSpPr txBox="1">
            <a:spLocks/>
          </p:cNvSpPr>
          <p:nvPr/>
        </p:nvSpPr>
        <p:spPr>
          <a:xfrm>
            <a:off x="5048250" y="96113"/>
            <a:ext cx="7480031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We established our design concept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4EB86-A8B5-4663-A665-22C90257763C}"/>
              </a:ext>
            </a:extLst>
          </p:cNvPr>
          <p:cNvSpPr txBox="1"/>
          <p:nvPr/>
        </p:nvSpPr>
        <p:spPr>
          <a:xfrm>
            <a:off x="723331" y="1534562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picture containing old, stacked, pile, stack&#10;&#10;Description automatically generated">
            <a:extLst>
              <a:ext uri="{FF2B5EF4-FFF2-40B4-BE49-F238E27FC236}">
                <a16:creationId xmlns:a16="http://schemas.microsoft.com/office/drawing/2014/main" id="{083D9E10-C39D-432D-970A-5FF1038A4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7" t="10662" r="5176"/>
          <a:stretch/>
        </p:blipFill>
        <p:spPr>
          <a:xfrm>
            <a:off x="589860" y="1433404"/>
            <a:ext cx="2845314" cy="2151542"/>
          </a:xfrm>
          <a:prstGeom prst="rect">
            <a:avLst/>
          </a:prstGeom>
          <a:ln w="7620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47CB7B-CB58-4ADF-B76F-3CE649850D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3" t="18235" r="11875" b="19361"/>
          <a:stretch/>
        </p:blipFill>
        <p:spPr>
          <a:xfrm>
            <a:off x="7385573" y="4622872"/>
            <a:ext cx="3976508" cy="1730690"/>
          </a:xfrm>
          <a:prstGeom prst="rect">
            <a:avLst/>
          </a:prstGeom>
          <a:ln w="7620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D1AB7-A66E-41F7-8A00-93EE619ECD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093" t="15360" r="24787" b="11775"/>
          <a:stretch/>
        </p:blipFill>
        <p:spPr>
          <a:xfrm>
            <a:off x="1027041" y="4110772"/>
            <a:ext cx="2590801" cy="1961823"/>
          </a:xfrm>
          <a:prstGeom prst="rect">
            <a:avLst/>
          </a:prstGeom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9060E06-1C00-404A-A904-8944722CB4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35" b="9209"/>
          <a:stretch/>
        </p:blipFill>
        <p:spPr bwMode="auto">
          <a:xfrm>
            <a:off x="7391457" y="866844"/>
            <a:ext cx="4466883" cy="2446418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116F9D5-07C4-464C-8F03-AD9191514591}"/>
              </a:ext>
            </a:extLst>
          </p:cNvPr>
          <p:cNvSpPr/>
          <p:nvPr/>
        </p:nvSpPr>
        <p:spPr>
          <a:xfrm>
            <a:off x="3361935" y="999623"/>
            <a:ext cx="4279546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High-end geospatial data science workbench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Versatile tools 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Organized libraries for models and analytics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Skunkworks (Soil) Bench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future expansion?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Economists Bench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Water Bench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Carbon Bench</a:t>
            </a:r>
          </a:p>
        </p:txBody>
      </p:sp>
    </p:spTree>
    <p:extLst>
      <p:ext uri="{BB962C8B-B14F-4D97-AF65-F5344CB8AC3E}">
        <p14:creationId xmlns:p14="http://schemas.microsoft.com/office/powerpoint/2010/main" val="1444452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21" y="981988"/>
            <a:ext cx="11006329" cy="770731"/>
          </a:xfrm>
        </p:spPr>
        <p:txBody>
          <a:bodyPr/>
          <a:lstStyle/>
          <a:p>
            <a:r>
              <a:rPr lang="en-US" dirty="0"/>
              <a:t>Strong progress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497585" y="1827657"/>
            <a:ext cx="111968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NCSS development server resources in NITC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Draft Analysis of Alternatives (</a:t>
            </a:r>
            <a:r>
              <a:rPr lang="en-US" sz="3200" dirty="0" err="1"/>
              <a:t>AoA</a:t>
            </a:r>
            <a:r>
              <a:rPr lang="en-US" sz="3200" dirty="0"/>
              <a:t>) was produced with near and long-term platforms and analytics tools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Identification of dependencies with CIG, CPD, CART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Lifecycle requirements for authoritative data have been identified and draft process documented by architecture team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Good progress on identification/loading datasets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Data Maturity Management (DMM) efforts have started and include a starting a business glossary and a data dictionary</a:t>
            </a:r>
          </a:p>
          <a:p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8258175" y="98338"/>
            <a:ext cx="3933826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Accomplishments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1DE03-B4C6-4F61-89E3-8FC746ED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865341"/>
            <a:ext cx="10695434" cy="770731"/>
          </a:xfrm>
        </p:spPr>
        <p:txBody>
          <a:bodyPr/>
          <a:lstStyle/>
          <a:p>
            <a:r>
              <a:rPr lang="en-US" dirty="0"/>
              <a:t>SHAPE Curves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497585" y="1782555"/>
            <a:ext cx="111968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Implemented a new soil data framework called “SHAPE”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SHAPE – Soil Health Analysis Protocol Evaluation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Ingests a soil carbon test result and provide a curve back as a decision-tool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Drafted code to pull all the relevant data from existing authoritative soil data libraries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Used Soil Lab Data as a proxy for CIG On Farm Soil Health Demonstration Trials data inputs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9877425" y="119357"/>
            <a:ext cx="3933826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Demo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3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BC5949-F4D8-4764-8C44-A6DD3937BA21}"/>
              </a:ext>
            </a:extLst>
          </p:cNvPr>
          <p:cNvSpPr/>
          <p:nvPr/>
        </p:nvSpPr>
        <p:spPr>
          <a:xfrm>
            <a:off x="10229851" y="1444487"/>
            <a:ext cx="1790699" cy="49298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97A2-63CA-4CDC-B17A-11404FB1FA1C}"/>
              </a:ext>
            </a:extLst>
          </p:cNvPr>
          <p:cNvSpPr txBox="1"/>
          <p:nvPr/>
        </p:nvSpPr>
        <p:spPr>
          <a:xfrm>
            <a:off x="497585" y="1782555"/>
            <a:ext cx="111968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7C88A5-94FC-46B4-A855-857DC76F7E7D}"/>
              </a:ext>
            </a:extLst>
          </p:cNvPr>
          <p:cNvSpPr txBox="1">
            <a:spLocks/>
          </p:cNvSpPr>
          <p:nvPr/>
        </p:nvSpPr>
        <p:spPr>
          <a:xfrm>
            <a:off x="9877425" y="119357"/>
            <a:ext cx="3933826" cy="7707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0C6C5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Demo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F582EB-6B61-4ED6-AB53-9C1D70D65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8" y="732067"/>
            <a:ext cx="11434857" cy="573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4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87807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7484</TotalTime>
  <Words>272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DengXian</vt:lpstr>
      <vt:lpstr>Arial</vt:lpstr>
      <vt:lpstr>Calibri</vt:lpstr>
      <vt:lpstr>Open Sans Extrabold</vt:lpstr>
      <vt:lpstr>1_Custom Design</vt:lpstr>
      <vt:lpstr>Custom Design</vt:lpstr>
      <vt:lpstr>DΔnamic δoil Properties (DSP)  January 26, 2020 Olympia Train, PI 11    Jason Nemecek Dynamic Soil Properties (DSP) Product Owner National Soil Data Applications Scientist  </vt:lpstr>
      <vt:lpstr>PI 0.5 – just barely kicking off</vt:lpstr>
      <vt:lpstr>PowerPoint Presentation</vt:lpstr>
      <vt:lpstr>Strong progress</vt:lpstr>
      <vt:lpstr>SHAPE Curves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OPO Confidence Analysis</dc:title>
  <dc:creator>Morton, Laura - FPAC-BC, Scarborough, ME</dc:creator>
  <cp:lastModifiedBy>Sherry, Beverly (CTR) - FPAC-BC, Fort Collins, CO</cp:lastModifiedBy>
  <cp:revision>252</cp:revision>
  <dcterms:created xsi:type="dcterms:W3CDTF">2020-06-09T12:42:18Z</dcterms:created>
  <dcterms:modified xsi:type="dcterms:W3CDTF">2021-01-25T23:36:27Z</dcterms:modified>
</cp:coreProperties>
</file>