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9"/>
  </p:notesMasterIdLst>
  <p:sldIdLst>
    <p:sldId id="979" r:id="rId3"/>
    <p:sldId id="2774" r:id="rId4"/>
    <p:sldId id="282" r:id="rId5"/>
    <p:sldId id="2769" r:id="rId6"/>
    <p:sldId id="2770" r:id="rId7"/>
    <p:sldId id="256" r:id="rId8"/>
    <p:sldId id="1069" r:id="rId9"/>
    <p:sldId id="2771" r:id="rId10"/>
    <p:sldId id="2773" r:id="rId11"/>
    <p:sldId id="1000" r:id="rId12"/>
    <p:sldId id="2775" r:id="rId13"/>
    <p:sldId id="2772" r:id="rId14"/>
    <p:sldId id="2776" r:id="rId15"/>
    <p:sldId id="270" r:id="rId16"/>
    <p:sldId id="2777" r:id="rId17"/>
    <p:sldId id="27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00"/>
    <a:srgbClr val="FFFF66"/>
    <a:srgbClr val="0741A3"/>
    <a:srgbClr val="FFFFFF"/>
    <a:srgbClr val="767171"/>
    <a:srgbClr val="FF0000"/>
    <a:srgbClr val="33B4CB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50" d="100"/>
          <a:sy n="50" d="100"/>
        </p:scale>
        <p:origin x="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F2FCC-430B-40F4-98B4-72E97FCEC0D5}" type="doc">
      <dgm:prSet loTypeId="urn:microsoft.com/office/officeart/2005/8/layout/hierarchy4" loCatId="hierarchy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8AE98944-62C6-4087-B442-39F11C1646C7}">
      <dgm:prSet phldrT="[Text]" custT="1"/>
      <dgm:spPr/>
      <dgm:t>
        <a:bodyPr/>
        <a:lstStyle/>
        <a:p>
          <a:r>
            <a:rPr lang="en-US" sz="2000" b="1" dirty="0"/>
            <a:t>Dynamic Soil Properties (DSP) Hub Goal Statement</a:t>
          </a:r>
        </a:p>
        <a:p>
          <a:r>
            <a:rPr lang="en-US" sz="1800" dirty="0"/>
            <a:t>The DSP Hub will provide an authoritative source for data and interpretations on soil properties that change rapidly (geologically-speaking) due to land uses and conservation management. </a:t>
          </a:r>
          <a:endParaRPr lang="en-US" sz="1600" dirty="0"/>
        </a:p>
      </dgm:t>
    </dgm:pt>
    <dgm:pt modelId="{FAB1CA39-7E57-4F85-8759-5351502B189E}" type="parTrans" cxnId="{45A566E6-6740-426D-93FC-3245845BB3B1}">
      <dgm:prSet/>
      <dgm:spPr/>
      <dgm:t>
        <a:bodyPr/>
        <a:lstStyle/>
        <a:p>
          <a:endParaRPr lang="en-US" sz="1400"/>
        </a:p>
      </dgm:t>
    </dgm:pt>
    <dgm:pt modelId="{57CA9FCE-F43B-4956-AEF6-EED5D88D6641}" type="sibTrans" cxnId="{45A566E6-6740-426D-93FC-3245845BB3B1}">
      <dgm:prSet/>
      <dgm:spPr/>
      <dgm:t>
        <a:bodyPr/>
        <a:lstStyle/>
        <a:p>
          <a:endParaRPr lang="en-US" sz="1400"/>
        </a:p>
      </dgm:t>
    </dgm:pt>
    <dgm:pt modelId="{7105F149-8464-4B97-A9A8-09E40F4501B1}">
      <dgm:prSet phldrT="[Text]" custT="1"/>
      <dgm:spPr/>
      <dgm:t>
        <a:bodyPr/>
        <a:lstStyle/>
        <a:p>
          <a:r>
            <a:rPr lang="en-US" sz="1600" b="1" dirty="0"/>
            <a:t>Objective</a:t>
          </a:r>
        </a:p>
        <a:p>
          <a:r>
            <a:rPr lang="en-US" sz="1400" dirty="0"/>
            <a:t>Align to USDA enterprise data governance</a:t>
          </a:r>
        </a:p>
      </dgm:t>
    </dgm:pt>
    <dgm:pt modelId="{6D857F3B-F624-4664-952E-DE472937ED6D}" type="parTrans" cxnId="{F6E07736-8244-42F7-B7E7-C01C9BA314E0}">
      <dgm:prSet/>
      <dgm:spPr/>
      <dgm:t>
        <a:bodyPr/>
        <a:lstStyle/>
        <a:p>
          <a:endParaRPr lang="en-US" sz="1400"/>
        </a:p>
      </dgm:t>
    </dgm:pt>
    <dgm:pt modelId="{2D6A659D-6125-4599-B3A0-DF6D6D2049FD}" type="sibTrans" cxnId="{F6E07736-8244-42F7-B7E7-C01C9BA314E0}">
      <dgm:prSet/>
      <dgm:spPr/>
      <dgm:t>
        <a:bodyPr/>
        <a:lstStyle/>
        <a:p>
          <a:endParaRPr lang="en-US" sz="1400"/>
        </a:p>
      </dgm:t>
    </dgm:pt>
    <dgm:pt modelId="{7C754C34-F8A7-400F-9EDB-CF90465ADE9F}">
      <dgm:prSet phldrT="[Text]" custT="1"/>
      <dgm:spPr/>
      <dgm:t>
        <a:bodyPr/>
        <a:lstStyle/>
        <a:p>
          <a:r>
            <a:rPr lang="en-US" sz="1600" b="1" dirty="0"/>
            <a:t>Strategy</a:t>
          </a:r>
        </a:p>
        <a:p>
          <a:r>
            <a:rPr lang="en-US" sz="1400" dirty="0"/>
            <a:t>Include data stewardship and authoritative data concept  (single source of truth)</a:t>
          </a:r>
        </a:p>
      </dgm:t>
    </dgm:pt>
    <dgm:pt modelId="{24C8808D-1B11-4E44-ACA1-1EFA3330B5B1}" type="parTrans" cxnId="{ECC96FC8-8A71-4105-8EDF-667F96E7EEAA}">
      <dgm:prSet/>
      <dgm:spPr/>
      <dgm:t>
        <a:bodyPr/>
        <a:lstStyle/>
        <a:p>
          <a:endParaRPr lang="en-US" sz="1400"/>
        </a:p>
      </dgm:t>
    </dgm:pt>
    <dgm:pt modelId="{85E7836E-865F-4CDF-B80B-318C7AA55450}" type="sibTrans" cxnId="{ECC96FC8-8A71-4105-8EDF-667F96E7EEAA}">
      <dgm:prSet/>
      <dgm:spPr/>
      <dgm:t>
        <a:bodyPr/>
        <a:lstStyle/>
        <a:p>
          <a:endParaRPr lang="en-US" sz="1400"/>
        </a:p>
      </dgm:t>
    </dgm:pt>
    <dgm:pt modelId="{95EEEE9C-2DC2-45FB-86E9-CC56401A16AF}">
      <dgm:prSet phldrT="[Text]" custT="1"/>
      <dgm:spPr/>
      <dgm:t>
        <a:bodyPr/>
        <a:lstStyle/>
        <a:p>
          <a:r>
            <a:rPr lang="en-US" sz="1600" b="1" dirty="0"/>
            <a:t>Objective</a:t>
          </a:r>
        </a:p>
        <a:p>
          <a:r>
            <a:rPr lang="en-US" sz="1400" dirty="0"/>
            <a:t>Ensure dynamic soil property data and interpretations are science-based and authoritative</a:t>
          </a:r>
        </a:p>
      </dgm:t>
    </dgm:pt>
    <dgm:pt modelId="{2F7EAEC8-5272-449F-A44E-2EF725A80632}" type="parTrans" cxnId="{F2E3AA52-19DE-4157-A5EB-38BA6E5E6684}">
      <dgm:prSet/>
      <dgm:spPr/>
      <dgm:t>
        <a:bodyPr/>
        <a:lstStyle/>
        <a:p>
          <a:endParaRPr lang="en-US" sz="1400"/>
        </a:p>
      </dgm:t>
    </dgm:pt>
    <dgm:pt modelId="{D2015F8B-125B-4132-A4AF-35B8CDEB660B}" type="sibTrans" cxnId="{F2E3AA52-19DE-4157-A5EB-38BA6E5E6684}">
      <dgm:prSet/>
      <dgm:spPr/>
      <dgm:t>
        <a:bodyPr/>
        <a:lstStyle/>
        <a:p>
          <a:endParaRPr lang="en-US" sz="1400"/>
        </a:p>
      </dgm:t>
    </dgm:pt>
    <dgm:pt modelId="{81DCEAE3-C4AB-40B1-8596-5227BB4B462F}">
      <dgm:prSet custT="1"/>
      <dgm:spPr/>
      <dgm:t>
        <a:bodyPr/>
        <a:lstStyle/>
        <a:p>
          <a:r>
            <a:rPr lang="en-US" sz="1600" b="1" dirty="0"/>
            <a:t>Objective</a:t>
          </a:r>
        </a:p>
        <a:p>
          <a:r>
            <a:rPr lang="en-US" sz="1400" dirty="0"/>
            <a:t>Provide a business tool to support the science-based processes and data stewardship</a:t>
          </a:r>
        </a:p>
      </dgm:t>
    </dgm:pt>
    <dgm:pt modelId="{B4BFA268-8CAB-4542-B923-128277F414AD}" type="parTrans" cxnId="{05A09F04-5D8C-43B9-B632-BC050994A02F}">
      <dgm:prSet/>
      <dgm:spPr/>
      <dgm:t>
        <a:bodyPr/>
        <a:lstStyle/>
        <a:p>
          <a:endParaRPr lang="en-US" sz="1400"/>
        </a:p>
      </dgm:t>
    </dgm:pt>
    <dgm:pt modelId="{CB828472-57AB-4ECF-AC13-99187C91BAD2}" type="sibTrans" cxnId="{05A09F04-5D8C-43B9-B632-BC050994A02F}">
      <dgm:prSet/>
      <dgm:spPr/>
      <dgm:t>
        <a:bodyPr/>
        <a:lstStyle/>
        <a:p>
          <a:endParaRPr lang="en-US" sz="1400"/>
        </a:p>
      </dgm:t>
    </dgm:pt>
    <dgm:pt modelId="{4F44DB19-A97D-427A-98D6-AF7570FB4F4D}">
      <dgm:prSet custT="1"/>
      <dgm:spPr/>
      <dgm:t>
        <a:bodyPr/>
        <a:lstStyle/>
        <a:p>
          <a:r>
            <a:rPr lang="en-US" sz="1600" b="1" dirty="0"/>
            <a:t>Strategy</a:t>
          </a:r>
        </a:p>
        <a:p>
          <a:r>
            <a:rPr lang="en-US" sz="1400" dirty="0"/>
            <a:t>Prioritize the use of authoritative data sets for DSP Hub processes</a:t>
          </a:r>
        </a:p>
      </dgm:t>
    </dgm:pt>
    <dgm:pt modelId="{5630AFCD-0166-4047-80DD-575F4BEC1BC0}" type="parTrans" cxnId="{0FAC8379-E174-413D-87E2-131F53F99B9D}">
      <dgm:prSet/>
      <dgm:spPr/>
      <dgm:t>
        <a:bodyPr/>
        <a:lstStyle/>
        <a:p>
          <a:endParaRPr lang="en-US" sz="1400"/>
        </a:p>
      </dgm:t>
    </dgm:pt>
    <dgm:pt modelId="{2C7CD1C4-E329-4425-B4FD-07139DADBC98}" type="sibTrans" cxnId="{0FAC8379-E174-413D-87E2-131F53F99B9D}">
      <dgm:prSet/>
      <dgm:spPr/>
      <dgm:t>
        <a:bodyPr/>
        <a:lstStyle/>
        <a:p>
          <a:endParaRPr lang="en-US" sz="1400"/>
        </a:p>
      </dgm:t>
    </dgm:pt>
    <dgm:pt modelId="{FF3148B3-6941-4D85-A106-21C5A0843C72}">
      <dgm:prSet custT="1"/>
      <dgm:spPr/>
      <dgm:t>
        <a:bodyPr/>
        <a:lstStyle/>
        <a:p>
          <a:r>
            <a:rPr lang="en-US" sz="1600" b="1" dirty="0"/>
            <a:t>Objective</a:t>
          </a:r>
        </a:p>
        <a:p>
          <a:r>
            <a:rPr lang="en-US" sz="1400" b="0" dirty="0"/>
            <a:t>Engage DSP Hub customers and stakeholders</a:t>
          </a:r>
        </a:p>
      </dgm:t>
    </dgm:pt>
    <dgm:pt modelId="{AE5912C4-02EE-4F2C-B34E-3743F600B97C}" type="parTrans" cxnId="{41FB2903-AA3E-4F15-90B2-60F2D112201E}">
      <dgm:prSet/>
      <dgm:spPr/>
      <dgm:t>
        <a:bodyPr/>
        <a:lstStyle/>
        <a:p>
          <a:endParaRPr lang="en-US" sz="1400"/>
        </a:p>
      </dgm:t>
    </dgm:pt>
    <dgm:pt modelId="{DEE549FA-C4BE-4E4A-BE5F-44F4C8CEABE7}" type="sibTrans" cxnId="{41FB2903-AA3E-4F15-90B2-60F2D112201E}">
      <dgm:prSet/>
      <dgm:spPr/>
      <dgm:t>
        <a:bodyPr/>
        <a:lstStyle/>
        <a:p>
          <a:endParaRPr lang="en-US" sz="1400"/>
        </a:p>
      </dgm:t>
    </dgm:pt>
    <dgm:pt modelId="{70A0FC9C-E107-4972-A6A2-3EF516F5C0AF}">
      <dgm:prSet custT="1"/>
      <dgm:spPr/>
      <dgm:t>
        <a:bodyPr/>
        <a:lstStyle/>
        <a:p>
          <a:r>
            <a:rPr lang="en-US" sz="1600" b="1"/>
            <a:t>Strategy</a:t>
          </a:r>
        </a:p>
        <a:p>
          <a:r>
            <a:rPr lang="en-US" sz="1400"/>
            <a:t>Identify customers, service providers, and stakeholders</a:t>
          </a:r>
        </a:p>
      </dgm:t>
    </dgm:pt>
    <dgm:pt modelId="{BDE096C8-D432-4C90-98AC-89C2292B88B5}" type="parTrans" cxnId="{9FC5EC37-9CDA-494C-B31E-0B3783E47E6F}">
      <dgm:prSet/>
      <dgm:spPr/>
      <dgm:t>
        <a:bodyPr/>
        <a:lstStyle/>
        <a:p>
          <a:endParaRPr lang="en-US" sz="1400"/>
        </a:p>
      </dgm:t>
    </dgm:pt>
    <dgm:pt modelId="{62B426F6-E158-42EA-8695-C7B4AD057A07}" type="sibTrans" cxnId="{9FC5EC37-9CDA-494C-B31E-0B3783E47E6F}">
      <dgm:prSet/>
      <dgm:spPr/>
      <dgm:t>
        <a:bodyPr/>
        <a:lstStyle/>
        <a:p>
          <a:endParaRPr lang="en-US" sz="1400"/>
        </a:p>
      </dgm:t>
    </dgm:pt>
    <dgm:pt modelId="{2AE49E06-FA95-4B45-8C45-C5D91B55DE3D}">
      <dgm:prSet custT="1"/>
      <dgm:spPr/>
      <dgm:t>
        <a:bodyPr/>
        <a:lstStyle/>
        <a:p>
          <a:r>
            <a:rPr lang="en-US" sz="1600" b="1"/>
            <a:t>Strategy</a:t>
          </a:r>
        </a:p>
        <a:p>
          <a:r>
            <a:rPr lang="en-US" sz="1400" b="0"/>
            <a:t>Develop the DSP Hub technology</a:t>
          </a:r>
        </a:p>
      </dgm:t>
    </dgm:pt>
    <dgm:pt modelId="{607C2086-E954-4AF5-87BD-CB8127C1BE81}" type="parTrans" cxnId="{85C24BA5-54DB-42B6-A9F5-0033FB5D6722}">
      <dgm:prSet/>
      <dgm:spPr/>
      <dgm:t>
        <a:bodyPr/>
        <a:lstStyle/>
        <a:p>
          <a:endParaRPr lang="en-US" sz="1400"/>
        </a:p>
      </dgm:t>
    </dgm:pt>
    <dgm:pt modelId="{A50CCBCA-5A49-443F-9B8A-75B09B95753D}" type="sibTrans" cxnId="{85C24BA5-54DB-42B6-A9F5-0033FB5D6722}">
      <dgm:prSet/>
      <dgm:spPr/>
      <dgm:t>
        <a:bodyPr/>
        <a:lstStyle/>
        <a:p>
          <a:endParaRPr lang="en-US" sz="1400"/>
        </a:p>
      </dgm:t>
    </dgm:pt>
    <dgm:pt modelId="{15DB8B1E-105C-40FE-B76B-1DA36F9FF1CB}">
      <dgm:prSet phldrT="[Text]" custT="1"/>
      <dgm:spPr/>
      <dgm:t>
        <a:bodyPr/>
        <a:lstStyle/>
        <a:p>
          <a:r>
            <a:rPr lang="en-US" sz="1600" b="1" dirty="0"/>
            <a:t>Strategy</a:t>
          </a:r>
        </a:p>
        <a:p>
          <a:r>
            <a:rPr lang="en-US" sz="1400" dirty="0"/>
            <a:t>Provide a scientific framework and decision-making process that supports and enforces the DSP Hub business process. </a:t>
          </a:r>
        </a:p>
      </dgm:t>
    </dgm:pt>
    <dgm:pt modelId="{A31505DE-BD3A-428D-B7BA-5A17450A416C}" type="sibTrans" cxnId="{BF9194C6-AD85-41A5-BD68-902F87318041}">
      <dgm:prSet/>
      <dgm:spPr/>
      <dgm:t>
        <a:bodyPr/>
        <a:lstStyle/>
        <a:p>
          <a:endParaRPr lang="en-US" sz="1400"/>
        </a:p>
      </dgm:t>
    </dgm:pt>
    <dgm:pt modelId="{59900853-5A96-4434-B2C1-5B9DF55C2D91}" type="parTrans" cxnId="{BF9194C6-AD85-41A5-BD68-902F87318041}">
      <dgm:prSet/>
      <dgm:spPr/>
      <dgm:t>
        <a:bodyPr/>
        <a:lstStyle/>
        <a:p>
          <a:endParaRPr lang="en-US" sz="1400"/>
        </a:p>
      </dgm:t>
    </dgm:pt>
    <dgm:pt modelId="{9950C843-F948-44F1-8F3D-93E18345E40F}">
      <dgm:prSet custT="1"/>
      <dgm:spPr/>
      <dgm:t>
        <a:bodyPr/>
        <a:lstStyle/>
        <a:p>
          <a:r>
            <a:rPr lang="en-US" sz="1600" b="1" dirty="0"/>
            <a:t>Tactic</a:t>
          </a:r>
        </a:p>
        <a:p>
          <a:r>
            <a:rPr lang="en-US" sz="1400" dirty="0"/>
            <a:t>Develop policies for data stewardship and authoritative methods </a:t>
          </a:r>
        </a:p>
      </dgm:t>
    </dgm:pt>
    <dgm:pt modelId="{F9402B2D-D5D6-40F6-8B36-70FB3A187867}" type="parTrans" cxnId="{9B405365-D9BB-44A1-848F-3C49293E12F7}">
      <dgm:prSet/>
      <dgm:spPr/>
      <dgm:t>
        <a:bodyPr/>
        <a:lstStyle/>
        <a:p>
          <a:endParaRPr lang="en-US" sz="1400"/>
        </a:p>
      </dgm:t>
    </dgm:pt>
    <dgm:pt modelId="{530A9C6B-9094-4D42-810C-CD05D3519BDA}" type="sibTrans" cxnId="{9B405365-D9BB-44A1-848F-3C49293E12F7}">
      <dgm:prSet/>
      <dgm:spPr/>
      <dgm:t>
        <a:bodyPr/>
        <a:lstStyle/>
        <a:p>
          <a:endParaRPr lang="en-US" sz="1400"/>
        </a:p>
      </dgm:t>
    </dgm:pt>
    <dgm:pt modelId="{389F5C59-AE6A-45C7-834E-3515888D4E6F}">
      <dgm:prSet custT="1"/>
      <dgm:spPr/>
      <dgm:t>
        <a:bodyPr/>
        <a:lstStyle/>
        <a:p>
          <a:r>
            <a:rPr lang="en-US" sz="1600" b="1" dirty="0"/>
            <a:t>Strategy</a:t>
          </a:r>
        </a:p>
        <a:p>
          <a:r>
            <a:rPr lang="en-US" sz="1400" dirty="0"/>
            <a:t>Adopt advisory structure for DSP Hub (proposed DSPAC)</a:t>
          </a:r>
          <a:endParaRPr lang="en-US" sz="1400" b="1" dirty="0"/>
        </a:p>
      </dgm:t>
    </dgm:pt>
    <dgm:pt modelId="{9706B822-2882-4124-9949-A6F62E7623E9}" type="parTrans" cxnId="{A2DD9B62-741D-4C9E-A91C-49AAA1EA0BF4}">
      <dgm:prSet/>
      <dgm:spPr/>
      <dgm:t>
        <a:bodyPr/>
        <a:lstStyle/>
        <a:p>
          <a:endParaRPr lang="en-US" sz="1400"/>
        </a:p>
      </dgm:t>
    </dgm:pt>
    <dgm:pt modelId="{7E1B05CA-126F-493A-9CA0-8D758C6BE4A0}" type="sibTrans" cxnId="{A2DD9B62-741D-4C9E-A91C-49AAA1EA0BF4}">
      <dgm:prSet/>
      <dgm:spPr/>
      <dgm:t>
        <a:bodyPr/>
        <a:lstStyle/>
        <a:p>
          <a:endParaRPr lang="en-US" sz="1400"/>
        </a:p>
      </dgm:t>
    </dgm:pt>
    <dgm:pt modelId="{FCFAECA1-0926-4EED-9E05-367597199656}">
      <dgm:prSet custT="1"/>
      <dgm:spPr/>
      <dgm:t>
        <a:bodyPr/>
        <a:lstStyle/>
        <a:p>
          <a:r>
            <a:rPr lang="en-US" sz="1600" b="1" dirty="0"/>
            <a:t>Tactic</a:t>
          </a:r>
        </a:p>
        <a:p>
          <a:r>
            <a:rPr lang="en-US" sz="1400" dirty="0"/>
            <a:t>Adopt a data quality rating framework to evaluate existing data products</a:t>
          </a:r>
        </a:p>
      </dgm:t>
    </dgm:pt>
    <dgm:pt modelId="{F685488D-6929-442E-BEF4-8114760D11D9}" type="parTrans" cxnId="{8703EBF4-33A2-423B-A0AF-BB557310B24F}">
      <dgm:prSet/>
      <dgm:spPr/>
      <dgm:t>
        <a:bodyPr/>
        <a:lstStyle/>
        <a:p>
          <a:endParaRPr lang="en-US" sz="1400"/>
        </a:p>
      </dgm:t>
    </dgm:pt>
    <dgm:pt modelId="{4717E4A7-4494-41A0-8501-8E578C24E127}" type="sibTrans" cxnId="{8703EBF4-33A2-423B-A0AF-BB557310B24F}">
      <dgm:prSet/>
      <dgm:spPr/>
      <dgm:t>
        <a:bodyPr/>
        <a:lstStyle/>
        <a:p>
          <a:endParaRPr lang="en-US" sz="1400"/>
        </a:p>
      </dgm:t>
    </dgm:pt>
    <dgm:pt modelId="{E7324492-A6DA-418E-93A1-9EE5F56DF8B8}">
      <dgm:prSet custT="1"/>
      <dgm:spPr/>
      <dgm:t>
        <a:bodyPr/>
        <a:lstStyle/>
        <a:p>
          <a:r>
            <a:rPr lang="en-US" sz="1600" b="1" dirty="0"/>
            <a:t>Tactic</a:t>
          </a:r>
        </a:p>
        <a:p>
          <a:r>
            <a:rPr lang="en-US" sz="1400" dirty="0"/>
            <a:t>Document data processing and approval process for data products</a:t>
          </a:r>
          <a:endParaRPr lang="en-US" sz="1400" b="1" dirty="0"/>
        </a:p>
      </dgm:t>
    </dgm:pt>
    <dgm:pt modelId="{12C6BDE7-DCB5-48EA-B465-020EB735689B}" type="parTrans" cxnId="{157CE7EA-B5DD-433D-A8DD-1AE4CD90C860}">
      <dgm:prSet/>
      <dgm:spPr/>
      <dgm:t>
        <a:bodyPr/>
        <a:lstStyle/>
        <a:p>
          <a:endParaRPr lang="en-US" sz="1400"/>
        </a:p>
      </dgm:t>
    </dgm:pt>
    <dgm:pt modelId="{59F619D8-EDAE-42BB-940F-55FA12CCD81C}" type="sibTrans" cxnId="{157CE7EA-B5DD-433D-A8DD-1AE4CD90C860}">
      <dgm:prSet/>
      <dgm:spPr/>
      <dgm:t>
        <a:bodyPr/>
        <a:lstStyle/>
        <a:p>
          <a:endParaRPr lang="en-US" sz="1400"/>
        </a:p>
      </dgm:t>
    </dgm:pt>
    <dgm:pt modelId="{73FCB623-5EBE-4066-9F7E-17627C55F726}">
      <dgm:prSet custT="1"/>
      <dgm:spPr/>
      <dgm:t>
        <a:bodyPr/>
        <a:lstStyle/>
        <a:p>
          <a:r>
            <a:rPr lang="en-US" sz="1600" b="1" dirty="0"/>
            <a:t>Tactic</a:t>
          </a:r>
        </a:p>
        <a:p>
          <a:r>
            <a:rPr lang="en-US" sz="1400" dirty="0"/>
            <a:t>Identify scopes, roles, and areas of expertise needed.</a:t>
          </a:r>
        </a:p>
      </dgm:t>
    </dgm:pt>
    <dgm:pt modelId="{B19554AD-B91F-4817-911E-9677F5C3D3F2}" type="sibTrans" cxnId="{68BAF453-625A-41CE-AEE2-25206BA8C930}">
      <dgm:prSet/>
      <dgm:spPr/>
      <dgm:t>
        <a:bodyPr/>
        <a:lstStyle/>
        <a:p>
          <a:endParaRPr lang="en-US" sz="1400"/>
        </a:p>
      </dgm:t>
    </dgm:pt>
    <dgm:pt modelId="{55F81B9C-E879-4B3F-9969-FCC1ECA69D38}" type="parTrans" cxnId="{68BAF453-625A-41CE-AEE2-25206BA8C930}">
      <dgm:prSet/>
      <dgm:spPr/>
      <dgm:t>
        <a:bodyPr/>
        <a:lstStyle/>
        <a:p>
          <a:endParaRPr lang="en-US" sz="1400"/>
        </a:p>
      </dgm:t>
    </dgm:pt>
    <dgm:pt modelId="{5137FCFF-D7E8-4365-AC3F-AE94E95DE9BB}">
      <dgm:prSet custT="1"/>
      <dgm:spPr/>
      <dgm:t>
        <a:bodyPr/>
        <a:lstStyle/>
        <a:p>
          <a:r>
            <a:rPr lang="en-US" sz="1600" b="1" dirty="0"/>
            <a:t>Tactic</a:t>
          </a:r>
        </a:p>
        <a:p>
          <a:r>
            <a:rPr lang="en-US" sz="1400" dirty="0"/>
            <a:t>Link, use, and develop authoritative data  </a:t>
          </a:r>
        </a:p>
      </dgm:t>
    </dgm:pt>
    <dgm:pt modelId="{4F30FF19-6BEB-4176-9259-D12409A330F4}" type="parTrans" cxnId="{2AD7AD4B-BE61-47AD-A1FB-DA0FAA5AFB50}">
      <dgm:prSet/>
      <dgm:spPr/>
      <dgm:t>
        <a:bodyPr/>
        <a:lstStyle/>
        <a:p>
          <a:endParaRPr lang="en-US" sz="1400"/>
        </a:p>
      </dgm:t>
    </dgm:pt>
    <dgm:pt modelId="{770CD2DF-C8BA-4106-A57D-DB1A07F20D9B}" type="sibTrans" cxnId="{2AD7AD4B-BE61-47AD-A1FB-DA0FAA5AFB50}">
      <dgm:prSet/>
      <dgm:spPr/>
      <dgm:t>
        <a:bodyPr/>
        <a:lstStyle/>
        <a:p>
          <a:endParaRPr lang="en-US" sz="1400"/>
        </a:p>
      </dgm:t>
    </dgm:pt>
    <dgm:pt modelId="{DCC77BEB-2A30-4CC9-AD67-B4B4D0624E2C}">
      <dgm:prSet custT="1"/>
      <dgm:spPr/>
      <dgm:t>
        <a:bodyPr/>
        <a:lstStyle/>
        <a:p>
          <a:r>
            <a:rPr lang="en-US" sz="1600" b="1" dirty="0"/>
            <a:t>Tactic</a:t>
          </a:r>
        </a:p>
        <a:p>
          <a:r>
            <a:rPr lang="en-US" sz="1400" dirty="0"/>
            <a:t>Provide raw data repository for priority initiatives (#1 = Soil Health)</a:t>
          </a:r>
        </a:p>
      </dgm:t>
    </dgm:pt>
    <dgm:pt modelId="{853600A3-349D-4468-941F-711AC5AA5070}" type="parTrans" cxnId="{98D8DDF3-3FA2-4C61-BB02-D24C9A889E76}">
      <dgm:prSet/>
      <dgm:spPr/>
      <dgm:t>
        <a:bodyPr/>
        <a:lstStyle/>
        <a:p>
          <a:endParaRPr lang="en-US" sz="1400"/>
        </a:p>
      </dgm:t>
    </dgm:pt>
    <dgm:pt modelId="{1E4D0756-D6E5-42E5-87F6-167C2303DAAE}" type="sibTrans" cxnId="{98D8DDF3-3FA2-4C61-BB02-D24C9A889E76}">
      <dgm:prSet/>
      <dgm:spPr/>
      <dgm:t>
        <a:bodyPr/>
        <a:lstStyle/>
        <a:p>
          <a:endParaRPr lang="en-US" sz="1400"/>
        </a:p>
      </dgm:t>
    </dgm:pt>
    <dgm:pt modelId="{84861E39-58FC-4D0F-9A27-74C5FEF0A422}">
      <dgm:prSet custT="1"/>
      <dgm:spPr/>
      <dgm:t>
        <a:bodyPr/>
        <a:lstStyle/>
        <a:p>
          <a:r>
            <a:rPr lang="en-US" sz="1600" b="1" dirty="0"/>
            <a:t>Tactic</a:t>
          </a:r>
        </a:p>
        <a:p>
          <a:r>
            <a:rPr lang="en-US" sz="1400" dirty="0"/>
            <a:t>Prioritize initial customers and stakeholders for the MVP </a:t>
          </a:r>
        </a:p>
      </dgm:t>
    </dgm:pt>
    <dgm:pt modelId="{95DB8BA1-496E-4B72-9127-3BE954A9BCDC}" type="parTrans" cxnId="{80DE270A-A911-4F92-844E-3EC525B67042}">
      <dgm:prSet/>
      <dgm:spPr/>
      <dgm:t>
        <a:bodyPr/>
        <a:lstStyle/>
        <a:p>
          <a:endParaRPr lang="en-US" sz="1400"/>
        </a:p>
      </dgm:t>
    </dgm:pt>
    <dgm:pt modelId="{B57161F5-39EE-4E09-ACFB-73A4E2173055}" type="sibTrans" cxnId="{80DE270A-A911-4F92-844E-3EC525B67042}">
      <dgm:prSet/>
      <dgm:spPr/>
      <dgm:t>
        <a:bodyPr/>
        <a:lstStyle/>
        <a:p>
          <a:endParaRPr lang="en-US" sz="1400"/>
        </a:p>
      </dgm:t>
    </dgm:pt>
    <dgm:pt modelId="{CD6728B0-0642-46C1-97D1-71AF1891DF17}">
      <dgm:prSet custT="1"/>
      <dgm:spPr/>
      <dgm:t>
        <a:bodyPr/>
        <a:lstStyle/>
        <a:p>
          <a:r>
            <a:rPr lang="en-US" sz="1400" b="1" dirty="0"/>
            <a:t>Action Steps</a:t>
          </a:r>
          <a:endParaRPr lang="en-US" sz="1400" dirty="0"/>
        </a:p>
        <a:p>
          <a:r>
            <a:rPr lang="en-US" sz="1400" dirty="0"/>
            <a:t>Draft policy structure based on DSP Hub Strategic and Tactical Plan</a:t>
          </a:r>
          <a:endParaRPr lang="en-US" sz="1400" b="0" dirty="0"/>
        </a:p>
      </dgm:t>
    </dgm:pt>
    <dgm:pt modelId="{31C9FEF1-AF12-487C-95DD-BE2B7CF0D20A}" type="parTrans" cxnId="{E5D8027E-3957-459F-8D58-67C1D292CA1E}">
      <dgm:prSet/>
      <dgm:spPr/>
      <dgm:t>
        <a:bodyPr/>
        <a:lstStyle/>
        <a:p>
          <a:endParaRPr lang="en-US" sz="1400"/>
        </a:p>
      </dgm:t>
    </dgm:pt>
    <dgm:pt modelId="{A14612CA-BB5C-42F5-9875-4E3C2A3DE146}" type="sibTrans" cxnId="{E5D8027E-3957-459F-8D58-67C1D292CA1E}">
      <dgm:prSet/>
      <dgm:spPr/>
      <dgm:t>
        <a:bodyPr/>
        <a:lstStyle/>
        <a:p>
          <a:endParaRPr lang="en-US" sz="1400"/>
        </a:p>
      </dgm:t>
    </dgm:pt>
    <dgm:pt modelId="{65B132DE-E0F4-4DC9-AA93-5911E0B18883}">
      <dgm:prSet custT="1"/>
      <dgm:spPr/>
      <dgm:t>
        <a:bodyPr/>
        <a:lstStyle/>
        <a:p>
          <a:r>
            <a:rPr lang="en-US" sz="1400" b="1" dirty="0"/>
            <a:t>Action Steps</a:t>
          </a:r>
          <a:endParaRPr lang="en-US" sz="1400" dirty="0"/>
        </a:p>
        <a:p>
          <a:r>
            <a:rPr lang="en-US" sz="1400" dirty="0"/>
            <a:t>Develop data standards for use by other teams (e.g. Soil Health)</a:t>
          </a:r>
        </a:p>
      </dgm:t>
    </dgm:pt>
    <dgm:pt modelId="{F0F672CF-DF14-48AA-B5FC-248FB4CEBA89}" type="parTrans" cxnId="{B6A5B7D4-BB59-40DB-9919-824C0BCBE58C}">
      <dgm:prSet/>
      <dgm:spPr/>
      <dgm:t>
        <a:bodyPr/>
        <a:lstStyle/>
        <a:p>
          <a:endParaRPr lang="en-US" sz="1400"/>
        </a:p>
      </dgm:t>
    </dgm:pt>
    <dgm:pt modelId="{D6EF8405-6CB4-4F83-B798-ACCF1EB8FBCE}" type="sibTrans" cxnId="{B6A5B7D4-BB59-40DB-9919-824C0BCBE58C}">
      <dgm:prSet/>
      <dgm:spPr/>
      <dgm:t>
        <a:bodyPr/>
        <a:lstStyle/>
        <a:p>
          <a:endParaRPr lang="en-US" sz="1400"/>
        </a:p>
      </dgm:t>
    </dgm:pt>
    <dgm:pt modelId="{F88EF7C9-7FCC-46F2-9585-602930166161}">
      <dgm:prSet custT="1"/>
      <dgm:spPr/>
      <dgm:t>
        <a:bodyPr/>
        <a:lstStyle/>
        <a:p>
          <a:r>
            <a:rPr lang="en-US" sz="1400" b="1" dirty="0"/>
            <a:t>Action Steps</a:t>
          </a:r>
        </a:p>
        <a:p>
          <a:r>
            <a:rPr lang="en-US" sz="1400" dirty="0"/>
            <a:t>Draft </a:t>
          </a:r>
          <a:r>
            <a:rPr lang="en-US" sz="1400" dirty="0" err="1"/>
            <a:t>zRoles</a:t>
          </a:r>
          <a:r>
            <a:rPr lang="en-US" sz="1400" dirty="0"/>
            <a:t> framework to support DSP Hub business process</a:t>
          </a:r>
        </a:p>
      </dgm:t>
    </dgm:pt>
    <dgm:pt modelId="{FE28F191-AA02-452B-A0A1-39818469176A}" type="parTrans" cxnId="{2B45DE2D-A35F-40D2-95D1-0B6E85BEE155}">
      <dgm:prSet/>
      <dgm:spPr/>
      <dgm:t>
        <a:bodyPr/>
        <a:lstStyle/>
        <a:p>
          <a:endParaRPr lang="en-US" sz="1400"/>
        </a:p>
      </dgm:t>
    </dgm:pt>
    <dgm:pt modelId="{55E9BD85-7F56-4071-92CF-4ED5AA0B274E}" type="sibTrans" cxnId="{2B45DE2D-A35F-40D2-95D1-0B6E85BEE155}">
      <dgm:prSet/>
      <dgm:spPr/>
      <dgm:t>
        <a:bodyPr/>
        <a:lstStyle/>
        <a:p>
          <a:endParaRPr lang="en-US" sz="1400"/>
        </a:p>
      </dgm:t>
    </dgm:pt>
    <dgm:pt modelId="{A2BEFF1B-AD5A-4A06-AF55-EF70D466F34C}">
      <dgm:prSet custT="1"/>
      <dgm:spPr/>
      <dgm:t>
        <a:bodyPr/>
        <a:lstStyle/>
        <a:p>
          <a:r>
            <a:rPr lang="en-US" sz="1400" b="1" dirty="0"/>
            <a:t>Action Steps</a:t>
          </a:r>
          <a:endParaRPr lang="en-US" sz="1400" dirty="0"/>
        </a:p>
        <a:p>
          <a:r>
            <a:rPr lang="en-US" sz="1400" dirty="0"/>
            <a:t>Propose candidates and draft policy for discussions with Deputy Chief</a:t>
          </a:r>
        </a:p>
      </dgm:t>
    </dgm:pt>
    <dgm:pt modelId="{46A33856-BDA4-403D-AE29-0346B460754C}" type="parTrans" cxnId="{B05E9614-3B4A-41E8-A063-F107C7C91325}">
      <dgm:prSet/>
      <dgm:spPr/>
      <dgm:t>
        <a:bodyPr/>
        <a:lstStyle/>
        <a:p>
          <a:endParaRPr lang="en-US" sz="1400"/>
        </a:p>
      </dgm:t>
    </dgm:pt>
    <dgm:pt modelId="{FC2D0B3B-A989-4FD5-A63A-9E1C3F454CF8}" type="sibTrans" cxnId="{B05E9614-3B4A-41E8-A063-F107C7C91325}">
      <dgm:prSet/>
      <dgm:spPr/>
      <dgm:t>
        <a:bodyPr/>
        <a:lstStyle/>
        <a:p>
          <a:endParaRPr lang="en-US" sz="1400"/>
        </a:p>
      </dgm:t>
    </dgm:pt>
    <dgm:pt modelId="{EF1BEE14-3D05-4918-923F-C88E9B555F35}">
      <dgm:prSet custT="1"/>
      <dgm:spPr/>
      <dgm:t>
        <a:bodyPr/>
        <a:lstStyle/>
        <a:p>
          <a:r>
            <a:rPr lang="en-US" sz="1400" b="1" dirty="0"/>
            <a:t>Action Steps</a:t>
          </a:r>
          <a:endParaRPr lang="en-US" sz="1400" dirty="0"/>
        </a:p>
        <a:p>
          <a:r>
            <a:rPr lang="en-US" sz="1400" dirty="0"/>
            <a:t>Evaluate data assets: SHDB, PEDON, and COMET reference data</a:t>
          </a:r>
        </a:p>
      </dgm:t>
    </dgm:pt>
    <dgm:pt modelId="{97BD42F6-D387-4DF2-B77E-84078914068B}" type="parTrans" cxnId="{26FCA51F-E002-4E66-BE1F-B9BC76DB64FC}">
      <dgm:prSet/>
      <dgm:spPr/>
      <dgm:t>
        <a:bodyPr/>
        <a:lstStyle/>
        <a:p>
          <a:endParaRPr lang="en-US" sz="1400"/>
        </a:p>
      </dgm:t>
    </dgm:pt>
    <dgm:pt modelId="{B8DE8617-54AE-4398-BBC5-38BA2714555C}" type="sibTrans" cxnId="{26FCA51F-E002-4E66-BE1F-B9BC76DB64FC}">
      <dgm:prSet/>
      <dgm:spPr/>
      <dgm:t>
        <a:bodyPr/>
        <a:lstStyle/>
        <a:p>
          <a:endParaRPr lang="en-US" sz="1400"/>
        </a:p>
      </dgm:t>
    </dgm:pt>
    <dgm:pt modelId="{B793A4CC-5961-4DAC-AE76-46C2A6CA864A}">
      <dgm:prSet custT="1"/>
      <dgm:spPr/>
      <dgm:t>
        <a:bodyPr/>
        <a:lstStyle/>
        <a:p>
          <a:r>
            <a:rPr lang="en-US" sz="1400" b="1" dirty="0"/>
            <a:t>Action Steps</a:t>
          </a:r>
          <a:endParaRPr lang="en-US" sz="1400" dirty="0"/>
        </a:p>
        <a:p>
          <a:r>
            <a:rPr lang="en-US" sz="1400" dirty="0"/>
            <a:t>Work with TSPi contractors on  Minimally-Viable Product initial design</a:t>
          </a:r>
        </a:p>
      </dgm:t>
    </dgm:pt>
    <dgm:pt modelId="{4833E489-CE8A-4A3F-81F6-A45042858EBF}" type="parTrans" cxnId="{B2447630-CDA5-448C-9104-BA3589985A3A}">
      <dgm:prSet/>
      <dgm:spPr/>
      <dgm:t>
        <a:bodyPr/>
        <a:lstStyle/>
        <a:p>
          <a:endParaRPr lang="en-US" sz="1400"/>
        </a:p>
      </dgm:t>
    </dgm:pt>
    <dgm:pt modelId="{14246C39-4774-4EFF-A898-D034A075E6E9}" type="sibTrans" cxnId="{B2447630-CDA5-448C-9104-BA3589985A3A}">
      <dgm:prSet/>
      <dgm:spPr/>
      <dgm:t>
        <a:bodyPr/>
        <a:lstStyle/>
        <a:p>
          <a:endParaRPr lang="en-US" sz="1400"/>
        </a:p>
      </dgm:t>
    </dgm:pt>
    <dgm:pt modelId="{18FAE689-DD97-4FAE-A16B-3EF0BAD06401}">
      <dgm:prSet custT="1"/>
      <dgm:spPr/>
      <dgm:t>
        <a:bodyPr/>
        <a:lstStyle/>
        <a:p>
          <a:r>
            <a:rPr lang="en-US" sz="1400" b="1" dirty="0"/>
            <a:t>Action Steps</a:t>
          </a:r>
          <a:endParaRPr lang="en-US" sz="1400" dirty="0"/>
        </a:p>
        <a:p>
          <a:r>
            <a:rPr lang="en-US" sz="1400" dirty="0"/>
            <a:t>Focus initial design on SHAPE interpretation and carbon outcomes</a:t>
          </a:r>
          <a:endParaRPr lang="en-US" sz="1400" i="1" dirty="0"/>
        </a:p>
      </dgm:t>
    </dgm:pt>
    <dgm:pt modelId="{B10EB9DE-A3ED-45D4-BE05-BA55883B48D8}" type="parTrans" cxnId="{9EF3F8DD-7E30-4C4C-835F-1F2F2BA60BCA}">
      <dgm:prSet/>
      <dgm:spPr/>
      <dgm:t>
        <a:bodyPr/>
        <a:lstStyle/>
        <a:p>
          <a:endParaRPr lang="en-US" sz="1400"/>
        </a:p>
      </dgm:t>
    </dgm:pt>
    <dgm:pt modelId="{BA4E1712-6EA8-4EA2-9FE0-B5847573FCD9}" type="sibTrans" cxnId="{9EF3F8DD-7E30-4C4C-835F-1F2F2BA60BCA}">
      <dgm:prSet/>
      <dgm:spPr/>
      <dgm:t>
        <a:bodyPr/>
        <a:lstStyle/>
        <a:p>
          <a:endParaRPr lang="en-US" sz="1400"/>
        </a:p>
      </dgm:t>
    </dgm:pt>
    <dgm:pt modelId="{F74C01AF-BA56-4B3B-B620-F1F088E571DA}" type="pres">
      <dgm:prSet presAssocID="{CF5F2FCC-430B-40F4-98B4-72E97FCEC0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CB9D4F-2446-4F0F-90A7-68F4A3E4771B}" type="pres">
      <dgm:prSet presAssocID="{8AE98944-62C6-4087-B442-39F11C1646C7}" presName="vertOne" presStyleCnt="0"/>
      <dgm:spPr/>
    </dgm:pt>
    <dgm:pt modelId="{14BD06A0-A292-4924-A339-2453A133E594}" type="pres">
      <dgm:prSet presAssocID="{8AE98944-62C6-4087-B442-39F11C1646C7}" presName="txOne" presStyleLbl="node0" presStyleIdx="0" presStyleCnt="1">
        <dgm:presLayoutVars>
          <dgm:chPref val="3"/>
        </dgm:presLayoutVars>
      </dgm:prSet>
      <dgm:spPr/>
    </dgm:pt>
    <dgm:pt modelId="{87069DCB-8383-465F-9D37-CF1D5D82D37E}" type="pres">
      <dgm:prSet presAssocID="{8AE98944-62C6-4087-B442-39F11C1646C7}" presName="parTransOne" presStyleCnt="0"/>
      <dgm:spPr/>
    </dgm:pt>
    <dgm:pt modelId="{CAC50B7F-3995-4FE7-8ED2-8B66B7D0A2B6}" type="pres">
      <dgm:prSet presAssocID="{8AE98944-62C6-4087-B442-39F11C1646C7}" presName="horzOne" presStyleCnt="0"/>
      <dgm:spPr/>
    </dgm:pt>
    <dgm:pt modelId="{5DAE159B-BB28-4E0B-9FAF-DB8CEFC201EC}" type="pres">
      <dgm:prSet presAssocID="{7105F149-8464-4B97-A9A8-09E40F4501B1}" presName="vertTwo" presStyleCnt="0"/>
      <dgm:spPr/>
    </dgm:pt>
    <dgm:pt modelId="{1893726C-FF18-4571-9661-C18E2E98C534}" type="pres">
      <dgm:prSet presAssocID="{7105F149-8464-4B97-A9A8-09E40F4501B1}" presName="txTwo" presStyleLbl="node2" presStyleIdx="0" presStyleCnt="4">
        <dgm:presLayoutVars>
          <dgm:chPref val="3"/>
        </dgm:presLayoutVars>
      </dgm:prSet>
      <dgm:spPr/>
    </dgm:pt>
    <dgm:pt modelId="{F8BA8369-F344-4244-8FFF-B8FE41E31A61}" type="pres">
      <dgm:prSet presAssocID="{7105F149-8464-4B97-A9A8-09E40F4501B1}" presName="parTransTwo" presStyleCnt="0"/>
      <dgm:spPr/>
    </dgm:pt>
    <dgm:pt modelId="{3312570A-00E0-4D6B-976B-63C5F4264A6E}" type="pres">
      <dgm:prSet presAssocID="{7105F149-8464-4B97-A9A8-09E40F4501B1}" presName="horzTwo" presStyleCnt="0"/>
      <dgm:spPr/>
    </dgm:pt>
    <dgm:pt modelId="{F18F8E2B-C827-49A4-B1B6-FC3F027A3D86}" type="pres">
      <dgm:prSet presAssocID="{7C754C34-F8A7-400F-9EDB-CF90465ADE9F}" presName="vertThree" presStyleCnt="0"/>
      <dgm:spPr/>
    </dgm:pt>
    <dgm:pt modelId="{4928516B-BA0C-4A26-91DB-0F46A86FACFD}" type="pres">
      <dgm:prSet presAssocID="{7C754C34-F8A7-400F-9EDB-CF90465ADE9F}" presName="txThree" presStyleLbl="node3" presStyleIdx="0" presStyleCnt="6">
        <dgm:presLayoutVars>
          <dgm:chPref val="3"/>
        </dgm:presLayoutVars>
      </dgm:prSet>
      <dgm:spPr/>
    </dgm:pt>
    <dgm:pt modelId="{3CAEB0EC-47C0-4D83-9770-FBC16446B096}" type="pres">
      <dgm:prSet presAssocID="{7C754C34-F8A7-400F-9EDB-CF90465ADE9F}" presName="parTransThree" presStyleCnt="0"/>
      <dgm:spPr/>
    </dgm:pt>
    <dgm:pt modelId="{35ABE752-05A8-4E33-B9A1-662F3795CC06}" type="pres">
      <dgm:prSet presAssocID="{7C754C34-F8A7-400F-9EDB-CF90465ADE9F}" presName="horzThree" presStyleCnt="0"/>
      <dgm:spPr/>
    </dgm:pt>
    <dgm:pt modelId="{505248E0-3CEB-452A-99A4-B99352B586AE}" type="pres">
      <dgm:prSet presAssocID="{9950C843-F948-44F1-8F3D-93E18345E40F}" presName="vertFour" presStyleCnt="0">
        <dgm:presLayoutVars>
          <dgm:chPref val="3"/>
        </dgm:presLayoutVars>
      </dgm:prSet>
      <dgm:spPr/>
    </dgm:pt>
    <dgm:pt modelId="{7555D918-FFCA-40FC-B011-AC34FA636222}" type="pres">
      <dgm:prSet presAssocID="{9950C843-F948-44F1-8F3D-93E18345E40F}" presName="txFour" presStyleLbl="node4" presStyleIdx="0" presStyleCnt="14">
        <dgm:presLayoutVars>
          <dgm:chPref val="3"/>
        </dgm:presLayoutVars>
      </dgm:prSet>
      <dgm:spPr/>
    </dgm:pt>
    <dgm:pt modelId="{E666B2A5-93D4-4A42-8CAF-6197E1380A39}" type="pres">
      <dgm:prSet presAssocID="{9950C843-F948-44F1-8F3D-93E18345E40F}" presName="parTransFour" presStyleCnt="0"/>
      <dgm:spPr/>
    </dgm:pt>
    <dgm:pt modelId="{8D3AB383-EA95-4436-BE1E-2AEF0EAD0094}" type="pres">
      <dgm:prSet presAssocID="{9950C843-F948-44F1-8F3D-93E18345E40F}" presName="horzFour" presStyleCnt="0"/>
      <dgm:spPr/>
    </dgm:pt>
    <dgm:pt modelId="{88019F16-7AB4-408B-BE96-46579597A5AD}" type="pres">
      <dgm:prSet presAssocID="{CD6728B0-0642-46C1-97D1-71AF1891DF17}" presName="vertFour" presStyleCnt="0">
        <dgm:presLayoutVars>
          <dgm:chPref val="3"/>
        </dgm:presLayoutVars>
      </dgm:prSet>
      <dgm:spPr/>
    </dgm:pt>
    <dgm:pt modelId="{C8607958-6FDA-49EB-B36D-57338BC907D6}" type="pres">
      <dgm:prSet presAssocID="{CD6728B0-0642-46C1-97D1-71AF1891DF17}" presName="txFour" presStyleLbl="node4" presStyleIdx="1" presStyleCnt="14">
        <dgm:presLayoutVars>
          <dgm:chPref val="3"/>
        </dgm:presLayoutVars>
      </dgm:prSet>
      <dgm:spPr/>
    </dgm:pt>
    <dgm:pt modelId="{D95E9DC9-1E90-456D-9FE9-01431C7E0B3E}" type="pres">
      <dgm:prSet presAssocID="{CD6728B0-0642-46C1-97D1-71AF1891DF17}" presName="horzFour" presStyleCnt="0"/>
      <dgm:spPr/>
    </dgm:pt>
    <dgm:pt modelId="{3B55147D-28D4-4AD4-B7F9-729346EB5AC7}" type="pres">
      <dgm:prSet presAssocID="{2D6A659D-6125-4599-B3A0-DF6D6D2049FD}" presName="sibSpaceTwo" presStyleCnt="0"/>
      <dgm:spPr/>
    </dgm:pt>
    <dgm:pt modelId="{495016FB-CE9D-4531-8F26-139ADF7480E0}" type="pres">
      <dgm:prSet presAssocID="{95EEEE9C-2DC2-45FB-86E9-CC56401A16AF}" presName="vertTwo" presStyleCnt="0"/>
      <dgm:spPr/>
    </dgm:pt>
    <dgm:pt modelId="{1A147D8F-4893-4D8E-AF45-12B1F4594BCA}" type="pres">
      <dgm:prSet presAssocID="{95EEEE9C-2DC2-45FB-86E9-CC56401A16AF}" presName="txTwo" presStyleLbl="node2" presStyleIdx="1" presStyleCnt="4">
        <dgm:presLayoutVars>
          <dgm:chPref val="3"/>
        </dgm:presLayoutVars>
      </dgm:prSet>
      <dgm:spPr/>
    </dgm:pt>
    <dgm:pt modelId="{8D0FE939-93FC-4EA3-9798-01D784B78438}" type="pres">
      <dgm:prSet presAssocID="{95EEEE9C-2DC2-45FB-86E9-CC56401A16AF}" presName="parTransTwo" presStyleCnt="0"/>
      <dgm:spPr/>
    </dgm:pt>
    <dgm:pt modelId="{9FE14F16-0613-4594-B511-26E716FA2E33}" type="pres">
      <dgm:prSet presAssocID="{95EEEE9C-2DC2-45FB-86E9-CC56401A16AF}" presName="horzTwo" presStyleCnt="0"/>
      <dgm:spPr/>
    </dgm:pt>
    <dgm:pt modelId="{4973D5A8-C602-4DBD-9B5D-055159BE263C}" type="pres">
      <dgm:prSet presAssocID="{15DB8B1E-105C-40FE-B76B-1DA36F9FF1CB}" presName="vertThree" presStyleCnt="0"/>
      <dgm:spPr/>
    </dgm:pt>
    <dgm:pt modelId="{CDDBBA61-520D-464D-9FE8-B46DE74BD5A5}" type="pres">
      <dgm:prSet presAssocID="{15DB8B1E-105C-40FE-B76B-1DA36F9FF1CB}" presName="txThree" presStyleLbl="node3" presStyleIdx="1" presStyleCnt="6">
        <dgm:presLayoutVars>
          <dgm:chPref val="3"/>
        </dgm:presLayoutVars>
      </dgm:prSet>
      <dgm:spPr/>
    </dgm:pt>
    <dgm:pt modelId="{E097B9E6-1D46-4CDC-9AD9-7A81776CD047}" type="pres">
      <dgm:prSet presAssocID="{15DB8B1E-105C-40FE-B76B-1DA36F9FF1CB}" presName="parTransThree" presStyleCnt="0"/>
      <dgm:spPr/>
    </dgm:pt>
    <dgm:pt modelId="{23C73E83-EF1C-45B8-A07F-2F0BE6377C27}" type="pres">
      <dgm:prSet presAssocID="{15DB8B1E-105C-40FE-B76B-1DA36F9FF1CB}" presName="horzThree" presStyleCnt="0"/>
      <dgm:spPr/>
    </dgm:pt>
    <dgm:pt modelId="{52A2CB6E-4724-4FF5-9D5B-2E5F370CC46E}" type="pres">
      <dgm:prSet presAssocID="{FCFAECA1-0926-4EED-9E05-367597199656}" presName="vertFour" presStyleCnt="0">
        <dgm:presLayoutVars>
          <dgm:chPref val="3"/>
        </dgm:presLayoutVars>
      </dgm:prSet>
      <dgm:spPr/>
    </dgm:pt>
    <dgm:pt modelId="{71207DBD-52CD-4B7B-857A-E5607EA7BCE4}" type="pres">
      <dgm:prSet presAssocID="{FCFAECA1-0926-4EED-9E05-367597199656}" presName="txFour" presStyleLbl="node4" presStyleIdx="2" presStyleCnt="14">
        <dgm:presLayoutVars>
          <dgm:chPref val="3"/>
        </dgm:presLayoutVars>
      </dgm:prSet>
      <dgm:spPr/>
    </dgm:pt>
    <dgm:pt modelId="{DDD65897-5AD7-4F96-ACE8-742D3D520E84}" type="pres">
      <dgm:prSet presAssocID="{FCFAECA1-0926-4EED-9E05-367597199656}" presName="parTransFour" presStyleCnt="0"/>
      <dgm:spPr/>
    </dgm:pt>
    <dgm:pt modelId="{E4E30AD1-F8E6-4B55-89DC-F5D84D1BC160}" type="pres">
      <dgm:prSet presAssocID="{FCFAECA1-0926-4EED-9E05-367597199656}" presName="horzFour" presStyleCnt="0"/>
      <dgm:spPr/>
    </dgm:pt>
    <dgm:pt modelId="{32CA7CAF-72E1-4C61-9654-3D3CBBD1943A}" type="pres">
      <dgm:prSet presAssocID="{65B132DE-E0F4-4DC9-AA93-5911E0B18883}" presName="vertFour" presStyleCnt="0">
        <dgm:presLayoutVars>
          <dgm:chPref val="3"/>
        </dgm:presLayoutVars>
      </dgm:prSet>
      <dgm:spPr/>
    </dgm:pt>
    <dgm:pt modelId="{25CA99C7-CBE3-42A4-9AD8-7A1D383DE4C7}" type="pres">
      <dgm:prSet presAssocID="{65B132DE-E0F4-4DC9-AA93-5911E0B18883}" presName="txFour" presStyleLbl="node4" presStyleIdx="3" presStyleCnt="14">
        <dgm:presLayoutVars>
          <dgm:chPref val="3"/>
        </dgm:presLayoutVars>
      </dgm:prSet>
      <dgm:spPr/>
    </dgm:pt>
    <dgm:pt modelId="{8D524D51-6C50-4492-8ABF-A1ED559D3C8E}" type="pres">
      <dgm:prSet presAssocID="{65B132DE-E0F4-4DC9-AA93-5911E0B18883}" presName="horzFour" presStyleCnt="0"/>
      <dgm:spPr/>
    </dgm:pt>
    <dgm:pt modelId="{A0124342-B13B-45C2-AFBF-B65BC0FEDBB4}" type="pres">
      <dgm:prSet presAssocID="{4717E4A7-4494-41A0-8501-8E578C24E127}" presName="sibSpaceFour" presStyleCnt="0"/>
      <dgm:spPr/>
    </dgm:pt>
    <dgm:pt modelId="{C654B086-CE2C-4EC9-9ABD-754863C6B1B5}" type="pres">
      <dgm:prSet presAssocID="{E7324492-A6DA-418E-93A1-9EE5F56DF8B8}" presName="vertFour" presStyleCnt="0">
        <dgm:presLayoutVars>
          <dgm:chPref val="3"/>
        </dgm:presLayoutVars>
      </dgm:prSet>
      <dgm:spPr/>
    </dgm:pt>
    <dgm:pt modelId="{36AB4353-406A-4838-B012-ED1AE26DE986}" type="pres">
      <dgm:prSet presAssocID="{E7324492-A6DA-418E-93A1-9EE5F56DF8B8}" presName="txFour" presStyleLbl="node4" presStyleIdx="4" presStyleCnt="14">
        <dgm:presLayoutVars>
          <dgm:chPref val="3"/>
        </dgm:presLayoutVars>
      </dgm:prSet>
      <dgm:spPr/>
    </dgm:pt>
    <dgm:pt modelId="{EAFFD469-7AB9-40B7-BD5E-573FE2347348}" type="pres">
      <dgm:prSet presAssocID="{E7324492-A6DA-418E-93A1-9EE5F56DF8B8}" presName="parTransFour" presStyleCnt="0"/>
      <dgm:spPr/>
    </dgm:pt>
    <dgm:pt modelId="{4EF31CF1-C77B-4560-A7A7-DAFB9C936AC8}" type="pres">
      <dgm:prSet presAssocID="{E7324492-A6DA-418E-93A1-9EE5F56DF8B8}" presName="horzFour" presStyleCnt="0"/>
      <dgm:spPr/>
    </dgm:pt>
    <dgm:pt modelId="{EFEB0D8E-A2C1-4E25-82FD-13FEFE1CC009}" type="pres">
      <dgm:prSet presAssocID="{F88EF7C9-7FCC-46F2-9585-602930166161}" presName="vertFour" presStyleCnt="0">
        <dgm:presLayoutVars>
          <dgm:chPref val="3"/>
        </dgm:presLayoutVars>
      </dgm:prSet>
      <dgm:spPr/>
    </dgm:pt>
    <dgm:pt modelId="{29B16561-FD3E-48E8-B487-E242DAB50646}" type="pres">
      <dgm:prSet presAssocID="{F88EF7C9-7FCC-46F2-9585-602930166161}" presName="txFour" presStyleLbl="node4" presStyleIdx="5" presStyleCnt="14">
        <dgm:presLayoutVars>
          <dgm:chPref val="3"/>
        </dgm:presLayoutVars>
      </dgm:prSet>
      <dgm:spPr/>
    </dgm:pt>
    <dgm:pt modelId="{BF21B4D7-4F08-4BDC-98BC-B4C97A19E2A5}" type="pres">
      <dgm:prSet presAssocID="{F88EF7C9-7FCC-46F2-9585-602930166161}" presName="horzFour" presStyleCnt="0"/>
      <dgm:spPr/>
    </dgm:pt>
    <dgm:pt modelId="{1BD9733F-AADB-4705-9116-1DE4C9D46323}" type="pres">
      <dgm:prSet presAssocID="{A31505DE-BD3A-428D-B7BA-5A17450A416C}" presName="sibSpaceThree" presStyleCnt="0"/>
      <dgm:spPr/>
    </dgm:pt>
    <dgm:pt modelId="{B5DE3901-2991-4CBD-9880-70DA81703907}" type="pres">
      <dgm:prSet presAssocID="{389F5C59-AE6A-45C7-834E-3515888D4E6F}" presName="vertThree" presStyleCnt="0"/>
      <dgm:spPr/>
    </dgm:pt>
    <dgm:pt modelId="{FB810AC2-77AF-434B-A4B2-EF24A7C6A2B0}" type="pres">
      <dgm:prSet presAssocID="{389F5C59-AE6A-45C7-834E-3515888D4E6F}" presName="txThree" presStyleLbl="node3" presStyleIdx="2" presStyleCnt="6">
        <dgm:presLayoutVars>
          <dgm:chPref val="3"/>
        </dgm:presLayoutVars>
      </dgm:prSet>
      <dgm:spPr/>
    </dgm:pt>
    <dgm:pt modelId="{8E8ABB89-4A79-42E6-888E-9E945FFF5FA8}" type="pres">
      <dgm:prSet presAssocID="{389F5C59-AE6A-45C7-834E-3515888D4E6F}" presName="parTransThree" presStyleCnt="0"/>
      <dgm:spPr/>
    </dgm:pt>
    <dgm:pt modelId="{0ED4100C-6104-4CA1-91D0-AD461A76F10F}" type="pres">
      <dgm:prSet presAssocID="{389F5C59-AE6A-45C7-834E-3515888D4E6F}" presName="horzThree" presStyleCnt="0"/>
      <dgm:spPr/>
    </dgm:pt>
    <dgm:pt modelId="{3B7D8D04-26F0-4173-8BC1-449274D4D850}" type="pres">
      <dgm:prSet presAssocID="{73FCB623-5EBE-4066-9F7E-17627C55F726}" presName="vertFour" presStyleCnt="0">
        <dgm:presLayoutVars>
          <dgm:chPref val="3"/>
        </dgm:presLayoutVars>
      </dgm:prSet>
      <dgm:spPr/>
    </dgm:pt>
    <dgm:pt modelId="{FC5B9295-4F0A-447E-9B49-4AB3D2696DC3}" type="pres">
      <dgm:prSet presAssocID="{73FCB623-5EBE-4066-9F7E-17627C55F726}" presName="txFour" presStyleLbl="node4" presStyleIdx="6" presStyleCnt="14">
        <dgm:presLayoutVars>
          <dgm:chPref val="3"/>
        </dgm:presLayoutVars>
      </dgm:prSet>
      <dgm:spPr/>
    </dgm:pt>
    <dgm:pt modelId="{5D97F4DF-1D49-4D9E-9657-E6D7196EBD16}" type="pres">
      <dgm:prSet presAssocID="{73FCB623-5EBE-4066-9F7E-17627C55F726}" presName="parTransFour" presStyleCnt="0"/>
      <dgm:spPr/>
    </dgm:pt>
    <dgm:pt modelId="{D6D82B04-60A4-4E35-8C87-7BFF4529D8D3}" type="pres">
      <dgm:prSet presAssocID="{73FCB623-5EBE-4066-9F7E-17627C55F726}" presName="horzFour" presStyleCnt="0"/>
      <dgm:spPr/>
    </dgm:pt>
    <dgm:pt modelId="{7FEC96CD-3586-4A61-8F52-3ABC26A48D82}" type="pres">
      <dgm:prSet presAssocID="{A2BEFF1B-AD5A-4A06-AF55-EF70D466F34C}" presName="vertFour" presStyleCnt="0">
        <dgm:presLayoutVars>
          <dgm:chPref val="3"/>
        </dgm:presLayoutVars>
      </dgm:prSet>
      <dgm:spPr/>
    </dgm:pt>
    <dgm:pt modelId="{B6633314-CD79-4BD0-8E3B-CD0245D65CED}" type="pres">
      <dgm:prSet presAssocID="{A2BEFF1B-AD5A-4A06-AF55-EF70D466F34C}" presName="txFour" presStyleLbl="node4" presStyleIdx="7" presStyleCnt="14">
        <dgm:presLayoutVars>
          <dgm:chPref val="3"/>
        </dgm:presLayoutVars>
      </dgm:prSet>
      <dgm:spPr/>
    </dgm:pt>
    <dgm:pt modelId="{CAAF7203-F622-46ED-A289-FB776E47CA9C}" type="pres">
      <dgm:prSet presAssocID="{A2BEFF1B-AD5A-4A06-AF55-EF70D466F34C}" presName="horzFour" presStyleCnt="0"/>
      <dgm:spPr/>
    </dgm:pt>
    <dgm:pt modelId="{98814D9E-1C45-4AC9-81DA-37C6BE22CB4A}" type="pres">
      <dgm:prSet presAssocID="{D2015F8B-125B-4132-A4AF-35B8CDEB660B}" presName="sibSpaceTwo" presStyleCnt="0"/>
      <dgm:spPr/>
    </dgm:pt>
    <dgm:pt modelId="{26010CD2-36C8-4B31-9CEF-9CF585AAF789}" type="pres">
      <dgm:prSet presAssocID="{81DCEAE3-C4AB-40B1-8596-5227BB4B462F}" presName="vertTwo" presStyleCnt="0"/>
      <dgm:spPr/>
    </dgm:pt>
    <dgm:pt modelId="{35051F42-C806-47A2-AE08-991FB6507810}" type="pres">
      <dgm:prSet presAssocID="{81DCEAE3-C4AB-40B1-8596-5227BB4B462F}" presName="txTwo" presStyleLbl="node2" presStyleIdx="2" presStyleCnt="4">
        <dgm:presLayoutVars>
          <dgm:chPref val="3"/>
        </dgm:presLayoutVars>
      </dgm:prSet>
      <dgm:spPr/>
    </dgm:pt>
    <dgm:pt modelId="{FE1ED010-2AB3-4775-B4A8-0E96206D87B4}" type="pres">
      <dgm:prSet presAssocID="{81DCEAE3-C4AB-40B1-8596-5227BB4B462F}" presName="parTransTwo" presStyleCnt="0"/>
      <dgm:spPr/>
    </dgm:pt>
    <dgm:pt modelId="{23648ECC-470A-4D8A-BA5C-2F7919E0D370}" type="pres">
      <dgm:prSet presAssocID="{81DCEAE3-C4AB-40B1-8596-5227BB4B462F}" presName="horzTwo" presStyleCnt="0"/>
      <dgm:spPr/>
    </dgm:pt>
    <dgm:pt modelId="{ACBCC522-A11B-4187-9F11-F3D0ACFFF207}" type="pres">
      <dgm:prSet presAssocID="{4F44DB19-A97D-427A-98D6-AF7570FB4F4D}" presName="vertThree" presStyleCnt="0"/>
      <dgm:spPr/>
    </dgm:pt>
    <dgm:pt modelId="{BF0DF0A3-2249-4770-9383-A02E370D0DE8}" type="pres">
      <dgm:prSet presAssocID="{4F44DB19-A97D-427A-98D6-AF7570FB4F4D}" presName="txThree" presStyleLbl="node3" presStyleIdx="3" presStyleCnt="6">
        <dgm:presLayoutVars>
          <dgm:chPref val="3"/>
        </dgm:presLayoutVars>
      </dgm:prSet>
      <dgm:spPr/>
    </dgm:pt>
    <dgm:pt modelId="{C88B1525-6DDC-4A1B-85F3-0C202D77EC46}" type="pres">
      <dgm:prSet presAssocID="{4F44DB19-A97D-427A-98D6-AF7570FB4F4D}" presName="parTransThree" presStyleCnt="0"/>
      <dgm:spPr/>
    </dgm:pt>
    <dgm:pt modelId="{C9CC71B3-270B-4C20-ADAA-4018E6EC548F}" type="pres">
      <dgm:prSet presAssocID="{4F44DB19-A97D-427A-98D6-AF7570FB4F4D}" presName="horzThree" presStyleCnt="0"/>
      <dgm:spPr/>
    </dgm:pt>
    <dgm:pt modelId="{79EC4975-D1C4-453C-BD97-F163386708DA}" type="pres">
      <dgm:prSet presAssocID="{5137FCFF-D7E8-4365-AC3F-AE94E95DE9BB}" presName="vertFour" presStyleCnt="0">
        <dgm:presLayoutVars>
          <dgm:chPref val="3"/>
        </dgm:presLayoutVars>
      </dgm:prSet>
      <dgm:spPr/>
    </dgm:pt>
    <dgm:pt modelId="{7A56CB53-82CE-45C4-B136-FB382B80953E}" type="pres">
      <dgm:prSet presAssocID="{5137FCFF-D7E8-4365-AC3F-AE94E95DE9BB}" presName="txFour" presStyleLbl="node4" presStyleIdx="8" presStyleCnt="14">
        <dgm:presLayoutVars>
          <dgm:chPref val="3"/>
        </dgm:presLayoutVars>
      </dgm:prSet>
      <dgm:spPr/>
    </dgm:pt>
    <dgm:pt modelId="{B7BD597A-44E5-4FDD-B623-56B9447E45A9}" type="pres">
      <dgm:prSet presAssocID="{5137FCFF-D7E8-4365-AC3F-AE94E95DE9BB}" presName="parTransFour" presStyleCnt="0"/>
      <dgm:spPr/>
    </dgm:pt>
    <dgm:pt modelId="{1433D71F-E910-470B-830B-D4F916EC2A44}" type="pres">
      <dgm:prSet presAssocID="{5137FCFF-D7E8-4365-AC3F-AE94E95DE9BB}" presName="horzFour" presStyleCnt="0"/>
      <dgm:spPr/>
    </dgm:pt>
    <dgm:pt modelId="{EF7F2244-2989-4AC0-B7C1-ED51358CEBF8}" type="pres">
      <dgm:prSet presAssocID="{EF1BEE14-3D05-4918-923F-C88E9B555F35}" presName="vertFour" presStyleCnt="0">
        <dgm:presLayoutVars>
          <dgm:chPref val="3"/>
        </dgm:presLayoutVars>
      </dgm:prSet>
      <dgm:spPr/>
    </dgm:pt>
    <dgm:pt modelId="{39AE0F22-BD5F-44A2-A9A7-2B8B17AE80DB}" type="pres">
      <dgm:prSet presAssocID="{EF1BEE14-3D05-4918-923F-C88E9B555F35}" presName="txFour" presStyleLbl="node4" presStyleIdx="9" presStyleCnt="14">
        <dgm:presLayoutVars>
          <dgm:chPref val="3"/>
        </dgm:presLayoutVars>
      </dgm:prSet>
      <dgm:spPr/>
    </dgm:pt>
    <dgm:pt modelId="{A4A92FDB-CB50-4D4E-B87F-09569E0923DB}" type="pres">
      <dgm:prSet presAssocID="{EF1BEE14-3D05-4918-923F-C88E9B555F35}" presName="horzFour" presStyleCnt="0"/>
      <dgm:spPr/>
    </dgm:pt>
    <dgm:pt modelId="{9293AE2E-504F-4E67-8C70-621329E6446E}" type="pres">
      <dgm:prSet presAssocID="{2C7CD1C4-E329-4425-B4FD-07139DADBC98}" presName="sibSpaceThree" presStyleCnt="0"/>
      <dgm:spPr/>
    </dgm:pt>
    <dgm:pt modelId="{CE6A81D5-F2DD-40F2-AF3F-7C49A53C2133}" type="pres">
      <dgm:prSet presAssocID="{2AE49E06-FA95-4B45-8C45-C5D91B55DE3D}" presName="vertThree" presStyleCnt="0"/>
      <dgm:spPr/>
    </dgm:pt>
    <dgm:pt modelId="{95F99495-8FA0-4859-88BD-DAB10A8465F5}" type="pres">
      <dgm:prSet presAssocID="{2AE49E06-FA95-4B45-8C45-C5D91B55DE3D}" presName="txThree" presStyleLbl="node3" presStyleIdx="4" presStyleCnt="6">
        <dgm:presLayoutVars>
          <dgm:chPref val="3"/>
        </dgm:presLayoutVars>
      </dgm:prSet>
      <dgm:spPr/>
    </dgm:pt>
    <dgm:pt modelId="{DB6D3D31-DB33-4FA7-938F-193079FB3828}" type="pres">
      <dgm:prSet presAssocID="{2AE49E06-FA95-4B45-8C45-C5D91B55DE3D}" presName="parTransThree" presStyleCnt="0"/>
      <dgm:spPr/>
    </dgm:pt>
    <dgm:pt modelId="{7082EFAF-D4BE-4A87-A5C9-ED54971843BF}" type="pres">
      <dgm:prSet presAssocID="{2AE49E06-FA95-4B45-8C45-C5D91B55DE3D}" presName="horzThree" presStyleCnt="0"/>
      <dgm:spPr/>
    </dgm:pt>
    <dgm:pt modelId="{DB236013-D44E-4396-8AEE-87080B41D5C9}" type="pres">
      <dgm:prSet presAssocID="{DCC77BEB-2A30-4CC9-AD67-B4B4D0624E2C}" presName="vertFour" presStyleCnt="0">
        <dgm:presLayoutVars>
          <dgm:chPref val="3"/>
        </dgm:presLayoutVars>
      </dgm:prSet>
      <dgm:spPr/>
    </dgm:pt>
    <dgm:pt modelId="{06EBAC6A-D22C-4E70-BC6A-4EFBE2E6A1E6}" type="pres">
      <dgm:prSet presAssocID="{DCC77BEB-2A30-4CC9-AD67-B4B4D0624E2C}" presName="txFour" presStyleLbl="node4" presStyleIdx="10" presStyleCnt="14">
        <dgm:presLayoutVars>
          <dgm:chPref val="3"/>
        </dgm:presLayoutVars>
      </dgm:prSet>
      <dgm:spPr/>
    </dgm:pt>
    <dgm:pt modelId="{AEFECCE8-DF06-4E7E-9482-591C7201DDD1}" type="pres">
      <dgm:prSet presAssocID="{DCC77BEB-2A30-4CC9-AD67-B4B4D0624E2C}" presName="parTransFour" presStyleCnt="0"/>
      <dgm:spPr/>
    </dgm:pt>
    <dgm:pt modelId="{983177DF-2335-436C-AADF-964EBE5E07C0}" type="pres">
      <dgm:prSet presAssocID="{DCC77BEB-2A30-4CC9-AD67-B4B4D0624E2C}" presName="horzFour" presStyleCnt="0"/>
      <dgm:spPr/>
    </dgm:pt>
    <dgm:pt modelId="{7896B21E-3AFD-44EF-BE26-515F29EDD4CE}" type="pres">
      <dgm:prSet presAssocID="{B793A4CC-5961-4DAC-AE76-46C2A6CA864A}" presName="vertFour" presStyleCnt="0">
        <dgm:presLayoutVars>
          <dgm:chPref val="3"/>
        </dgm:presLayoutVars>
      </dgm:prSet>
      <dgm:spPr/>
    </dgm:pt>
    <dgm:pt modelId="{7D927FD8-E987-4B40-B1F2-B8E25E89A3EE}" type="pres">
      <dgm:prSet presAssocID="{B793A4CC-5961-4DAC-AE76-46C2A6CA864A}" presName="txFour" presStyleLbl="node4" presStyleIdx="11" presStyleCnt="14">
        <dgm:presLayoutVars>
          <dgm:chPref val="3"/>
        </dgm:presLayoutVars>
      </dgm:prSet>
      <dgm:spPr/>
    </dgm:pt>
    <dgm:pt modelId="{9A2FCB90-E18A-4E71-9B86-CBEA4BDACC0B}" type="pres">
      <dgm:prSet presAssocID="{B793A4CC-5961-4DAC-AE76-46C2A6CA864A}" presName="horzFour" presStyleCnt="0"/>
      <dgm:spPr/>
    </dgm:pt>
    <dgm:pt modelId="{B076F069-22A9-4D8F-8751-CD7BED097951}" type="pres">
      <dgm:prSet presAssocID="{CB828472-57AB-4ECF-AC13-99187C91BAD2}" presName="sibSpaceTwo" presStyleCnt="0"/>
      <dgm:spPr/>
    </dgm:pt>
    <dgm:pt modelId="{F9BFEA96-E25F-417E-9B1E-B29289A1D41F}" type="pres">
      <dgm:prSet presAssocID="{FF3148B3-6941-4D85-A106-21C5A0843C72}" presName="vertTwo" presStyleCnt="0"/>
      <dgm:spPr/>
    </dgm:pt>
    <dgm:pt modelId="{B15B3C09-8EC7-4791-9BA6-78D9EA57CD4F}" type="pres">
      <dgm:prSet presAssocID="{FF3148B3-6941-4D85-A106-21C5A0843C72}" presName="txTwo" presStyleLbl="node2" presStyleIdx="3" presStyleCnt="4">
        <dgm:presLayoutVars>
          <dgm:chPref val="3"/>
        </dgm:presLayoutVars>
      </dgm:prSet>
      <dgm:spPr/>
    </dgm:pt>
    <dgm:pt modelId="{125C755C-05D6-4927-A66A-CFF6A950C987}" type="pres">
      <dgm:prSet presAssocID="{FF3148B3-6941-4D85-A106-21C5A0843C72}" presName="parTransTwo" presStyleCnt="0"/>
      <dgm:spPr/>
    </dgm:pt>
    <dgm:pt modelId="{7E8554B4-74CF-44DB-8E90-A1CD11638A3E}" type="pres">
      <dgm:prSet presAssocID="{FF3148B3-6941-4D85-A106-21C5A0843C72}" presName="horzTwo" presStyleCnt="0"/>
      <dgm:spPr/>
    </dgm:pt>
    <dgm:pt modelId="{72D459BD-62F5-42D4-80C3-3C56242689E0}" type="pres">
      <dgm:prSet presAssocID="{70A0FC9C-E107-4972-A6A2-3EF516F5C0AF}" presName="vertThree" presStyleCnt="0"/>
      <dgm:spPr/>
    </dgm:pt>
    <dgm:pt modelId="{3EBAABC8-BE2C-4CA2-B252-BDC076BFCEB9}" type="pres">
      <dgm:prSet presAssocID="{70A0FC9C-E107-4972-A6A2-3EF516F5C0AF}" presName="txThree" presStyleLbl="node3" presStyleIdx="5" presStyleCnt="6">
        <dgm:presLayoutVars>
          <dgm:chPref val="3"/>
        </dgm:presLayoutVars>
      </dgm:prSet>
      <dgm:spPr/>
    </dgm:pt>
    <dgm:pt modelId="{C73ABE66-573C-4138-A4DF-F0BDA51AB98A}" type="pres">
      <dgm:prSet presAssocID="{70A0FC9C-E107-4972-A6A2-3EF516F5C0AF}" presName="parTransThree" presStyleCnt="0"/>
      <dgm:spPr/>
    </dgm:pt>
    <dgm:pt modelId="{1530B63B-42EC-4092-AC59-B2CF21851614}" type="pres">
      <dgm:prSet presAssocID="{70A0FC9C-E107-4972-A6A2-3EF516F5C0AF}" presName="horzThree" presStyleCnt="0"/>
      <dgm:spPr/>
    </dgm:pt>
    <dgm:pt modelId="{97AB2E18-6DD6-4984-AD7C-B0B0A335F82B}" type="pres">
      <dgm:prSet presAssocID="{84861E39-58FC-4D0F-9A27-74C5FEF0A422}" presName="vertFour" presStyleCnt="0">
        <dgm:presLayoutVars>
          <dgm:chPref val="3"/>
        </dgm:presLayoutVars>
      </dgm:prSet>
      <dgm:spPr/>
    </dgm:pt>
    <dgm:pt modelId="{4C31ECB4-0BD4-424F-904A-4EAEF5F7DB45}" type="pres">
      <dgm:prSet presAssocID="{84861E39-58FC-4D0F-9A27-74C5FEF0A422}" presName="txFour" presStyleLbl="node4" presStyleIdx="12" presStyleCnt="14">
        <dgm:presLayoutVars>
          <dgm:chPref val="3"/>
        </dgm:presLayoutVars>
      </dgm:prSet>
      <dgm:spPr/>
    </dgm:pt>
    <dgm:pt modelId="{07CFB8D8-604F-4E35-B828-E664E31417EC}" type="pres">
      <dgm:prSet presAssocID="{84861E39-58FC-4D0F-9A27-74C5FEF0A422}" presName="parTransFour" presStyleCnt="0"/>
      <dgm:spPr/>
    </dgm:pt>
    <dgm:pt modelId="{DA353C06-B3F4-48EE-A9C0-E538F36A4D9C}" type="pres">
      <dgm:prSet presAssocID="{84861E39-58FC-4D0F-9A27-74C5FEF0A422}" presName="horzFour" presStyleCnt="0"/>
      <dgm:spPr/>
    </dgm:pt>
    <dgm:pt modelId="{AF473E35-942C-4D80-8E64-8A3E45D88263}" type="pres">
      <dgm:prSet presAssocID="{18FAE689-DD97-4FAE-A16B-3EF0BAD06401}" presName="vertFour" presStyleCnt="0">
        <dgm:presLayoutVars>
          <dgm:chPref val="3"/>
        </dgm:presLayoutVars>
      </dgm:prSet>
      <dgm:spPr/>
    </dgm:pt>
    <dgm:pt modelId="{47A8316E-6A26-49AD-8E15-555FE66BD11B}" type="pres">
      <dgm:prSet presAssocID="{18FAE689-DD97-4FAE-A16B-3EF0BAD06401}" presName="txFour" presStyleLbl="node4" presStyleIdx="13" presStyleCnt="14">
        <dgm:presLayoutVars>
          <dgm:chPref val="3"/>
        </dgm:presLayoutVars>
      </dgm:prSet>
      <dgm:spPr/>
    </dgm:pt>
    <dgm:pt modelId="{6349FC2B-464A-407C-9B8E-F1BF1C0ADE7C}" type="pres">
      <dgm:prSet presAssocID="{18FAE689-DD97-4FAE-A16B-3EF0BAD06401}" presName="horzFour" presStyleCnt="0"/>
      <dgm:spPr/>
    </dgm:pt>
  </dgm:ptLst>
  <dgm:cxnLst>
    <dgm:cxn modelId="{41FB2903-AA3E-4F15-90B2-60F2D112201E}" srcId="{8AE98944-62C6-4087-B442-39F11C1646C7}" destId="{FF3148B3-6941-4D85-A106-21C5A0843C72}" srcOrd="3" destOrd="0" parTransId="{AE5912C4-02EE-4F2C-B34E-3743F600B97C}" sibTransId="{DEE549FA-C4BE-4E4A-BE5F-44F4C8CEABE7}"/>
    <dgm:cxn modelId="{05A09F04-5D8C-43B9-B632-BC050994A02F}" srcId="{8AE98944-62C6-4087-B442-39F11C1646C7}" destId="{81DCEAE3-C4AB-40B1-8596-5227BB4B462F}" srcOrd="2" destOrd="0" parTransId="{B4BFA268-8CAB-4542-B923-128277F414AD}" sibTransId="{CB828472-57AB-4ECF-AC13-99187C91BAD2}"/>
    <dgm:cxn modelId="{653C7C08-DC91-4294-90A9-6DE1790271D9}" type="presOf" srcId="{FF3148B3-6941-4D85-A106-21C5A0843C72}" destId="{B15B3C09-8EC7-4791-9BA6-78D9EA57CD4F}" srcOrd="0" destOrd="0" presId="urn:microsoft.com/office/officeart/2005/8/layout/hierarchy4"/>
    <dgm:cxn modelId="{80DE270A-A911-4F92-844E-3EC525B67042}" srcId="{70A0FC9C-E107-4972-A6A2-3EF516F5C0AF}" destId="{84861E39-58FC-4D0F-9A27-74C5FEF0A422}" srcOrd="0" destOrd="0" parTransId="{95DB8BA1-496E-4B72-9127-3BE954A9BCDC}" sibTransId="{B57161F5-39EE-4E09-ACFB-73A4E2173055}"/>
    <dgm:cxn modelId="{B05E9614-3B4A-41E8-A063-F107C7C91325}" srcId="{73FCB623-5EBE-4066-9F7E-17627C55F726}" destId="{A2BEFF1B-AD5A-4A06-AF55-EF70D466F34C}" srcOrd="0" destOrd="0" parTransId="{46A33856-BDA4-403D-AE29-0346B460754C}" sibTransId="{FC2D0B3B-A989-4FD5-A63A-9E1C3F454CF8}"/>
    <dgm:cxn modelId="{F6B6DB15-9625-49A2-9177-F2ABE654805D}" type="presOf" srcId="{F88EF7C9-7FCC-46F2-9585-602930166161}" destId="{29B16561-FD3E-48E8-B487-E242DAB50646}" srcOrd="0" destOrd="0" presId="urn:microsoft.com/office/officeart/2005/8/layout/hierarchy4"/>
    <dgm:cxn modelId="{D4459A16-EB27-405A-85DA-BB1D0ED097ED}" type="presOf" srcId="{2AE49E06-FA95-4B45-8C45-C5D91B55DE3D}" destId="{95F99495-8FA0-4859-88BD-DAB10A8465F5}" srcOrd="0" destOrd="0" presId="urn:microsoft.com/office/officeart/2005/8/layout/hierarchy4"/>
    <dgm:cxn modelId="{26FCA51F-E002-4E66-BE1F-B9BC76DB64FC}" srcId="{5137FCFF-D7E8-4365-AC3F-AE94E95DE9BB}" destId="{EF1BEE14-3D05-4918-923F-C88E9B555F35}" srcOrd="0" destOrd="0" parTransId="{97BD42F6-D387-4DF2-B77E-84078914068B}" sibTransId="{B8DE8617-54AE-4398-BBC5-38BA2714555C}"/>
    <dgm:cxn modelId="{E3586929-4CA2-4912-BAF8-AA607E5FB2CC}" type="presOf" srcId="{9950C843-F948-44F1-8F3D-93E18345E40F}" destId="{7555D918-FFCA-40FC-B011-AC34FA636222}" srcOrd="0" destOrd="0" presId="urn:microsoft.com/office/officeart/2005/8/layout/hierarchy4"/>
    <dgm:cxn modelId="{A093D52A-8EEC-4186-AB0C-719B1A9495AC}" type="presOf" srcId="{B793A4CC-5961-4DAC-AE76-46C2A6CA864A}" destId="{7D927FD8-E987-4B40-B1F2-B8E25E89A3EE}" srcOrd="0" destOrd="0" presId="urn:microsoft.com/office/officeart/2005/8/layout/hierarchy4"/>
    <dgm:cxn modelId="{1890382C-D9AF-4C04-BA27-970046CE12D9}" type="presOf" srcId="{4F44DB19-A97D-427A-98D6-AF7570FB4F4D}" destId="{BF0DF0A3-2249-4770-9383-A02E370D0DE8}" srcOrd="0" destOrd="0" presId="urn:microsoft.com/office/officeart/2005/8/layout/hierarchy4"/>
    <dgm:cxn modelId="{2B45DE2D-A35F-40D2-95D1-0B6E85BEE155}" srcId="{E7324492-A6DA-418E-93A1-9EE5F56DF8B8}" destId="{F88EF7C9-7FCC-46F2-9585-602930166161}" srcOrd="0" destOrd="0" parTransId="{FE28F191-AA02-452B-A0A1-39818469176A}" sibTransId="{55E9BD85-7F56-4071-92CF-4ED5AA0B274E}"/>
    <dgm:cxn modelId="{B2447630-CDA5-448C-9104-BA3589985A3A}" srcId="{DCC77BEB-2A30-4CC9-AD67-B4B4D0624E2C}" destId="{B793A4CC-5961-4DAC-AE76-46C2A6CA864A}" srcOrd="0" destOrd="0" parTransId="{4833E489-CE8A-4A3F-81F6-A45042858EBF}" sibTransId="{14246C39-4774-4EFF-A898-D034A075E6E9}"/>
    <dgm:cxn modelId="{F6E07736-8244-42F7-B7E7-C01C9BA314E0}" srcId="{8AE98944-62C6-4087-B442-39F11C1646C7}" destId="{7105F149-8464-4B97-A9A8-09E40F4501B1}" srcOrd="0" destOrd="0" parTransId="{6D857F3B-F624-4664-952E-DE472937ED6D}" sibTransId="{2D6A659D-6125-4599-B3A0-DF6D6D2049FD}"/>
    <dgm:cxn modelId="{9FC5EC37-9CDA-494C-B31E-0B3783E47E6F}" srcId="{FF3148B3-6941-4D85-A106-21C5A0843C72}" destId="{70A0FC9C-E107-4972-A6A2-3EF516F5C0AF}" srcOrd="0" destOrd="0" parTransId="{BDE096C8-D432-4C90-98AC-89C2292B88B5}" sibTransId="{62B426F6-E158-42EA-8695-C7B4AD057A07}"/>
    <dgm:cxn modelId="{D4F2693B-19D7-4BCA-ADB1-767BA255E89D}" type="presOf" srcId="{95EEEE9C-2DC2-45FB-86E9-CC56401A16AF}" destId="{1A147D8F-4893-4D8E-AF45-12B1F4594BCA}" srcOrd="0" destOrd="0" presId="urn:microsoft.com/office/officeart/2005/8/layout/hierarchy4"/>
    <dgm:cxn modelId="{C4CBD03C-57FF-439B-9347-03BCC7B52CEA}" type="presOf" srcId="{DCC77BEB-2A30-4CC9-AD67-B4B4D0624E2C}" destId="{06EBAC6A-D22C-4E70-BC6A-4EFBE2E6A1E6}" srcOrd="0" destOrd="0" presId="urn:microsoft.com/office/officeart/2005/8/layout/hierarchy4"/>
    <dgm:cxn modelId="{A2DD9B62-741D-4C9E-A91C-49AAA1EA0BF4}" srcId="{95EEEE9C-2DC2-45FB-86E9-CC56401A16AF}" destId="{389F5C59-AE6A-45C7-834E-3515888D4E6F}" srcOrd="1" destOrd="0" parTransId="{9706B822-2882-4124-9949-A6F62E7623E9}" sibTransId="{7E1B05CA-126F-493A-9CA0-8D758C6BE4A0}"/>
    <dgm:cxn modelId="{9B405365-D9BB-44A1-848F-3C49293E12F7}" srcId="{7C754C34-F8A7-400F-9EDB-CF90465ADE9F}" destId="{9950C843-F948-44F1-8F3D-93E18345E40F}" srcOrd="0" destOrd="0" parTransId="{F9402B2D-D5D6-40F6-8B36-70FB3A187867}" sibTransId="{530A9C6B-9094-4D42-810C-CD05D3519BDA}"/>
    <dgm:cxn modelId="{DAA12B6B-C9F9-46A2-8C4E-5C004AF991FE}" type="presOf" srcId="{5137FCFF-D7E8-4365-AC3F-AE94E95DE9BB}" destId="{7A56CB53-82CE-45C4-B136-FB382B80953E}" srcOrd="0" destOrd="0" presId="urn:microsoft.com/office/officeart/2005/8/layout/hierarchy4"/>
    <dgm:cxn modelId="{2AD7AD4B-BE61-47AD-A1FB-DA0FAA5AFB50}" srcId="{4F44DB19-A97D-427A-98D6-AF7570FB4F4D}" destId="{5137FCFF-D7E8-4365-AC3F-AE94E95DE9BB}" srcOrd="0" destOrd="0" parTransId="{4F30FF19-6BEB-4176-9259-D12409A330F4}" sibTransId="{770CD2DF-C8BA-4106-A57D-DB1A07F20D9B}"/>
    <dgm:cxn modelId="{F2E3AA52-19DE-4157-A5EB-38BA6E5E6684}" srcId="{8AE98944-62C6-4087-B442-39F11C1646C7}" destId="{95EEEE9C-2DC2-45FB-86E9-CC56401A16AF}" srcOrd="1" destOrd="0" parTransId="{2F7EAEC8-5272-449F-A44E-2EF725A80632}" sibTransId="{D2015F8B-125B-4132-A4AF-35B8CDEB660B}"/>
    <dgm:cxn modelId="{DA64D273-9926-4F16-9870-BF24E5D736E2}" type="presOf" srcId="{CD6728B0-0642-46C1-97D1-71AF1891DF17}" destId="{C8607958-6FDA-49EB-B36D-57338BC907D6}" srcOrd="0" destOrd="0" presId="urn:microsoft.com/office/officeart/2005/8/layout/hierarchy4"/>
    <dgm:cxn modelId="{68BAF453-625A-41CE-AEE2-25206BA8C930}" srcId="{389F5C59-AE6A-45C7-834E-3515888D4E6F}" destId="{73FCB623-5EBE-4066-9F7E-17627C55F726}" srcOrd="0" destOrd="0" parTransId="{55F81B9C-E879-4B3F-9969-FCC1ECA69D38}" sibTransId="{B19554AD-B91F-4817-911E-9677F5C3D3F2}"/>
    <dgm:cxn modelId="{A93B9D57-CCDA-406F-A4C4-6516AB4918B1}" type="presOf" srcId="{73FCB623-5EBE-4066-9F7E-17627C55F726}" destId="{FC5B9295-4F0A-447E-9B49-4AB3D2696DC3}" srcOrd="0" destOrd="0" presId="urn:microsoft.com/office/officeart/2005/8/layout/hierarchy4"/>
    <dgm:cxn modelId="{27D8C557-DC1B-4A1A-8135-F87C9CB7D5B6}" type="presOf" srcId="{65B132DE-E0F4-4DC9-AA93-5911E0B18883}" destId="{25CA99C7-CBE3-42A4-9AD8-7A1D383DE4C7}" srcOrd="0" destOrd="0" presId="urn:microsoft.com/office/officeart/2005/8/layout/hierarchy4"/>
    <dgm:cxn modelId="{0FAC8379-E174-413D-87E2-131F53F99B9D}" srcId="{81DCEAE3-C4AB-40B1-8596-5227BB4B462F}" destId="{4F44DB19-A97D-427A-98D6-AF7570FB4F4D}" srcOrd="0" destOrd="0" parTransId="{5630AFCD-0166-4047-80DD-575F4BEC1BC0}" sibTransId="{2C7CD1C4-E329-4425-B4FD-07139DADBC98}"/>
    <dgm:cxn modelId="{7F658D5A-58B5-499A-ADBE-4239FE046D62}" type="presOf" srcId="{7C754C34-F8A7-400F-9EDB-CF90465ADE9F}" destId="{4928516B-BA0C-4A26-91DB-0F46A86FACFD}" srcOrd="0" destOrd="0" presId="urn:microsoft.com/office/officeart/2005/8/layout/hierarchy4"/>
    <dgm:cxn modelId="{E5D8027E-3957-459F-8D58-67C1D292CA1E}" srcId="{9950C843-F948-44F1-8F3D-93E18345E40F}" destId="{CD6728B0-0642-46C1-97D1-71AF1891DF17}" srcOrd="0" destOrd="0" parTransId="{31C9FEF1-AF12-487C-95DD-BE2B7CF0D20A}" sibTransId="{A14612CA-BB5C-42F5-9875-4E3C2A3DE146}"/>
    <dgm:cxn modelId="{367F8D84-8E43-41AF-8C5C-AAA1B952C9E8}" type="presOf" srcId="{84861E39-58FC-4D0F-9A27-74C5FEF0A422}" destId="{4C31ECB4-0BD4-424F-904A-4EAEF5F7DB45}" srcOrd="0" destOrd="0" presId="urn:microsoft.com/office/officeart/2005/8/layout/hierarchy4"/>
    <dgm:cxn modelId="{6EC25190-D81C-49C0-8671-A1220CD3F1CB}" type="presOf" srcId="{81DCEAE3-C4AB-40B1-8596-5227BB4B462F}" destId="{35051F42-C806-47A2-AE08-991FB6507810}" srcOrd="0" destOrd="0" presId="urn:microsoft.com/office/officeart/2005/8/layout/hierarchy4"/>
    <dgm:cxn modelId="{85C24BA5-54DB-42B6-A9F5-0033FB5D6722}" srcId="{81DCEAE3-C4AB-40B1-8596-5227BB4B462F}" destId="{2AE49E06-FA95-4B45-8C45-C5D91B55DE3D}" srcOrd="1" destOrd="0" parTransId="{607C2086-E954-4AF5-87BD-CB8127C1BE81}" sibTransId="{A50CCBCA-5A49-443F-9B8A-75B09B95753D}"/>
    <dgm:cxn modelId="{DDE5D0A9-8AEF-43D6-B0EE-18C01B2F28F4}" type="presOf" srcId="{A2BEFF1B-AD5A-4A06-AF55-EF70D466F34C}" destId="{B6633314-CD79-4BD0-8E3B-CD0245D65CED}" srcOrd="0" destOrd="0" presId="urn:microsoft.com/office/officeart/2005/8/layout/hierarchy4"/>
    <dgm:cxn modelId="{4021CBBD-A9EC-490C-BE44-61369EDA3BBC}" type="presOf" srcId="{389F5C59-AE6A-45C7-834E-3515888D4E6F}" destId="{FB810AC2-77AF-434B-A4B2-EF24A7C6A2B0}" srcOrd="0" destOrd="0" presId="urn:microsoft.com/office/officeart/2005/8/layout/hierarchy4"/>
    <dgm:cxn modelId="{814578BF-79D4-4BD7-A927-EC4E150715DE}" type="presOf" srcId="{15DB8B1E-105C-40FE-B76B-1DA36F9FF1CB}" destId="{CDDBBA61-520D-464D-9FE8-B46DE74BD5A5}" srcOrd="0" destOrd="0" presId="urn:microsoft.com/office/officeart/2005/8/layout/hierarchy4"/>
    <dgm:cxn modelId="{BF9194C6-AD85-41A5-BD68-902F87318041}" srcId="{95EEEE9C-2DC2-45FB-86E9-CC56401A16AF}" destId="{15DB8B1E-105C-40FE-B76B-1DA36F9FF1CB}" srcOrd="0" destOrd="0" parTransId="{59900853-5A96-4434-B2C1-5B9DF55C2D91}" sibTransId="{A31505DE-BD3A-428D-B7BA-5A17450A416C}"/>
    <dgm:cxn modelId="{ECC96FC8-8A71-4105-8EDF-667F96E7EEAA}" srcId="{7105F149-8464-4B97-A9A8-09E40F4501B1}" destId="{7C754C34-F8A7-400F-9EDB-CF90465ADE9F}" srcOrd="0" destOrd="0" parTransId="{24C8808D-1B11-4E44-ACA1-1EFA3330B5B1}" sibTransId="{85E7836E-865F-4CDF-B80B-318C7AA55450}"/>
    <dgm:cxn modelId="{4075FDCB-78CE-41D8-AC2C-418ECB457A58}" type="presOf" srcId="{EF1BEE14-3D05-4918-923F-C88E9B555F35}" destId="{39AE0F22-BD5F-44A2-A9A7-2B8B17AE80DB}" srcOrd="0" destOrd="0" presId="urn:microsoft.com/office/officeart/2005/8/layout/hierarchy4"/>
    <dgm:cxn modelId="{933384CC-9388-483A-B523-5E40F58A4661}" type="presOf" srcId="{8AE98944-62C6-4087-B442-39F11C1646C7}" destId="{14BD06A0-A292-4924-A339-2453A133E594}" srcOrd="0" destOrd="0" presId="urn:microsoft.com/office/officeart/2005/8/layout/hierarchy4"/>
    <dgm:cxn modelId="{669668CF-D445-467B-9E1A-B770CACBDD36}" type="presOf" srcId="{18FAE689-DD97-4FAE-A16B-3EF0BAD06401}" destId="{47A8316E-6A26-49AD-8E15-555FE66BD11B}" srcOrd="0" destOrd="0" presId="urn:microsoft.com/office/officeart/2005/8/layout/hierarchy4"/>
    <dgm:cxn modelId="{B6A5B7D4-BB59-40DB-9919-824C0BCBE58C}" srcId="{FCFAECA1-0926-4EED-9E05-367597199656}" destId="{65B132DE-E0F4-4DC9-AA93-5911E0B18883}" srcOrd="0" destOrd="0" parTransId="{F0F672CF-DF14-48AA-B5FC-248FB4CEBA89}" sibTransId="{D6EF8405-6CB4-4F83-B798-ACCF1EB8FBCE}"/>
    <dgm:cxn modelId="{E95D31D8-EB02-4DBB-978F-0B50C6B49883}" type="presOf" srcId="{FCFAECA1-0926-4EED-9E05-367597199656}" destId="{71207DBD-52CD-4B7B-857A-E5607EA7BCE4}" srcOrd="0" destOrd="0" presId="urn:microsoft.com/office/officeart/2005/8/layout/hierarchy4"/>
    <dgm:cxn modelId="{9EF3F8DD-7E30-4C4C-835F-1F2F2BA60BCA}" srcId="{84861E39-58FC-4D0F-9A27-74C5FEF0A422}" destId="{18FAE689-DD97-4FAE-A16B-3EF0BAD06401}" srcOrd="0" destOrd="0" parTransId="{B10EB9DE-A3ED-45D4-BE05-BA55883B48D8}" sibTransId="{BA4E1712-6EA8-4EA2-9FE0-B5847573FCD9}"/>
    <dgm:cxn modelId="{207000E2-1D2E-44A8-8EE4-6673C2E9E662}" type="presOf" srcId="{70A0FC9C-E107-4972-A6A2-3EF516F5C0AF}" destId="{3EBAABC8-BE2C-4CA2-B252-BDC076BFCEB9}" srcOrd="0" destOrd="0" presId="urn:microsoft.com/office/officeart/2005/8/layout/hierarchy4"/>
    <dgm:cxn modelId="{45A566E6-6740-426D-93FC-3245845BB3B1}" srcId="{CF5F2FCC-430B-40F4-98B4-72E97FCEC0D5}" destId="{8AE98944-62C6-4087-B442-39F11C1646C7}" srcOrd="0" destOrd="0" parTransId="{FAB1CA39-7E57-4F85-8759-5351502B189E}" sibTransId="{57CA9FCE-F43B-4956-AEF6-EED5D88D6641}"/>
    <dgm:cxn modelId="{EA0EB9EA-E6BE-4B7A-ABDA-EB23B550DE18}" type="presOf" srcId="{CF5F2FCC-430B-40F4-98B4-72E97FCEC0D5}" destId="{F74C01AF-BA56-4B3B-B620-F1F088E571DA}" srcOrd="0" destOrd="0" presId="urn:microsoft.com/office/officeart/2005/8/layout/hierarchy4"/>
    <dgm:cxn modelId="{157CE7EA-B5DD-433D-A8DD-1AE4CD90C860}" srcId="{15DB8B1E-105C-40FE-B76B-1DA36F9FF1CB}" destId="{E7324492-A6DA-418E-93A1-9EE5F56DF8B8}" srcOrd="1" destOrd="0" parTransId="{12C6BDE7-DCB5-48EA-B465-020EB735689B}" sibTransId="{59F619D8-EDAE-42BB-940F-55FA12CCD81C}"/>
    <dgm:cxn modelId="{23634EEC-E52D-491E-8B77-9332A77D171E}" type="presOf" srcId="{E7324492-A6DA-418E-93A1-9EE5F56DF8B8}" destId="{36AB4353-406A-4838-B012-ED1AE26DE986}" srcOrd="0" destOrd="0" presId="urn:microsoft.com/office/officeart/2005/8/layout/hierarchy4"/>
    <dgm:cxn modelId="{98D8DDF3-3FA2-4C61-BB02-D24C9A889E76}" srcId="{2AE49E06-FA95-4B45-8C45-C5D91B55DE3D}" destId="{DCC77BEB-2A30-4CC9-AD67-B4B4D0624E2C}" srcOrd="0" destOrd="0" parTransId="{853600A3-349D-4468-941F-711AC5AA5070}" sibTransId="{1E4D0756-D6E5-42E5-87F6-167C2303DAAE}"/>
    <dgm:cxn modelId="{8703EBF4-33A2-423B-A0AF-BB557310B24F}" srcId="{15DB8B1E-105C-40FE-B76B-1DA36F9FF1CB}" destId="{FCFAECA1-0926-4EED-9E05-367597199656}" srcOrd="0" destOrd="0" parTransId="{F685488D-6929-442E-BEF4-8114760D11D9}" sibTransId="{4717E4A7-4494-41A0-8501-8E578C24E127}"/>
    <dgm:cxn modelId="{5498ACF7-3CE4-4609-8F88-A07FB9951195}" type="presOf" srcId="{7105F149-8464-4B97-A9A8-09E40F4501B1}" destId="{1893726C-FF18-4571-9661-C18E2E98C534}" srcOrd="0" destOrd="0" presId="urn:microsoft.com/office/officeart/2005/8/layout/hierarchy4"/>
    <dgm:cxn modelId="{3D9D887F-FA93-4552-8E71-88DAEF129C78}" type="presParOf" srcId="{F74C01AF-BA56-4B3B-B620-F1F088E571DA}" destId="{0FCB9D4F-2446-4F0F-90A7-68F4A3E4771B}" srcOrd="0" destOrd="0" presId="urn:microsoft.com/office/officeart/2005/8/layout/hierarchy4"/>
    <dgm:cxn modelId="{C8F69A6D-0A5C-45B2-BDC3-242B16F897F0}" type="presParOf" srcId="{0FCB9D4F-2446-4F0F-90A7-68F4A3E4771B}" destId="{14BD06A0-A292-4924-A339-2453A133E594}" srcOrd="0" destOrd="0" presId="urn:microsoft.com/office/officeart/2005/8/layout/hierarchy4"/>
    <dgm:cxn modelId="{DD69D321-2063-4737-B03A-E5BF507145D7}" type="presParOf" srcId="{0FCB9D4F-2446-4F0F-90A7-68F4A3E4771B}" destId="{87069DCB-8383-465F-9D37-CF1D5D82D37E}" srcOrd="1" destOrd="0" presId="urn:microsoft.com/office/officeart/2005/8/layout/hierarchy4"/>
    <dgm:cxn modelId="{6E670A77-1553-43C0-860A-C331C2B84490}" type="presParOf" srcId="{0FCB9D4F-2446-4F0F-90A7-68F4A3E4771B}" destId="{CAC50B7F-3995-4FE7-8ED2-8B66B7D0A2B6}" srcOrd="2" destOrd="0" presId="urn:microsoft.com/office/officeart/2005/8/layout/hierarchy4"/>
    <dgm:cxn modelId="{330002A9-F882-43EF-B5A5-87A81E7D2878}" type="presParOf" srcId="{CAC50B7F-3995-4FE7-8ED2-8B66B7D0A2B6}" destId="{5DAE159B-BB28-4E0B-9FAF-DB8CEFC201EC}" srcOrd="0" destOrd="0" presId="urn:microsoft.com/office/officeart/2005/8/layout/hierarchy4"/>
    <dgm:cxn modelId="{6D0A75A2-8446-4C31-9CC2-ADFEE38834E0}" type="presParOf" srcId="{5DAE159B-BB28-4E0B-9FAF-DB8CEFC201EC}" destId="{1893726C-FF18-4571-9661-C18E2E98C534}" srcOrd="0" destOrd="0" presId="urn:microsoft.com/office/officeart/2005/8/layout/hierarchy4"/>
    <dgm:cxn modelId="{BCA3F44F-196B-4FFA-8DE6-AF7F90E16E8A}" type="presParOf" srcId="{5DAE159B-BB28-4E0B-9FAF-DB8CEFC201EC}" destId="{F8BA8369-F344-4244-8FFF-B8FE41E31A61}" srcOrd="1" destOrd="0" presId="urn:microsoft.com/office/officeart/2005/8/layout/hierarchy4"/>
    <dgm:cxn modelId="{FBAC9564-9CF0-435A-96B4-B2940C65DB96}" type="presParOf" srcId="{5DAE159B-BB28-4E0B-9FAF-DB8CEFC201EC}" destId="{3312570A-00E0-4D6B-976B-63C5F4264A6E}" srcOrd="2" destOrd="0" presId="urn:microsoft.com/office/officeart/2005/8/layout/hierarchy4"/>
    <dgm:cxn modelId="{918413AD-59EF-4F11-B60D-A76F713EACFC}" type="presParOf" srcId="{3312570A-00E0-4D6B-976B-63C5F4264A6E}" destId="{F18F8E2B-C827-49A4-B1B6-FC3F027A3D86}" srcOrd="0" destOrd="0" presId="urn:microsoft.com/office/officeart/2005/8/layout/hierarchy4"/>
    <dgm:cxn modelId="{E88F69D5-677C-48C1-A51F-576E5FF3E4A9}" type="presParOf" srcId="{F18F8E2B-C827-49A4-B1B6-FC3F027A3D86}" destId="{4928516B-BA0C-4A26-91DB-0F46A86FACFD}" srcOrd="0" destOrd="0" presId="urn:microsoft.com/office/officeart/2005/8/layout/hierarchy4"/>
    <dgm:cxn modelId="{FBC581A1-9C19-4560-8AAE-DC7DB32BAD98}" type="presParOf" srcId="{F18F8E2B-C827-49A4-B1B6-FC3F027A3D86}" destId="{3CAEB0EC-47C0-4D83-9770-FBC16446B096}" srcOrd="1" destOrd="0" presId="urn:microsoft.com/office/officeart/2005/8/layout/hierarchy4"/>
    <dgm:cxn modelId="{43112CFA-1752-40A0-A9D0-0AD7C253AFCE}" type="presParOf" srcId="{F18F8E2B-C827-49A4-B1B6-FC3F027A3D86}" destId="{35ABE752-05A8-4E33-B9A1-662F3795CC06}" srcOrd="2" destOrd="0" presId="urn:microsoft.com/office/officeart/2005/8/layout/hierarchy4"/>
    <dgm:cxn modelId="{4FFDDFE7-F835-4E8B-A242-9E9CAC1A6E08}" type="presParOf" srcId="{35ABE752-05A8-4E33-B9A1-662F3795CC06}" destId="{505248E0-3CEB-452A-99A4-B99352B586AE}" srcOrd="0" destOrd="0" presId="urn:microsoft.com/office/officeart/2005/8/layout/hierarchy4"/>
    <dgm:cxn modelId="{81236B09-C281-4B52-B213-6C4FE7DEB9CE}" type="presParOf" srcId="{505248E0-3CEB-452A-99A4-B99352B586AE}" destId="{7555D918-FFCA-40FC-B011-AC34FA636222}" srcOrd="0" destOrd="0" presId="urn:microsoft.com/office/officeart/2005/8/layout/hierarchy4"/>
    <dgm:cxn modelId="{506CAAC3-3D1C-4918-A9AC-C2FB2B3C8523}" type="presParOf" srcId="{505248E0-3CEB-452A-99A4-B99352B586AE}" destId="{E666B2A5-93D4-4A42-8CAF-6197E1380A39}" srcOrd="1" destOrd="0" presId="urn:microsoft.com/office/officeart/2005/8/layout/hierarchy4"/>
    <dgm:cxn modelId="{39976431-9BEB-4B47-A3DE-78CF8C51DA27}" type="presParOf" srcId="{505248E0-3CEB-452A-99A4-B99352B586AE}" destId="{8D3AB383-EA95-4436-BE1E-2AEF0EAD0094}" srcOrd="2" destOrd="0" presId="urn:microsoft.com/office/officeart/2005/8/layout/hierarchy4"/>
    <dgm:cxn modelId="{58631970-4B84-45CD-A711-40726997C282}" type="presParOf" srcId="{8D3AB383-EA95-4436-BE1E-2AEF0EAD0094}" destId="{88019F16-7AB4-408B-BE96-46579597A5AD}" srcOrd="0" destOrd="0" presId="urn:microsoft.com/office/officeart/2005/8/layout/hierarchy4"/>
    <dgm:cxn modelId="{7C84D88F-7EEC-48C7-9045-DC485E401812}" type="presParOf" srcId="{88019F16-7AB4-408B-BE96-46579597A5AD}" destId="{C8607958-6FDA-49EB-B36D-57338BC907D6}" srcOrd="0" destOrd="0" presId="urn:microsoft.com/office/officeart/2005/8/layout/hierarchy4"/>
    <dgm:cxn modelId="{DE6C4EAB-0A1B-4570-9ADF-0FE0D4C1E754}" type="presParOf" srcId="{88019F16-7AB4-408B-BE96-46579597A5AD}" destId="{D95E9DC9-1E90-456D-9FE9-01431C7E0B3E}" srcOrd="1" destOrd="0" presId="urn:microsoft.com/office/officeart/2005/8/layout/hierarchy4"/>
    <dgm:cxn modelId="{6C5F8255-CDD3-4035-AC4B-5B34F9EE4896}" type="presParOf" srcId="{CAC50B7F-3995-4FE7-8ED2-8B66B7D0A2B6}" destId="{3B55147D-28D4-4AD4-B7F9-729346EB5AC7}" srcOrd="1" destOrd="0" presId="urn:microsoft.com/office/officeart/2005/8/layout/hierarchy4"/>
    <dgm:cxn modelId="{79671D21-9517-4A30-B00F-AAAA9F903D10}" type="presParOf" srcId="{CAC50B7F-3995-4FE7-8ED2-8B66B7D0A2B6}" destId="{495016FB-CE9D-4531-8F26-139ADF7480E0}" srcOrd="2" destOrd="0" presId="urn:microsoft.com/office/officeart/2005/8/layout/hierarchy4"/>
    <dgm:cxn modelId="{CA5F5B32-34DA-4C40-BD3D-C733CEE17732}" type="presParOf" srcId="{495016FB-CE9D-4531-8F26-139ADF7480E0}" destId="{1A147D8F-4893-4D8E-AF45-12B1F4594BCA}" srcOrd="0" destOrd="0" presId="urn:microsoft.com/office/officeart/2005/8/layout/hierarchy4"/>
    <dgm:cxn modelId="{C58BAAD0-7505-43BA-8BA6-97C84A946EED}" type="presParOf" srcId="{495016FB-CE9D-4531-8F26-139ADF7480E0}" destId="{8D0FE939-93FC-4EA3-9798-01D784B78438}" srcOrd="1" destOrd="0" presId="urn:microsoft.com/office/officeart/2005/8/layout/hierarchy4"/>
    <dgm:cxn modelId="{D60392CE-5C53-4F6B-B36A-DE415F84B40A}" type="presParOf" srcId="{495016FB-CE9D-4531-8F26-139ADF7480E0}" destId="{9FE14F16-0613-4594-B511-26E716FA2E33}" srcOrd="2" destOrd="0" presId="urn:microsoft.com/office/officeart/2005/8/layout/hierarchy4"/>
    <dgm:cxn modelId="{A0E005EF-D2A4-44D3-9BF4-97D94B74ED93}" type="presParOf" srcId="{9FE14F16-0613-4594-B511-26E716FA2E33}" destId="{4973D5A8-C602-4DBD-9B5D-055159BE263C}" srcOrd="0" destOrd="0" presId="urn:microsoft.com/office/officeart/2005/8/layout/hierarchy4"/>
    <dgm:cxn modelId="{1E40A39A-C8C7-4804-A197-731658ED7FF4}" type="presParOf" srcId="{4973D5A8-C602-4DBD-9B5D-055159BE263C}" destId="{CDDBBA61-520D-464D-9FE8-B46DE74BD5A5}" srcOrd="0" destOrd="0" presId="urn:microsoft.com/office/officeart/2005/8/layout/hierarchy4"/>
    <dgm:cxn modelId="{4207C9B6-ADA8-4DDE-9A5A-EE346374EB27}" type="presParOf" srcId="{4973D5A8-C602-4DBD-9B5D-055159BE263C}" destId="{E097B9E6-1D46-4CDC-9AD9-7A81776CD047}" srcOrd="1" destOrd="0" presId="urn:microsoft.com/office/officeart/2005/8/layout/hierarchy4"/>
    <dgm:cxn modelId="{71A182EB-FF58-4CAD-9BEB-3085D20B95E7}" type="presParOf" srcId="{4973D5A8-C602-4DBD-9B5D-055159BE263C}" destId="{23C73E83-EF1C-45B8-A07F-2F0BE6377C27}" srcOrd="2" destOrd="0" presId="urn:microsoft.com/office/officeart/2005/8/layout/hierarchy4"/>
    <dgm:cxn modelId="{D57DCBC8-97DE-41EC-B857-AD916CE0CC15}" type="presParOf" srcId="{23C73E83-EF1C-45B8-A07F-2F0BE6377C27}" destId="{52A2CB6E-4724-4FF5-9D5B-2E5F370CC46E}" srcOrd="0" destOrd="0" presId="urn:microsoft.com/office/officeart/2005/8/layout/hierarchy4"/>
    <dgm:cxn modelId="{DBC13700-995C-46AC-95DF-CD115930D552}" type="presParOf" srcId="{52A2CB6E-4724-4FF5-9D5B-2E5F370CC46E}" destId="{71207DBD-52CD-4B7B-857A-E5607EA7BCE4}" srcOrd="0" destOrd="0" presId="urn:microsoft.com/office/officeart/2005/8/layout/hierarchy4"/>
    <dgm:cxn modelId="{C0D47591-845E-4C8B-8B3B-A762F9D1EFE7}" type="presParOf" srcId="{52A2CB6E-4724-4FF5-9D5B-2E5F370CC46E}" destId="{DDD65897-5AD7-4F96-ACE8-742D3D520E84}" srcOrd="1" destOrd="0" presId="urn:microsoft.com/office/officeart/2005/8/layout/hierarchy4"/>
    <dgm:cxn modelId="{B7624512-A4FC-4D81-A6CA-7592B3CD9239}" type="presParOf" srcId="{52A2CB6E-4724-4FF5-9D5B-2E5F370CC46E}" destId="{E4E30AD1-F8E6-4B55-89DC-F5D84D1BC160}" srcOrd="2" destOrd="0" presId="urn:microsoft.com/office/officeart/2005/8/layout/hierarchy4"/>
    <dgm:cxn modelId="{29A3945A-26EA-46F3-A682-CB5BF1C657FA}" type="presParOf" srcId="{E4E30AD1-F8E6-4B55-89DC-F5D84D1BC160}" destId="{32CA7CAF-72E1-4C61-9654-3D3CBBD1943A}" srcOrd="0" destOrd="0" presId="urn:microsoft.com/office/officeart/2005/8/layout/hierarchy4"/>
    <dgm:cxn modelId="{FC510329-B449-40D8-A59B-FCB4BE3AB9FD}" type="presParOf" srcId="{32CA7CAF-72E1-4C61-9654-3D3CBBD1943A}" destId="{25CA99C7-CBE3-42A4-9AD8-7A1D383DE4C7}" srcOrd="0" destOrd="0" presId="urn:microsoft.com/office/officeart/2005/8/layout/hierarchy4"/>
    <dgm:cxn modelId="{71CA8931-7200-4E39-9C0B-DED53AC7D04A}" type="presParOf" srcId="{32CA7CAF-72E1-4C61-9654-3D3CBBD1943A}" destId="{8D524D51-6C50-4492-8ABF-A1ED559D3C8E}" srcOrd="1" destOrd="0" presId="urn:microsoft.com/office/officeart/2005/8/layout/hierarchy4"/>
    <dgm:cxn modelId="{6C38AB57-C000-46EB-BD17-513C8C5D6507}" type="presParOf" srcId="{23C73E83-EF1C-45B8-A07F-2F0BE6377C27}" destId="{A0124342-B13B-45C2-AFBF-B65BC0FEDBB4}" srcOrd="1" destOrd="0" presId="urn:microsoft.com/office/officeart/2005/8/layout/hierarchy4"/>
    <dgm:cxn modelId="{2FC2570C-7A8E-4A83-A080-BA516C72A80D}" type="presParOf" srcId="{23C73E83-EF1C-45B8-A07F-2F0BE6377C27}" destId="{C654B086-CE2C-4EC9-9ABD-754863C6B1B5}" srcOrd="2" destOrd="0" presId="urn:microsoft.com/office/officeart/2005/8/layout/hierarchy4"/>
    <dgm:cxn modelId="{45C02084-4459-4D11-802A-E5B6B459EB87}" type="presParOf" srcId="{C654B086-CE2C-4EC9-9ABD-754863C6B1B5}" destId="{36AB4353-406A-4838-B012-ED1AE26DE986}" srcOrd="0" destOrd="0" presId="urn:microsoft.com/office/officeart/2005/8/layout/hierarchy4"/>
    <dgm:cxn modelId="{A1D9D9CE-75AB-4236-ABC1-DDFB7F6E19D4}" type="presParOf" srcId="{C654B086-CE2C-4EC9-9ABD-754863C6B1B5}" destId="{EAFFD469-7AB9-40B7-BD5E-573FE2347348}" srcOrd="1" destOrd="0" presId="urn:microsoft.com/office/officeart/2005/8/layout/hierarchy4"/>
    <dgm:cxn modelId="{6998778E-387A-41A3-8DC0-0711FBE50208}" type="presParOf" srcId="{C654B086-CE2C-4EC9-9ABD-754863C6B1B5}" destId="{4EF31CF1-C77B-4560-A7A7-DAFB9C936AC8}" srcOrd="2" destOrd="0" presId="urn:microsoft.com/office/officeart/2005/8/layout/hierarchy4"/>
    <dgm:cxn modelId="{F6135E4F-1D1E-433C-8556-886A4E7358C3}" type="presParOf" srcId="{4EF31CF1-C77B-4560-A7A7-DAFB9C936AC8}" destId="{EFEB0D8E-A2C1-4E25-82FD-13FEFE1CC009}" srcOrd="0" destOrd="0" presId="urn:microsoft.com/office/officeart/2005/8/layout/hierarchy4"/>
    <dgm:cxn modelId="{256AF084-4220-4E29-9AC6-40FC53AFEFDE}" type="presParOf" srcId="{EFEB0D8E-A2C1-4E25-82FD-13FEFE1CC009}" destId="{29B16561-FD3E-48E8-B487-E242DAB50646}" srcOrd="0" destOrd="0" presId="urn:microsoft.com/office/officeart/2005/8/layout/hierarchy4"/>
    <dgm:cxn modelId="{85095338-BA02-4DF2-A338-3D80AF244E66}" type="presParOf" srcId="{EFEB0D8E-A2C1-4E25-82FD-13FEFE1CC009}" destId="{BF21B4D7-4F08-4BDC-98BC-B4C97A19E2A5}" srcOrd="1" destOrd="0" presId="urn:microsoft.com/office/officeart/2005/8/layout/hierarchy4"/>
    <dgm:cxn modelId="{AB752380-4658-435C-9281-E1F54FCF298E}" type="presParOf" srcId="{9FE14F16-0613-4594-B511-26E716FA2E33}" destId="{1BD9733F-AADB-4705-9116-1DE4C9D46323}" srcOrd="1" destOrd="0" presId="urn:microsoft.com/office/officeart/2005/8/layout/hierarchy4"/>
    <dgm:cxn modelId="{5F411F70-28B3-4F54-AF73-B21B69725379}" type="presParOf" srcId="{9FE14F16-0613-4594-B511-26E716FA2E33}" destId="{B5DE3901-2991-4CBD-9880-70DA81703907}" srcOrd="2" destOrd="0" presId="urn:microsoft.com/office/officeart/2005/8/layout/hierarchy4"/>
    <dgm:cxn modelId="{59EDB58C-E751-48CF-96F0-611196EB0164}" type="presParOf" srcId="{B5DE3901-2991-4CBD-9880-70DA81703907}" destId="{FB810AC2-77AF-434B-A4B2-EF24A7C6A2B0}" srcOrd="0" destOrd="0" presId="urn:microsoft.com/office/officeart/2005/8/layout/hierarchy4"/>
    <dgm:cxn modelId="{64ECEFD0-6591-46AF-A417-B6868EBB2FEC}" type="presParOf" srcId="{B5DE3901-2991-4CBD-9880-70DA81703907}" destId="{8E8ABB89-4A79-42E6-888E-9E945FFF5FA8}" srcOrd="1" destOrd="0" presId="urn:microsoft.com/office/officeart/2005/8/layout/hierarchy4"/>
    <dgm:cxn modelId="{13C5681F-0B66-4191-833E-783EBA9B792B}" type="presParOf" srcId="{B5DE3901-2991-4CBD-9880-70DA81703907}" destId="{0ED4100C-6104-4CA1-91D0-AD461A76F10F}" srcOrd="2" destOrd="0" presId="urn:microsoft.com/office/officeart/2005/8/layout/hierarchy4"/>
    <dgm:cxn modelId="{6BAFCE98-BDFC-4A68-A325-A0D1CC1D5998}" type="presParOf" srcId="{0ED4100C-6104-4CA1-91D0-AD461A76F10F}" destId="{3B7D8D04-26F0-4173-8BC1-449274D4D850}" srcOrd="0" destOrd="0" presId="urn:microsoft.com/office/officeart/2005/8/layout/hierarchy4"/>
    <dgm:cxn modelId="{8EA92A47-B607-450C-BDF4-509CC4F3569A}" type="presParOf" srcId="{3B7D8D04-26F0-4173-8BC1-449274D4D850}" destId="{FC5B9295-4F0A-447E-9B49-4AB3D2696DC3}" srcOrd="0" destOrd="0" presId="urn:microsoft.com/office/officeart/2005/8/layout/hierarchy4"/>
    <dgm:cxn modelId="{100F183B-8F27-4BF9-9EFE-B807724E9B99}" type="presParOf" srcId="{3B7D8D04-26F0-4173-8BC1-449274D4D850}" destId="{5D97F4DF-1D49-4D9E-9657-E6D7196EBD16}" srcOrd="1" destOrd="0" presId="urn:microsoft.com/office/officeart/2005/8/layout/hierarchy4"/>
    <dgm:cxn modelId="{55220DC8-637F-4C74-A7C0-4D970A0EED77}" type="presParOf" srcId="{3B7D8D04-26F0-4173-8BC1-449274D4D850}" destId="{D6D82B04-60A4-4E35-8C87-7BFF4529D8D3}" srcOrd="2" destOrd="0" presId="urn:microsoft.com/office/officeart/2005/8/layout/hierarchy4"/>
    <dgm:cxn modelId="{FE0AEAEA-2B32-4F9A-B64C-5EDE1FB6BCC0}" type="presParOf" srcId="{D6D82B04-60A4-4E35-8C87-7BFF4529D8D3}" destId="{7FEC96CD-3586-4A61-8F52-3ABC26A48D82}" srcOrd="0" destOrd="0" presId="urn:microsoft.com/office/officeart/2005/8/layout/hierarchy4"/>
    <dgm:cxn modelId="{2E663AA9-21B8-434C-8D50-5381A8AFA101}" type="presParOf" srcId="{7FEC96CD-3586-4A61-8F52-3ABC26A48D82}" destId="{B6633314-CD79-4BD0-8E3B-CD0245D65CED}" srcOrd="0" destOrd="0" presId="urn:microsoft.com/office/officeart/2005/8/layout/hierarchy4"/>
    <dgm:cxn modelId="{A0BB7F74-94AE-4073-9A0D-B3B73CFFE86B}" type="presParOf" srcId="{7FEC96CD-3586-4A61-8F52-3ABC26A48D82}" destId="{CAAF7203-F622-46ED-A289-FB776E47CA9C}" srcOrd="1" destOrd="0" presId="urn:microsoft.com/office/officeart/2005/8/layout/hierarchy4"/>
    <dgm:cxn modelId="{C781AABC-F54B-44D3-8BB3-BFE33F5BFA79}" type="presParOf" srcId="{CAC50B7F-3995-4FE7-8ED2-8B66B7D0A2B6}" destId="{98814D9E-1C45-4AC9-81DA-37C6BE22CB4A}" srcOrd="3" destOrd="0" presId="urn:microsoft.com/office/officeart/2005/8/layout/hierarchy4"/>
    <dgm:cxn modelId="{B0B076A9-21AA-4C7C-B097-E9653858E8F0}" type="presParOf" srcId="{CAC50B7F-3995-4FE7-8ED2-8B66B7D0A2B6}" destId="{26010CD2-36C8-4B31-9CEF-9CF585AAF789}" srcOrd="4" destOrd="0" presId="urn:microsoft.com/office/officeart/2005/8/layout/hierarchy4"/>
    <dgm:cxn modelId="{B65CC1B3-BA32-4AD8-85CA-F179AA05C74F}" type="presParOf" srcId="{26010CD2-36C8-4B31-9CEF-9CF585AAF789}" destId="{35051F42-C806-47A2-AE08-991FB6507810}" srcOrd="0" destOrd="0" presId="urn:microsoft.com/office/officeart/2005/8/layout/hierarchy4"/>
    <dgm:cxn modelId="{93497A08-8331-4BA0-9720-EEBF6779571C}" type="presParOf" srcId="{26010CD2-36C8-4B31-9CEF-9CF585AAF789}" destId="{FE1ED010-2AB3-4775-B4A8-0E96206D87B4}" srcOrd="1" destOrd="0" presId="urn:microsoft.com/office/officeart/2005/8/layout/hierarchy4"/>
    <dgm:cxn modelId="{3B7C3478-D28D-4E11-B16F-E631EC6CF2ED}" type="presParOf" srcId="{26010CD2-36C8-4B31-9CEF-9CF585AAF789}" destId="{23648ECC-470A-4D8A-BA5C-2F7919E0D370}" srcOrd="2" destOrd="0" presId="urn:microsoft.com/office/officeart/2005/8/layout/hierarchy4"/>
    <dgm:cxn modelId="{FBD08B04-2482-4F1E-AF79-5DBA44935F14}" type="presParOf" srcId="{23648ECC-470A-4D8A-BA5C-2F7919E0D370}" destId="{ACBCC522-A11B-4187-9F11-F3D0ACFFF207}" srcOrd="0" destOrd="0" presId="urn:microsoft.com/office/officeart/2005/8/layout/hierarchy4"/>
    <dgm:cxn modelId="{D2BEE65D-6A88-478D-AAB4-91649A295DDE}" type="presParOf" srcId="{ACBCC522-A11B-4187-9F11-F3D0ACFFF207}" destId="{BF0DF0A3-2249-4770-9383-A02E370D0DE8}" srcOrd="0" destOrd="0" presId="urn:microsoft.com/office/officeart/2005/8/layout/hierarchy4"/>
    <dgm:cxn modelId="{335ADC96-617D-4A2C-836A-1E3058646CB3}" type="presParOf" srcId="{ACBCC522-A11B-4187-9F11-F3D0ACFFF207}" destId="{C88B1525-6DDC-4A1B-85F3-0C202D77EC46}" srcOrd="1" destOrd="0" presId="urn:microsoft.com/office/officeart/2005/8/layout/hierarchy4"/>
    <dgm:cxn modelId="{5AA2D86E-F014-4954-888C-E98E8C0F8527}" type="presParOf" srcId="{ACBCC522-A11B-4187-9F11-F3D0ACFFF207}" destId="{C9CC71B3-270B-4C20-ADAA-4018E6EC548F}" srcOrd="2" destOrd="0" presId="urn:microsoft.com/office/officeart/2005/8/layout/hierarchy4"/>
    <dgm:cxn modelId="{C636727F-157A-42B9-B142-F767F26AC0BE}" type="presParOf" srcId="{C9CC71B3-270B-4C20-ADAA-4018E6EC548F}" destId="{79EC4975-D1C4-453C-BD97-F163386708DA}" srcOrd="0" destOrd="0" presId="urn:microsoft.com/office/officeart/2005/8/layout/hierarchy4"/>
    <dgm:cxn modelId="{456722AD-B019-43E8-AF88-8BC1AC121EA5}" type="presParOf" srcId="{79EC4975-D1C4-453C-BD97-F163386708DA}" destId="{7A56CB53-82CE-45C4-B136-FB382B80953E}" srcOrd="0" destOrd="0" presId="urn:microsoft.com/office/officeart/2005/8/layout/hierarchy4"/>
    <dgm:cxn modelId="{CCE422E4-5DCD-4F6B-8F34-5AA1EAEA92E8}" type="presParOf" srcId="{79EC4975-D1C4-453C-BD97-F163386708DA}" destId="{B7BD597A-44E5-4FDD-B623-56B9447E45A9}" srcOrd="1" destOrd="0" presId="urn:microsoft.com/office/officeart/2005/8/layout/hierarchy4"/>
    <dgm:cxn modelId="{9509E532-EC62-4B3F-870E-B72D566AFC2E}" type="presParOf" srcId="{79EC4975-D1C4-453C-BD97-F163386708DA}" destId="{1433D71F-E910-470B-830B-D4F916EC2A44}" srcOrd="2" destOrd="0" presId="urn:microsoft.com/office/officeart/2005/8/layout/hierarchy4"/>
    <dgm:cxn modelId="{60AC39E4-ACA5-4287-BADD-3DA4B1FB4874}" type="presParOf" srcId="{1433D71F-E910-470B-830B-D4F916EC2A44}" destId="{EF7F2244-2989-4AC0-B7C1-ED51358CEBF8}" srcOrd="0" destOrd="0" presId="urn:microsoft.com/office/officeart/2005/8/layout/hierarchy4"/>
    <dgm:cxn modelId="{EDF2F108-D225-46FA-8A18-8B993C3762BC}" type="presParOf" srcId="{EF7F2244-2989-4AC0-B7C1-ED51358CEBF8}" destId="{39AE0F22-BD5F-44A2-A9A7-2B8B17AE80DB}" srcOrd="0" destOrd="0" presId="urn:microsoft.com/office/officeart/2005/8/layout/hierarchy4"/>
    <dgm:cxn modelId="{A73DAFA5-3926-47ED-BFF8-B562DFCA3DF0}" type="presParOf" srcId="{EF7F2244-2989-4AC0-B7C1-ED51358CEBF8}" destId="{A4A92FDB-CB50-4D4E-B87F-09569E0923DB}" srcOrd="1" destOrd="0" presId="urn:microsoft.com/office/officeart/2005/8/layout/hierarchy4"/>
    <dgm:cxn modelId="{E0DF53B6-BA68-4DE6-BEBC-27CD3CC12129}" type="presParOf" srcId="{23648ECC-470A-4D8A-BA5C-2F7919E0D370}" destId="{9293AE2E-504F-4E67-8C70-621329E6446E}" srcOrd="1" destOrd="0" presId="urn:microsoft.com/office/officeart/2005/8/layout/hierarchy4"/>
    <dgm:cxn modelId="{4F2D4C6B-F385-4841-B3AF-0C3F4DCBE0C2}" type="presParOf" srcId="{23648ECC-470A-4D8A-BA5C-2F7919E0D370}" destId="{CE6A81D5-F2DD-40F2-AF3F-7C49A53C2133}" srcOrd="2" destOrd="0" presId="urn:microsoft.com/office/officeart/2005/8/layout/hierarchy4"/>
    <dgm:cxn modelId="{620D807B-DEAD-4C7E-90CD-EA869E2CBDCB}" type="presParOf" srcId="{CE6A81D5-F2DD-40F2-AF3F-7C49A53C2133}" destId="{95F99495-8FA0-4859-88BD-DAB10A8465F5}" srcOrd="0" destOrd="0" presId="urn:microsoft.com/office/officeart/2005/8/layout/hierarchy4"/>
    <dgm:cxn modelId="{C9352DE4-40B3-4ABC-B424-016925DFCCBF}" type="presParOf" srcId="{CE6A81D5-F2DD-40F2-AF3F-7C49A53C2133}" destId="{DB6D3D31-DB33-4FA7-938F-193079FB3828}" srcOrd="1" destOrd="0" presId="urn:microsoft.com/office/officeart/2005/8/layout/hierarchy4"/>
    <dgm:cxn modelId="{90F0AC57-71CD-4352-A660-136188266794}" type="presParOf" srcId="{CE6A81D5-F2DD-40F2-AF3F-7C49A53C2133}" destId="{7082EFAF-D4BE-4A87-A5C9-ED54971843BF}" srcOrd="2" destOrd="0" presId="urn:microsoft.com/office/officeart/2005/8/layout/hierarchy4"/>
    <dgm:cxn modelId="{9663735F-C1B9-4263-AD9B-14F16D108616}" type="presParOf" srcId="{7082EFAF-D4BE-4A87-A5C9-ED54971843BF}" destId="{DB236013-D44E-4396-8AEE-87080B41D5C9}" srcOrd="0" destOrd="0" presId="urn:microsoft.com/office/officeart/2005/8/layout/hierarchy4"/>
    <dgm:cxn modelId="{551D85E3-E298-43C6-8C70-15164D4206C0}" type="presParOf" srcId="{DB236013-D44E-4396-8AEE-87080B41D5C9}" destId="{06EBAC6A-D22C-4E70-BC6A-4EFBE2E6A1E6}" srcOrd="0" destOrd="0" presId="urn:microsoft.com/office/officeart/2005/8/layout/hierarchy4"/>
    <dgm:cxn modelId="{2E25C068-67AE-4608-B1BF-5B6F1DE92B1F}" type="presParOf" srcId="{DB236013-D44E-4396-8AEE-87080B41D5C9}" destId="{AEFECCE8-DF06-4E7E-9482-591C7201DDD1}" srcOrd="1" destOrd="0" presId="urn:microsoft.com/office/officeart/2005/8/layout/hierarchy4"/>
    <dgm:cxn modelId="{49936A08-1C2D-4915-83EA-49019642E3DC}" type="presParOf" srcId="{DB236013-D44E-4396-8AEE-87080B41D5C9}" destId="{983177DF-2335-436C-AADF-964EBE5E07C0}" srcOrd="2" destOrd="0" presId="urn:microsoft.com/office/officeart/2005/8/layout/hierarchy4"/>
    <dgm:cxn modelId="{D69C42C8-C39D-4333-8A1F-F7ACA0A53856}" type="presParOf" srcId="{983177DF-2335-436C-AADF-964EBE5E07C0}" destId="{7896B21E-3AFD-44EF-BE26-515F29EDD4CE}" srcOrd="0" destOrd="0" presId="urn:microsoft.com/office/officeart/2005/8/layout/hierarchy4"/>
    <dgm:cxn modelId="{466E57A7-C97C-47C8-94CE-03E1B8D45834}" type="presParOf" srcId="{7896B21E-3AFD-44EF-BE26-515F29EDD4CE}" destId="{7D927FD8-E987-4B40-B1F2-B8E25E89A3EE}" srcOrd="0" destOrd="0" presId="urn:microsoft.com/office/officeart/2005/8/layout/hierarchy4"/>
    <dgm:cxn modelId="{F20506B6-D7AE-4F13-B8DF-483B1CC37AF0}" type="presParOf" srcId="{7896B21E-3AFD-44EF-BE26-515F29EDD4CE}" destId="{9A2FCB90-E18A-4E71-9B86-CBEA4BDACC0B}" srcOrd="1" destOrd="0" presId="urn:microsoft.com/office/officeart/2005/8/layout/hierarchy4"/>
    <dgm:cxn modelId="{E5A844B4-7BC5-4AA5-B023-FB137247D62D}" type="presParOf" srcId="{CAC50B7F-3995-4FE7-8ED2-8B66B7D0A2B6}" destId="{B076F069-22A9-4D8F-8751-CD7BED097951}" srcOrd="5" destOrd="0" presId="urn:microsoft.com/office/officeart/2005/8/layout/hierarchy4"/>
    <dgm:cxn modelId="{BF9D17BE-FA8C-4A76-87A8-9BE3D731892D}" type="presParOf" srcId="{CAC50B7F-3995-4FE7-8ED2-8B66B7D0A2B6}" destId="{F9BFEA96-E25F-417E-9B1E-B29289A1D41F}" srcOrd="6" destOrd="0" presId="urn:microsoft.com/office/officeart/2005/8/layout/hierarchy4"/>
    <dgm:cxn modelId="{015903E9-3EDD-4C34-BC48-22246951613A}" type="presParOf" srcId="{F9BFEA96-E25F-417E-9B1E-B29289A1D41F}" destId="{B15B3C09-8EC7-4791-9BA6-78D9EA57CD4F}" srcOrd="0" destOrd="0" presId="urn:microsoft.com/office/officeart/2005/8/layout/hierarchy4"/>
    <dgm:cxn modelId="{78BF5D0A-3FAA-419F-91CA-4BE26839B242}" type="presParOf" srcId="{F9BFEA96-E25F-417E-9B1E-B29289A1D41F}" destId="{125C755C-05D6-4927-A66A-CFF6A950C987}" srcOrd="1" destOrd="0" presId="urn:microsoft.com/office/officeart/2005/8/layout/hierarchy4"/>
    <dgm:cxn modelId="{880294CF-1DF9-4A47-8BE0-9D4375D6B9B4}" type="presParOf" srcId="{F9BFEA96-E25F-417E-9B1E-B29289A1D41F}" destId="{7E8554B4-74CF-44DB-8E90-A1CD11638A3E}" srcOrd="2" destOrd="0" presId="urn:microsoft.com/office/officeart/2005/8/layout/hierarchy4"/>
    <dgm:cxn modelId="{FF6F23B8-C5F4-404D-9D56-B51B5DBE387A}" type="presParOf" srcId="{7E8554B4-74CF-44DB-8E90-A1CD11638A3E}" destId="{72D459BD-62F5-42D4-80C3-3C56242689E0}" srcOrd="0" destOrd="0" presId="urn:microsoft.com/office/officeart/2005/8/layout/hierarchy4"/>
    <dgm:cxn modelId="{F4932D30-B420-4241-B319-948719DEEF6C}" type="presParOf" srcId="{72D459BD-62F5-42D4-80C3-3C56242689E0}" destId="{3EBAABC8-BE2C-4CA2-B252-BDC076BFCEB9}" srcOrd="0" destOrd="0" presId="urn:microsoft.com/office/officeart/2005/8/layout/hierarchy4"/>
    <dgm:cxn modelId="{EB9E3EBB-A6D6-4FAF-8A21-2422A88F9061}" type="presParOf" srcId="{72D459BD-62F5-42D4-80C3-3C56242689E0}" destId="{C73ABE66-573C-4138-A4DF-F0BDA51AB98A}" srcOrd="1" destOrd="0" presId="urn:microsoft.com/office/officeart/2005/8/layout/hierarchy4"/>
    <dgm:cxn modelId="{036E89F0-D199-493F-9319-0DB4C47AE0B0}" type="presParOf" srcId="{72D459BD-62F5-42D4-80C3-3C56242689E0}" destId="{1530B63B-42EC-4092-AC59-B2CF21851614}" srcOrd="2" destOrd="0" presId="urn:microsoft.com/office/officeart/2005/8/layout/hierarchy4"/>
    <dgm:cxn modelId="{5001F7F6-7B95-44DD-BE87-1B8C7F477C7F}" type="presParOf" srcId="{1530B63B-42EC-4092-AC59-B2CF21851614}" destId="{97AB2E18-6DD6-4984-AD7C-B0B0A335F82B}" srcOrd="0" destOrd="0" presId="urn:microsoft.com/office/officeart/2005/8/layout/hierarchy4"/>
    <dgm:cxn modelId="{2D64F3D4-D47C-44A2-95E8-73D07CF9A02E}" type="presParOf" srcId="{97AB2E18-6DD6-4984-AD7C-B0B0A335F82B}" destId="{4C31ECB4-0BD4-424F-904A-4EAEF5F7DB45}" srcOrd="0" destOrd="0" presId="urn:microsoft.com/office/officeart/2005/8/layout/hierarchy4"/>
    <dgm:cxn modelId="{3F1C43ED-645B-4AE1-844B-CB7CB5666B8A}" type="presParOf" srcId="{97AB2E18-6DD6-4984-AD7C-B0B0A335F82B}" destId="{07CFB8D8-604F-4E35-B828-E664E31417EC}" srcOrd="1" destOrd="0" presId="urn:microsoft.com/office/officeart/2005/8/layout/hierarchy4"/>
    <dgm:cxn modelId="{BFE39DDE-F38A-4D21-8E0D-1F02FA4E1784}" type="presParOf" srcId="{97AB2E18-6DD6-4984-AD7C-B0B0A335F82B}" destId="{DA353C06-B3F4-48EE-A9C0-E538F36A4D9C}" srcOrd="2" destOrd="0" presId="urn:microsoft.com/office/officeart/2005/8/layout/hierarchy4"/>
    <dgm:cxn modelId="{8D379D1A-A2FC-4E38-8893-48D0C5056C48}" type="presParOf" srcId="{DA353C06-B3F4-48EE-A9C0-E538F36A4D9C}" destId="{AF473E35-942C-4D80-8E64-8A3E45D88263}" srcOrd="0" destOrd="0" presId="urn:microsoft.com/office/officeart/2005/8/layout/hierarchy4"/>
    <dgm:cxn modelId="{76CCEB7F-581D-465A-BC25-84E1E0F34466}" type="presParOf" srcId="{AF473E35-942C-4D80-8E64-8A3E45D88263}" destId="{47A8316E-6A26-49AD-8E15-555FE66BD11B}" srcOrd="0" destOrd="0" presId="urn:microsoft.com/office/officeart/2005/8/layout/hierarchy4"/>
    <dgm:cxn modelId="{6BCF386D-6C3F-4A34-8518-07958E086D55}" type="presParOf" srcId="{AF473E35-942C-4D80-8E64-8A3E45D88263}" destId="{6349FC2B-464A-407C-9B8E-F1BF1C0ADE7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0DD81E-DEBC-4011-B306-2E38879971F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982F452F-ECE2-466D-AFDE-B394DF27C2DD}">
      <dgm:prSet phldrT="[Text]"/>
      <dgm:spPr/>
      <dgm:t>
        <a:bodyPr/>
        <a:lstStyle/>
        <a:p>
          <a:r>
            <a:rPr lang="en-US" dirty="0"/>
            <a:t>Fine-tune business and IT processes and standards for scaling up</a:t>
          </a:r>
        </a:p>
      </dgm:t>
    </dgm:pt>
    <dgm:pt modelId="{8E42298B-ECF8-4E87-8A5A-300CC8A94692}" type="parTrans" cxnId="{6A3ACA16-52C8-4018-8277-9E0DB0CE4BB8}">
      <dgm:prSet/>
      <dgm:spPr/>
      <dgm:t>
        <a:bodyPr/>
        <a:lstStyle/>
        <a:p>
          <a:endParaRPr lang="en-US"/>
        </a:p>
      </dgm:t>
    </dgm:pt>
    <dgm:pt modelId="{15B375B7-A4E3-45EC-8754-C78E9F128416}" type="sibTrans" cxnId="{6A3ACA16-52C8-4018-8277-9E0DB0CE4BB8}">
      <dgm:prSet/>
      <dgm:spPr/>
      <dgm:t>
        <a:bodyPr/>
        <a:lstStyle/>
        <a:p>
          <a:endParaRPr lang="en-US"/>
        </a:p>
      </dgm:t>
    </dgm:pt>
    <dgm:pt modelId="{18E872A2-12C7-4A1A-8E79-DF7642B8A590}">
      <dgm:prSet phldrT="[Text]"/>
      <dgm:spPr/>
      <dgm:t>
        <a:bodyPr/>
        <a:lstStyle/>
        <a:p>
          <a:r>
            <a:rPr lang="en-US" dirty="0"/>
            <a:t>Soil Carbon outcomes</a:t>
          </a:r>
        </a:p>
      </dgm:t>
    </dgm:pt>
    <dgm:pt modelId="{1102FF8B-0F9D-41C5-B1F4-889E200C717A}" type="parTrans" cxnId="{29135570-1EB8-4FF7-AB21-B230E28CA840}">
      <dgm:prSet/>
      <dgm:spPr/>
      <dgm:t>
        <a:bodyPr/>
        <a:lstStyle/>
        <a:p>
          <a:endParaRPr lang="en-US"/>
        </a:p>
      </dgm:t>
    </dgm:pt>
    <dgm:pt modelId="{7B84F4E5-02EA-4E34-B9ED-3E68F57960EF}" type="sibTrans" cxnId="{29135570-1EB8-4FF7-AB21-B230E28CA840}">
      <dgm:prSet/>
      <dgm:spPr/>
      <dgm:t>
        <a:bodyPr/>
        <a:lstStyle/>
        <a:p>
          <a:endParaRPr lang="en-US"/>
        </a:p>
      </dgm:t>
    </dgm:pt>
    <dgm:pt modelId="{7AF74E09-26E2-4A09-A976-CDE6FE8259D1}">
      <dgm:prSet phldrT="[Text]"/>
      <dgm:spPr/>
      <dgm:t>
        <a:bodyPr/>
        <a:lstStyle/>
        <a:p>
          <a:r>
            <a:rPr lang="en-US" dirty="0"/>
            <a:t>Soil Health SHAPE </a:t>
          </a:r>
          <a:r>
            <a:rPr lang="en-US" dirty="0" err="1"/>
            <a:t>Interp</a:t>
          </a:r>
          <a:endParaRPr lang="en-US" dirty="0"/>
        </a:p>
      </dgm:t>
    </dgm:pt>
    <dgm:pt modelId="{E790439E-B68C-483F-A736-EBC69303E4BC}" type="parTrans" cxnId="{0321DFD5-D427-423B-B521-A888B0F55106}">
      <dgm:prSet/>
      <dgm:spPr/>
      <dgm:t>
        <a:bodyPr/>
        <a:lstStyle/>
        <a:p>
          <a:endParaRPr lang="en-US"/>
        </a:p>
      </dgm:t>
    </dgm:pt>
    <dgm:pt modelId="{AEF265CE-5FD0-4965-AF5B-6F4E65B0DE84}" type="sibTrans" cxnId="{0321DFD5-D427-423B-B521-A888B0F55106}">
      <dgm:prSet/>
      <dgm:spPr/>
      <dgm:t>
        <a:bodyPr/>
        <a:lstStyle/>
        <a:p>
          <a:endParaRPr lang="en-US"/>
        </a:p>
      </dgm:t>
    </dgm:pt>
    <dgm:pt modelId="{F161DDD5-BB85-4EF6-A14E-5BD657898345}" type="pres">
      <dgm:prSet presAssocID="{340DD81E-DEBC-4011-B306-2E38879971F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28FB9A2-F3EE-4E50-9B99-1908B49C3C15}" type="pres">
      <dgm:prSet presAssocID="{982F452F-ECE2-466D-AFDE-B394DF27C2DD}" presName="gear1" presStyleLbl="node1" presStyleIdx="0" presStyleCnt="3">
        <dgm:presLayoutVars>
          <dgm:chMax val="1"/>
          <dgm:bulletEnabled val="1"/>
        </dgm:presLayoutVars>
      </dgm:prSet>
      <dgm:spPr/>
    </dgm:pt>
    <dgm:pt modelId="{24EBDCA0-5C8A-4090-B8DC-66783BADA0B0}" type="pres">
      <dgm:prSet presAssocID="{982F452F-ECE2-466D-AFDE-B394DF27C2DD}" presName="gear1srcNode" presStyleLbl="node1" presStyleIdx="0" presStyleCnt="3"/>
      <dgm:spPr/>
    </dgm:pt>
    <dgm:pt modelId="{058A706B-B845-4BB9-A63E-FBE4F2D4B829}" type="pres">
      <dgm:prSet presAssocID="{982F452F-ECE2-466D-AFDE-B394DF27C2DD}" presName="gear1dstNode" presStyleLbl="node1" presStyleIdx="0" presStyleCnt="3"/>
      <dgm:spPr/>
    </dgm:pt>
    <dgm:pt modelId="{EA664C2C-F812-4051-9F5B-758C8BF01C8D}" type="pres">
      <dgm:prSet presAssocID="{18E872A2-12C7-4A1A-8E79-DF7642B8A590}" presName="gear2" presStyleLbl="node1" presStyleIdx="1" presStyleCnt="3">
        <dgm:presLayoutVars>
          <dgm:chMax val="1"/>
          <dgm:bulletEnabled val="1"/>
        </dgm:presLayoutVars>
      </dgm:prSet>
      <dgm:spPr/>
    </dgm:pt>
    <dgm:pt modelId="{85EEFD9C-67F1-4ECB-BB35-1E66F2A9899F}" type="pres">
      <dgm:prSet presAssocID="{18E872A2-12C7-4A1A-8E79-DF7642B8A590}" presName="gear2srcNode" presStyleLbl="node1" presStyleIdx="1" presStyleCnt="3"/>
      <dgm:spPr/>
    </dgm:pt>
    <dgm:pt modelId="{43C20CC5-2A1F-4DDC-BEA9-65A2812B3F94}" type="pres">
      <dgm:prSet presAssocID="{18E872A2-12C7-4A1A-8E79-DF7642B8A590}" presName="gear2dstNode" presStyleLbl="node1" presStyleIdx="1" presStyleCnt="3"/>
      <dgm:spPr/>
    </dgm:pt>
    <dgm:pt modelId="{7B63B70F-0CF5-41B0-A55D-BA89B6910A8F}" type="pres">
      <dgm:prSet presAssocID="{7AF74E09-26E2-4A09-A976-CDE6FE8259D1}" presName="gear3" presStyleLbl="node1" presStyleIdx="2" presStyleCnt="3"/>
      <dgm:spPr/>
    </dgm:pt>
    <dgm:pt modelId="{37F4E1B9-7CA4-46C3-B843-9A28EC004D99}" type="pres">
      <dgm:prSet presAssocID="{7AF74E09-26E2-4A09-A976-CDE6FE8259D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1A98360-E3BD-4490-A932-8C314B169EDE}" type="pres">
      <dgm:prSet presAssocID="{7AF74E09-26E2-4A09-A976-CDE6FE8259D1}" presName="gear3srcNode" presStyleLbl="node1" presStyleIdx="2" presStyleCnt="3"/>
      <dgm:spPr/>
    </dgm:pt>
    <dgm:pt modelId="{76B1BC62-2295-4FF4-A349-6A711C799FF9}" type="pres">
      <dgm:prSet presAssocID="{7AF74E09-26E2-4A09-A976-CDE6FE8259D1}" presName="gear3dstNode" presStyleLbl="node1" presStyleIdx="2" presStyleCnt="3"/>
      <dgm:spPr/>
    </dgm:pt>
    <dgm:pt modelId="{276E1CB8-1773-4377-92BA-B8B51FD70A59}" type="pres">
      <dgm:prSet presAssocID="{15B375B7-A4E3-45EC-8754-C78E9F128416}" presName="connector1" presStyleLbl="sibTrans2D1" presStyleIdx="0" presStyleCnt="3"/>
      <dgm:spPr/>
    </dgm:pt>
    <dgm:pt modelId="{ACCC194C-CBBC-4C7A-AB2C-7F21B542F84A}" type="pres">
      <dgm:prSet presAssocID="{7B84F4E5-02EA-4E34-B9ED-3E68F57960EF}" presName="connector2" presStyleLbl="sibTrans2D1" presStyleIdx="1" presStyleCnt="3"/>
      <dgm:spPr/>
    </dgm:pt>
    <dgm:pt modelId="{0CCE44B8-7193-4E72-9790-50F3B38F40EB}" type="pres">
      <dgm:prSet presAssocID="{AEF265CE-5FD0-4965-AF5B-6F4E65B0DE84}" presName="connector3" presStyleLbl="sibTrans2D1" presStyleIdx="2" presStyleCnt="3"/>
      <dgm:spPr/>
    </dgm:pt>
  </dgm:ptLst>
  <dgm:cxnLst>
    <dgm:cxn modelId="{E8A1DF0B-B909-4D54-85BC-71791FA6FBAC}" type="presOf" srcId="{7B84F4E5-02EA-4E34-B9ED-3E68F57960EF}" destId="{ACCC194C-CBBC-4C7A-AB2C-7F21B542F84A}" srcOrd="0" destOrd="0" presId="urn:microsoft.com/office/officeart/2005/8/layout/gear1"/>
    <dgm:cxn modelId="{6A3ACA16-52C8-4018-8277-9E0DB0CE4BB8}" srcId="{340DD81E-DEBC-4011-B306-2E38879971FB}" destId="{982F452F-ECE2-466D-AFDE-B394DF27C2DD}" srcOrd="0" destOrd="0" parTransId="{8E42298B-ECF8-4E87-8A5A-300CC8A94692}" sibTransId="{15B375B7-A4E3-45EC-8754-C78E9F128416}"/>
    <dgm:cxn modelId="{DAB1E824-1468-423F-BF3C-1E792E4C33D8}" type="presOf" srcId="{18E872A2-12C7-4A1A-8E79-DF7642B8A590}" destId="{EA664C2C-F812-4051-9F5B-758C8BF01C8D}" srcOrd="0" destOrd="0" presId="urn:microsoft.com/office/officeart/2005/8/layout/gear1"/>
    <dgm:cxn modelId="{F3FA512B-7BA5-4A14-B142-2566DFD7C291}" type="presOf" srcId="{7AF74E09-26E2-4A09-A976-CDE6FE8259D1}" destId="{37F4E1B9-7CA4-46C3-B843-9A28EC004D99}" srcOrd="1" destOrd="0" presId="urn:microsoft.com/office/officeart/2005/8/layout/gear1"/>
    <dgm:cxn modelId="{98BB7E32-C522-44EA-A82B-806992B2DEEB}" type="presOf" srcId="{340DD81E-DEBC-4011-B306-2E38879971FB}" destId="{F161DDD5-BB85-4EF6-A14E-5BD657898345}" srcOrd="0" destOrd="0" presId="urn:microsoft.com/office/officeart/2005/8/layout/gear1"/>
    <dgm:cxn modelId="{46DC2042-7D77-49A2-AB82-8359DFC5D825}" type="presOf" srcId="{18E872A2-12C7-4A1A-8E79-DF7642B8A590}" destId="{85EEFD9C-67F1-4ECB-BB35-1E66F2A9899F}" srcOrd="1" destOrd="0" presId="urn:microsoft.com/office/officeart/2005/8/layout/gear1"/>
    <dgm:cxn modelId="{29135570-1EB8-4FF7-AB21-B230E28CA840}" srcId="{340DD81E-DEBC-4011-B306-2E38879971FB}" destId="{18E872A2-12C7-4A1A-8E79-DF7642B8A590}" srcOrd="1" destOrd="0" parTransId="{1102FF8B-0F9D-41C5-B1F4-889E200C717A}" sibTransId="{7B84F4E5-02EA-4E34-B9ED-3E68F57960EF}"/>
    <dgm:cxn modelId="{10CBE279-C9FB-435F-BE1E-AB1E9E90859D}" type="presOf" srcId="{982F452F-ECE2-466D-AFDE-B394DF27C2DD}" destId="{058A706B-B845-4BB9-A63E-FBE4F2D4B829}" srcOrd="2" destOrd="0" presId="urn:microsoft.com/office/officeart/2005/8/layout/gear1"/>
    <dgm:cxn modelId="{5D84A187-CC3F-407F-B5DD-B80A4516CDDC}" type="presOf" srcId="{18E872A2-12C7-4A1A-8E79-DF7642B8A590}" destId="{43C20CC5-2A1F-4DDC-BEA9-65A2812B3F94}" srcOrd="2" destOrd="0" presId="urn:microsoft.com/office/officeart/2005/8/layout/gear1"/>
    <dgm:cxn modelId="{E0AF0FB1-E319-4180-998A-57EE1B63D7DB}" type="presOf" srcId="{7AF74E09-26E2-4A09-A976-CDE6FE8259D1}" destId="{D1A98360-E3BD-4490-A932-8C314B169EDE}" srcOrd="2" destOrd="0" presId="urn:microsoft.com/office/officeart/2005/8/layout/gear1"/>
    <dgm:cxn modelId="{16F2BEC2-0C4D-4488-8A05-5ADF4B76271C}" type="presOf" srcId="{7AF74E09-26E2-4A09-A976-CDE6FE8259D1}" destId="{7B63B70F-0CF5-41B0-A55D-BA89B6910A8F}" srcOrd="0" destOrd="0" presId="urn:microsoft.com/office/officeart/2005/8/layout/gear1"/>
    <dgm:cxn modelId="{8E9E5BC5-13B0-4D00-9943-BFDD32F62618}" type="presOf" srcId="{982F452F-ECE2-466D-AFDE-B394DF27C2DD}" destId="{24EBDCA0-5C8A-4090-B8DC-66783BADA0B0}" srcOrd="1" destOrd="0" presId="urn:microsoft.com/office/officeart/2005/8/layout/gear1"/>
    <dgm:cxn modelId="{16A2D0D2-0FA8-4D2D-AB9B-DFE7A611B580}" type="presOf" srcId="{982F452F-ECE2-466D-AFDE-B394DF27C2DD}" destId="{C28FB9A2-F3EE-4E50-9B99-1908B49C3C15}" srcOrd="0" destOrd="0" presId="urn:microsoft.com/office/officeart/2005/8/layout/gear1"/>
    <dgm:cxn modelId="{0321DFD5-D427-423B-B521-A888B0F55106}" srcId="{340DD81E-DEBC-4011-B306-2E38879971FB}" destId="{7AF74E09-26E2-4A09-A976-CDE6FE8259D1}" srcOrd="2" destOrd="0" parTransId="{E790439E-B68C-483F-A736-EBC69303E4BC}" sibTransId="{AEF265CE-5FD0-4965-AF5B-6F4E65B0DE84}"/>
    <dgm:cxn modelId="{BC3C6FE9-1693-4203-8BCC-7E35E2FB3D57}" type="presOf" srcId="{15B375B7-A4E3-45EC-8754-C78E9F128416}" destId="{276E1CB8-1773-4377-92BA-B8B51FD70A59}" srcOrd="0" destOrd="0" presId="urn:microsoft.com/office/officeart/2005/8/layout/gear1"/>
    <dgm:cxn modelId="{8F673DEE-C5C7-4399-B26B-2EE41B1ACA46}" type="presOf" srcId="{7AF74E09-26E2-4A09-A976-CDE6FE8259D1}" destId="{76B1BC62-2295-4FF4-A349-6A711C799FF9}" srcOrd="3" destOrd="0" presId="urn:microsoft.com/office/officeart/2005/8/layout/gear1"/>
    <dgm:cxn modelId="{8CDBFBF0-46F0-4A8E-882F-A6FD159AC543}" type="presOf" srcId="{AEF265CE-5FD0-4965-AF5B-6F4E65B0DE84}" destId="{0CCE44B8-7193-4E72-9790-50F3B38F40EB}" srcOrd="0" destOrd="0" presId="urn:microsoft.com/office/officeart/2005/8/layout/gear1"/>
    <dgm:cxn modelId="{80EDC68A-43C6-493B-B8AA-3EDB326D548C}" type="presParOf" srcId="{F161DDD5-BB85-4EF6-A14E-5BD657898345}" destId="{C28FB9A2-F3EE-4E50-9B99-1908B49C3C15}" srcOrd="0" destOrd="0" presId="urn:microsoft.com/office/officeart/2005/8/layout/gear1"/>
    <dgm:cxn modelId="{5BCCD8AA-1772-4CA5-AB81-1CC3594E1EC8}" type="presParOf" srcId="{F161DDD5-BB85-4EF6-A14E-5BD657898345}" destId="{24EBDCA0-5C8A-4090-B8DC-66783BADA0B0}" srcOrd="1" destOrd="0" presId="urn:microsoft.com/office/officeart/2005/8/layout/gear1"/>
    <dgm:cxn modelId="{F0CFD802-E1F6-487F-A5AA-22804CED14C4}" type="presParOf" srcId="{F161DDD5-BB85-4EF6-A14E-5BD657898345}" destId="{058A706B-B845-4BB9-A63E-FBE4F2D4B829}" srcOrd="2" destOrd="0" presId="urn:microsoft.com/office/officeart/2005/8/layout/gear1"/>
    <dgm:cxn modelId="{CA9B6D3E-5817-40EF-9ADA-96708CB770FF}" type="presParOf" srcId="{F161DDD5-BB85-4EF6-A14E-5BD657898345}" destId="{EA664C2C-F812-4051-9F5B-758C8BF01C8D}" srcOrd="3" destOrd="0" presId="urn:microsoft.com/office/officeart/2005/8/layout/gear1"/>
    <dgm:cxn modelId="{81122559-0AFC-4D51-9A38-69E72FEB966F}" type="presParOf" srcId="{F161DDD5-BB85-4EF6-A14E-5BD657898345}" destId="{85EEFD9C-67F1-4ECB-BB35-1E66F2A9899F}" srcOrd="4" destOrd="0" presId="urn:microsoft.com/office/officeart/2005/8/layout/gear1"/>
    <dgm:cxn modelId="{A9FBB2A1-631A-4653-BAF7-5BC0DA00D295}" type="presParOf" srcId="{F161DDD5-BB85-4EF6-A14E-5BD657898345}" destId="{43C20CC5-2A1F-4DDC-BEA9-65A2812B3F94}" srcOrd="5" destOrd="0" presId="urn:microsoft.com/office/officeart/2005/8/layout/gear1"/>
    <dgm:cxn modelId="{DD5B2653-2D18-4006-8118-6063C7F95CD3}" type="presParOf" srcId="{F161DDD5-BB85-4EF6-A14E-5BD657898345}" destId="{7B63B70F-0CF5-41B0-A55D-BA89B6910A8F}" srcOrd="6" destOrd="0" presId="urn:microsoft.com/office/officeart/2005/8/layout/gear1"/>
    <dgm:cxn modelId="{8AB7EDE7-FB1B-4086-8A58-91B5F97B3715}" type="presParOf" srcId="{F161DDD5-BB85-4EF6-A14E-5BD657898345}" destId="{37F4E1B9-7CA4-46C3-B843-9A28EC004D99}" srcOrd="7" destOrd="0" presId="urn:microsoft.com/office/officeart/2005/8/layout/gear1"/>
    <dgm:cxn modelId="{FEB9AC63-D7D8-4884-B4AC-D2076368DBDE}" type="presParOf" srcId="{F161DDD5-BB85-4EF6-A14E-5BD657898345}" destId="{D1A98360-E3BD-4490-A932-8C314B169EDE}" srcOrd="8" destOrd="0" presId="urn:microsoft.com/office/officeart/2005/8/layout/gear1"/>
    <dgm:cxn modelId="{0998D94D-E096-480B-9B03-D698F758057D}" type="presParOf" srcId="{F161DDD5-BB85-4EF6-A14E-5BD657898345}" destId="{76B1BC62-2295-4FF4-A349-6A711C799FF9}" srcOrd="9" destOrd="0" presId="urn:microsoft.com/office/officeart/2005/8/layout/gear1"/>
    <dgm:cxn modelId="{6652A45E-E849-4AF6-AE6C-1991AF1DFC8D}" type="presParOf" srcId="{F161DDD5-BB85-4EF6-A14E-5BD657898345}" destId="{276E1CB8-1773-4377-92BA-B8B51FD70A59}" srcOrd="10" destOrd="0" presId="urn:microsoft.com/office/officeart/2005/8/layout/gear1"/>
    <dgm:cxn modelId="{4A247FDB-40A7-461A-AA6B-1A3AD4982DA7}" type="presParOf" srcId="{F161DDD5-BB85-4EF6-A14E-5BD657898345}" destId="{ACCC194C-CBBC-4C7A-AB2C-7F21B542F84A}" srcOrd="11" destOrd="0" presId="urn:microsoft.com/office/officeart/2005/8/layout/gear1"/>
    <dgm:cxn modelId="{1AB04604-70CD-4774-84C7-A6FFBBC7A345}" type="presParOf" srcId="{F161DDD5-BB85-4EF6-A14E-5BD657898345}" destId="{0CCE44B8-7193-4E72-9790-50F3B38F40E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A2203D-B7E6-4C02-AEEB-2F2F08FD67E8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90F0B-A96C-4428-B5DD-43FAF2B96F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Identify different customers data needs from enterprise view</a:t>
          </a:r>
        </a:p>
        <a:p>
          <a:pPr>
            <a:lnSpc>
              <a:spcPct val="100000"/>
            </a:lnSpc>
          </a:pPr>
          <a:r>
            <a:rPr lang="en-US" sz="2400" dirty="0"/>
            <a:t>Determine analytics needs (quality, methods) from statute and customers</a:t>
          </a:r>
        </a:p>
      </dgm:t>
    </dgm:pt>
    <dgm:pt modelId="{34C95CBB-2DAB-49E6-97D3-A7E456A9E78E}" type="parTrans" cxnId="{D67492FA-4865-49BA-8E13-445D22897DD3}">
      <dgm:prSet/>
      <dgm:spPr/>
      <dgm:t>
        <a:bodyPr/>
        <a:lstStyle/>
        <a:p>
          <a:endParaRPr lang="en-US"/>
        </a:p>
      </dgm:t>
    </dgm:pt>
    <dgm:pt modelId="{ACCA3A8A-55D6-45DF-980B-C9AEDDD03289}" type="sibTrans" cxnId="{D67492FA-4865-49BA-8E13-445D22897DD3}">
      <dgm:prSet/>
      <dgm:spPr/>
      <dgm:t>
        <a:bodyPr/>
        <a:lstStyle/>
        <a:p>
          <a:endParaRPr lang="en-US"/>
        </a:p>
      </dgm:t>
    </dgm:pt>
    <dgm:pt modelId="{DB0009C0-BC16-4683-A328-DD359F755E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Evaluate assets and gaps in data collection and reporting</a:t>
          </a:r>
        </a:p>
        <a:p>
          <a:pPr>
            <a:lnSpc>
              <a:spcPct val="100000"/>
            </a:lnSpc>
          </a:pPr>
          <a:r>
            <a:rPr lang="en-US" sz="2400" dirty="0"/>
            <a:t>Develop recommendations for meeting needs for analytics for program</a:t>
          </a:r>
        </a:p>
      </dgm:t>
    </dgm:pt>
    <dgm:pt modelId="{8B4A2D81-292A-4F9B-B0FD-AD48FC56EF65}" type="parTrans" cxnId="{A089537C-5A67-472D-8FA4-5D8F66B27E3C}">
      <dgm:prSet/>
      <dgm:spPr/>
      <dgm:t>
        <a:bodyPr/>
        <a:lstStyle/>
        <a:p>
          <a:endParaRPr lang="en-US"/>
        </a:p>
      </dgm:t>
    </dgm:pt>
    <dgm:pt modelId="{D4B073D7-B275-4ADB-9B38-9C2936C75529}" type="sibTrans" cxnId="{A089537C-5A67-472D-8FA4-5D8F66B27E3C}">
      <dgm:prSet/>
      <dgm:spPr/>
      <dgm:t>
        <a:bodyPr/>
        <a:lstStyle/>
        <a:p>
          <a:endParaRPr lang="en-US"/>
        </a:p>
      </dgm:t>
    </dgm:pt>
    <dgm:pt modelId="{F00ABC4B-EE81-4949-8457-C2E95B4C5C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Develop a data management and operational plan </a:t>
          </a:r>
        </a:p>
        <a:p>
          <a:pPr>
            <a:lnSpc>
              <a:spcPct val="100000"/>
            </a:lnSpc>
          </a:pPr>
          <a:r>
            <a:rPr lang="en-US" sz="2400" dirty="0"/>
            <a:t>Data collected for “corporate” like marketing, profitability, risk/recalls, </a:t>
          </a:r>
          <a:r>
            <a:rPr lang="en-US" sz="2400" dirty="0" err="1"/>
            <a:t>etc</a:t>
          </a:r>
          <a:endParaRPr lang="en-US" sz="2400" dirty="0"/>
        </a:p>
      </dgm:t>
    </dgm:pt>
    <dgm:pt modelId="{2F464DF8-4361-429B-A53B-9ED17012B5F6}" type="parTrans" cxnId="{48AF847D-B499-43C4-BB17-376E933DD186}">
      <dgm:prSet/>
      <dgm:spPr/>
      <dgm:t>
        <a:bodyPr/>
        <a:lstStyle/>
        <a:p>
          <a:endParaRPr lang="en-US"/>
        </a:p>
      </dgm:t>
    </dgm:pt>
    <dgm:pt modelId="{9440FB8C-B1CA-4299-9D41-441CCBE9793B}" type="sibTrans" cxnId="{48AF847D-B499-43C4-BB17-376E933DD186}">
      <dgm:prSet/>
      <dgm:spPr/>
      <dgm:t>
        <a:bodyPr/>
        <a:lstStyle/>
        <a:p>
          <a:endParaRPr lang="en-US"/>
        </a:p>
      </dgm:t>
    </dgm:pt>
    <dgm:pt modelId="{B0516523-2BDB-4092-A98E-5C61D1B11DCD}" type="pres">
      <dgm:prSet presAssocID="{21A2203D-B7E6-4C02-AEEB-2F2F08FD67E8}" presName="root" presStyleCnt="0">
        <dgm:presLayoutVars>
          <dgm:dir/>
          <dgm:resizeHandles val="exact"/>
        </dgm:presLayoutVars>
      </dgm:prSet>
      <dgm:spPr/>
    </dgm:pt>
    <dgm:pt modelId="{49C7E719-ED4B-41CD-A0CD-E27617225071}" type="pres">
      <dgm:prSet presAssocID="{A5890F0B-A96C-4428-B5DD-43FAF2B96F2E}" presName="compNode" presStyleCnt="0"/>
      <dgm:spPr/>
    </dgm:pt>
    <dgm:pt modelId="{EF7E5D3A-77F0-4EE4-B97F-57BA00961519}" type="pres">
      <dgm:prSet presAssocID="{A5890F0B-A96C-4428-B5DD-43FAF2B96F2E}" presName="bgRect" presStyleLbl="bgShp" presStyleIdx="0" presStyleCnt="3"/>
      <dgm:spPr/>
    </dgm:pt>
    <dgm:pt modelId="{4C3941E0-B28C-4831-8637-5FB8B38BCAF2}" type="pres">
      <dgm:prSet presAssocID="{A5890F0B-A96C-4428-B5DD-43FAF2B96F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8BD812A-6492-4B56-8156-1E6F9998D060}" type="pres">
      <dgm:prSet presAssocID="{A5890F0B-A96C-4428-B5DD-43FAF2B96F2E}" presName="spaceRect" presStyleCnt="0"/>
      <dgm:spPr/>
    </dgm:pt>
    <dgm:pt modelId="{AA9532E3-96F2-4204-99C0-8D074414056C}" type="pres">
      <dgm:prSet presAssocID="{A5890F0B-A96C-4428-B5DD-43FAF2B96F2E}" presName="parTx" presStyleLbl="revTx" presStyleIdx="0" presStyleCnt="3">
        <dgm:presLayoutVars>
          <dgm:chMax val="0"/>
          <dgm:chPref val="0"/>
        </dgm:presLayoutVars>
      </dgm:prSet>
      <dgm:spPr/>
    </dgm:pt>
    <dgm:pt modelId="{CB66E6BD-74FD-413B-95B5-0CBB4DA83E72}" type="pres">
      <dgm:prSet presAssocID="{ACCA3A8A-55D6-45DF-980B-C9AEDDD03289}" presName="sibTrans" presStyleCnt="0"/>
      <dgm:spPr/>
    </dgm:pt>
    <dgm:pt modelId="{2C1D10E2-A10A-4891-AA0D-0C331E1842F9}" type="pres">
      <dgm:prSet presAssocID="{DB0009C0-BC16-4683-A328-DD359F755EE3}" presName="compNode" presStyleCnt="0"/>
      <dgm:spPr/>
    </dgm:pt>
    <dgm:pt modelId="{AABABE86-7C27-4229-BFA0-83AA877A3D09}" type="pres">
      <dgm:prSet presAssocID="{DB0009C0-BC16-4683-A328-DD359F755EE3}" presName="bgRect" presStyleLbl="bgShp" presStyleIdx="1" presStyleCnt="3"/>
      <dgm:spPr/>
    </dgm:pt>
    <dgm:pt modelId="{DEE93186-8102-4F5E-9108-8274C8894FD3}" type="pres">
      <dgm:prSet presAssocID="{DB0009C0-BC16-4683-A328-DD359F755E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3CE7595C-0114-495E-BD48-EB23E2B0104B}" type="pres">
      <dgm:prSet presAssocID="{DB0009C0-BC16-4683-A328-DD359F755EE3}" presName="spaceRect" presStyleCnt="0"/>
      <dgm:spPr/>
    </dgm:pt>
    <dgm:pt modelId="{AE2EECF2-F016-4D8B-9775-1AEBE2CEAAC3}" type="pres">
      <dgm:prSet presAssocID="{DB0009C0-BC16-4683-A328-DD359F755EE3}" presName="parTx" presStyleLbl="revTx" presStyleIdx="1" presStyleCnt="3">
        <dgm:presLayoutVars>
          <dgm:chMax val="0"/>
          <dgm:chPref val="0"/>
        </dgm:presLayoutVars>
      </dgm:prSet>
      <dgm:spPr/>
    </dgm:pt>
    <dgm:pt modelId="{78AB5D7B-A58B-4A79-BD0A-9D431149927C}" type="pres">
      <dgm:prSet presAssocID="{D4B073D7-B275-4ADB-9B38-9C2936C75529}" presName="sibTrans" presStyleCnt="0"/>
      <dgm:spPr/>
    </dgm:pt>
    <dgm:pt modelId="{9793D2CC-0332-4E7D-9F5A-E94CE2508CC6}" type="pres">
      <dgm:prSet presAssocID="{F00ABC4B-EE81-4949-8457-C2E95B4C5CD7}" presName="compNode" presStyleCnt="0"/>
      <dgm:spPr/>
    </dgm:pt>
    <dgm:pt modelId="{9447D1EE-C4EE-4A51-89DF-5992FFB89CEE}" type="pres">
      <dgm:prSet presAssocID="{F00ABC4B-EE81-4949-8457-C2E95B4C5CD7}" presName="bgRect" presStyleLbl="bgShp" presStyleIdx="2" presStyleCnt="3"/>
      <dgm:spPr/>
    </dgm:pt>
    <dgm:pt modelId="{178BA23D-763C-49FF-93C5-6C248D1AACA1}" type="pres">
      <dgm:prSet presAssocID="{F00ABC4B-EE81-4949-8457-C2E95B4C5C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88D790A-59FB-4BA6-9A05-864C884344FF}" type="pres">
      <dgm:prSet presAssocID="{F00ABC4B-EE81-4949-8457-C2E95B4C5CD7}" presName="spaceRect" presStyleCnt="0"/>
      <dgm:spPr/>
    </dgm:pt>
    <dgm:pt modelId="{69AA162D-4ADC-49ED-AD35-ED437ACEB883}" type="pres">
      <dgm:prSet presAssocID="{F00ABC4B-EE81-4949-8457-C2E95B4C5CD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4A49F3A-6026-4BDF-83A2-34C2822210A1}" type="presOf" srcId="{21A2203D-B7E6-4C02-AEEB-2F2F08FD67E8}" destId="{B0516523-2BDB-4092-A98E-5C61D1B11DCD}" srcOrd="0" destOrd="0" presId="urn:microsoft.com/office/officeart/2018/2/layout/IconVerticalSolidList"/>
    <dgm:cxn modelId="{79ECB244-0640-4BB3-B008-B282B7FC0332}" type="presOf" srcId="{A5890F0B-A96C-4428-B5DD-43FAF2B96F2E}" destId="{AA9532E3-96F2-4204-99C0-8D074414056C}" srcOrd="0" destOrd="0" presId="urn:microsoft.com/office/officeart/2018/2/layout/IconVerticalSolidList"/>
    <dgm:cxn modelId="{F64B804E-2895-44A1-B265-23E515A22D15}" type="presOf" srcId="{DB0009C0-BC16-4683-A328-DD359F755EE3}" destId="{AE2EECF2-F016-4D8B-9775-1AEBE2CEAAC3}" srcOrd="0" destOrd="0" presId="urn:microsoft.com/office/officeart/2018/2/layout/IconVerticalSolidList"/>
    <dgm:cxn modelId="{A089537C-5A67-472D-8FA4-5D8F66B27E3C}" srcId="{21A2203D-B7E6-4C02-AEEB-2F2F08FD67E8}" destId="{DB0009C0-BC16-4683-A328-DD359F755EE3}" srcOrd="1" destOrd="0" parTransId="{8B4A2D81-292A-4F9B-B0FD-AD48FC56EF65}" sibTransId="{D4B073D7-B275-4ADB-9B38-9C2936C75529}"/>
    <dgm:cxn modelId="{48AF847D-B499-43C4-BB17-376E933DD186}" srcId="{21A2203D-B7E6-4C02-AEEB-2F2F08FD67E8}" destId="{F00ABC4B-EE81-4949-8457-C2E95B4C5CD7}" srcOrd="2" destOrd="0" parTransId="{2F464DF8-4361-429B-A53B-9ED17012B5F6}" sibTransId="{9440FB8C-B1CA-4299-9D41-441CCBE9793B}"/>
    <dgm:cxn modelId="{D912ABA2-CE32-40FD-85D7-23952EEC18F4}" type="presOf" srcId="{F00ABC4B-EE81-4949-8457-C2E95B4C5CD7}" destId="{69AA162D-4ADC-49ED-AD35-ED437ACEB883}" srcOrd="0" destOrd="0" presId="urn:microsoft.com/office/officeart/2018/2/layout/IconVerticalSolidList"/>
    <dgm:cxn modelId="{D67492FA-4865-49BA-8E13-445D22897DD3}" srcId="{21A2203D-B7E6-4C02-AEEB-2F2F08FD67E8}" destId="{A5890F0B-A96C-4428-B5DD-43FAF2B96F2E}" srcOrd="0" destOrd="0" parTransId="{34C95CBB-2DAB-49E6-97D3-A7E456A9E78E}" sibTransId="{ACCA3A8A-55D6-45DF-980B-C9AEDDD03289}"/>
    <dgm:cxn modelId="{1D3C334C-6EA4-45F1-9F03-6F5D4DF0CEC4}" type="presParOf" srcId="{B0516523-2BDB-4092-A98E-5C61D1B11DCD}" destId="{49C7E719-ED4B-41CD-A0CD-E27617225071}" srcOrd="0" destOrd="0" presId="urn:microsoft.com/office/officeart/2018/2/layout/IconVerticalSolidList"/>
    <dgm:cxn modelId="{69AEB9DE-FB18-4122-B8BE-80B0F00DEC31}" type="presParOf" srcId="{49C7E719-ED4B-41CD-A0CD-E27617225071}" destId="{EF7E5D3A-77F0-4EE4-B97F-57BA00961519}" srcOrd="0" destOrd="0" presId="urn:microsoft.com/office/officeart/2018/2/layout/IconVerticalSolidList"/>
    <dgm:cxn modelId="{5C17252A-10F7-475D-808C-A55108D13C34}" type="presParOf" srcId="{49C7E719-ED4B-41CD-A0CD-E27617225071}" destId="{4C3941E0-B28C-4831-8637-5FB8B38BCAF2}" srcOrd="1" destOrd="0" presId="urn:microsoft.com/office/officeart/2018/2/layout/IconVerticalSolidList"/>
    <dgm:cxn modelId="{EE014579-4766-415A-9FF6-3E76A9C6A8CE}" type="presParOf" srcId="{49C7E719-ED4B-41CD-A0CD-E27617225071}" destId="{F8BD812A-6492-4B56-8156-1E6F9998D060}" srcOrd="2" destOrd="0" presId="urn:microsoft.com/office/officeart/2018/2/layout/IconVerticalSolidList"/>
    <dgm:cxn modelId="{96433DA1-2DE3-4E47-934A-BEBECB7FD883}" type="presParOf" srcId="{49C7E719-ED4B-41CD-A0CD-E27617225071}" destId="{AA9532E3-96F2-4204-99C0-8D074414056C}" srcOrd="3" destOrd="0" presId="urn:microsoft.com/office/officeart/2018/2/layout/IconVerticalSolidList"/>
    <dgm:cxn modelId="{D74A3B94-694A-4244-A36B-E202C86EF342}" type="presParOf" srcId="{B0516523-2BDB-4092-A98E-5C61D1B11DCD}" destId="{CB66E6BD-74FD-413B-95B5-0CBB4DA83E72}" srcOrd="1" destOrd="0" presId="urn:microsoft.com/office/officeart/2018/2/layout/IconVerticalSolidList"/>
    <dgm:cxn modelId="{69317E57-F852-441D-A993-31292FD7A17D}" type="presParOf" srcId="{B0516523-2BDB-4092-A98E-5C61D1B11DCD}" destId="{2C1D10E2-A10A-4891-AA0D-0C331E1842F9}" srcOrd="2" destOrd="0" presId="urn:microsoft.com/office/officeart/2018/2/layout/IconVerticalSolidList"/>
    <dgm:cxn modelId="{5C1EF2AB-A97F-4185-9350-E8787E3EA2DE}" type="presParOf" srcId="{2C1D10E2-A10A-4891-AA0D-0C331E1842F9}" destId="{AABABE86-7C27-4229-BFA0-83AA877A3D09}" srcOrd="0" destOrd="0" presId="urn:microsoft.com/office/officeart/2018/2/layout/IconVerticalSolidList"/>
    <dgm:cxn modelId="{7DC6ADAE-331A-43B0-8F8D-33219F1FDB2C}" type="presParOf" srcId="{2C1D10E2-A10A-4891-AA0D-0C331E1842F9}" destId="{DEE93186-8102-4F5E-9108-8274C8894FD3}" srcOrd="1" destOrd="0" presId="urn:microsoft.com/office/officeart/2018/2/layout/IconVerticalSolidList"/>
    <dgm:cxn modelId="{74D6AFD3-C1BB-4493-8F93-6611C5FDAF0A}" type="presParOf" srcId="{2C1D10E2-A10A-4891-AA0D-0C331E1842F9}" destId="{3CE7595C-0114-495E-BD48-EB23E2B0104B}" srcOrd="2" destOrd="0" presId="urn:microsoft.com/office/officeart/2018/2/layout/IconVerticalSolidList"/>
    <dgm:cxn modelId="{7104ED22-E23C-45DB-8AB0-F911CE454637}" type="presParOf" srcId="{2C1D10E2-A10A-4891-AA0D-0C331E1842F9}" destId="{AE2EECF2-F016-4D8B-9775-1AEBE2CEAAC3}" srcOrd="3" destOrd="0" presId="urn:microsoft.com/office/officeart/2018/2/layout/IconVerticalSolidList"/>
    <dgm:cxn modelId="{7739655B-D2F7-480C-90E8-ACAA50C09A26}" type="presParOf" srcId="{B0516523-2BDB-4092-A98E-5C61D1B11DCD}" destId="{78AB5D7B-A58B-4A79-BD0A-9D431149927C}" srcOrd="3" destOrd="0" presId="urn:microsoft.com/office/officeart/2018/2/layout/IconVerticalSolidList"/>
    <dgm:cxn modelId="{F93B1D3E-347D-49C4-8749-6578FCFC3126}" type="presParOf" srcId="{B0516523-2BDB-4092-A98E-5C61D1B11DCD}" destId="{9793D2CC-0332-4E7D-9F5A-E94CE2508CC6}" srcOrd="4" destOrd="0" presId="urn:microsoft.com/office/officeart/2018/2/layout/IconVerticalSolidList"/>
    <dgm:cxn modelId="{000C0FA9-B48D-4BB9-851E-52333C5DCCA5}" type="presParOf" srcId="{9793D2CC-0332-4E7D-9F5A-E94CE2508CC6}" destId="{9447D1EE-C4EE-4A51-89DF-5992FFB89CEE}" srcOrd="0" destOrd="0" presId="urn:microsoft.com/office/officeart/2018/2/layout/IconVerticalSolidList"/>
    <dgm:cxn modelId="{C136A9F0-7038-4DB8-83AB-7CED9E883711}" type="presParOf" srcId="{9793D2CC-0332-4E7D-9F5A-E94CE2508CC6}" destId="{178BA23D-763C-49FF-93C5-6C248D1AACA1}" srcOrd="1" destOrd="0" presId="urn:microsoft.com/office/officeart/2018/2/layout/IconVerticalSolidList"/>
    <dgm:cxn modelId="{0D6CA77A-4F45-4603-A47A-658AE01F3DEC}" type="presParOf" srcId="{9793D2CC-0332-4E7D-9F5A-E94CE2508CC6}" destId="{688D790A-59FB-4BA6-9A05-864C884344FF}" srcOrd="2" destOrd="0" presId="urn:microsoft.com/office/officeart/2018/2/layout/IconVerticalSolidList"/>
    <dgm:cxn modelId="{19AED12C-F71E-4000-B4A5-12ED09C5BDBB}" type="presParOf" srcId="{9793D2CC-0332-4E7D-9F5A-E94CE2508CC6}" destId="{69AA162D-4ADC-49ED-AD35-ED437ACEB8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088D4D-AD4D-4948-AFB6-63B2B34A9391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8341A-9733-40D5-A634-051869431B4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Step 1 – Define Purpose/Use of Data</a:t>
          </a:r>
        </a:p>
      </dgm:t>
    </dgm:pt>
    <dgm:pt modelId="{B27EADF4-17A5-438C-81F8-04AD256DAABB}" type="parTrans" cxnId="{51768C48-2F0D-4044-A4FA-A16A840DA252}">
      <dgm:prSet/>
      <dgm:spPr/>
      <dgm:t>
        <a:bodyPr/>
        <a:lstStyle/>
        <a:p>
          <a:endParaRPr lang="en-US"/>
        </a:p>
      </dgm:t>
    </dgm:pt>
    <dgm:pt modelId="{24527BB0-2E96-4F2C-9B94-93840107844F}" type="sibTrans" cxnId="{51768C48-2F0D-4044-A4FA-A16A840DA252}">
      <dgm:prSet/>
      <dgm:spPr/>
      <dgm:t>
        <a:bodyPr/>
        <a:lstStyle/>
        <a:p>
          <a:endParaRPr lang="en-US"/>
        </a:p>
      </dgm:t>
    </dgm:pt>
    <dgm:pt modelId="{B8F697F9-F82F-472A-B797-F85F19E7787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Step 2 – Analysis of Current State and Options</a:t>
          </a:r>
        </a:p>
      </dgm:t>
    </dgm:pt>
    <dgm:pt modelId="{8E7DC21F-757D-4B34-8F44-0E160FC9FB47}" type="parTrans" cxnId="{51F7FAE0-FE49-4F9A-8694-3744770C2451}">
      <dgm:prSet/>
      <dgm:spPr/>
      <dgm:t>
        <a:bodyPr/>
        <a:lstStyle/>
        <a:p>
          <a:endParaRPr lang="en-US"/>
        </a:p>
      </dgm:t>
    </dgm:pt>
    <dgm:pt modelId="{92CE3A4F-216F-4513-AD21-81EF5BD1EA55}" type="sibTrans" cxnId="{51F7FAE0-FE49-4F9A-8694-3744770C2451}">
      <dgm:prSet/>
      <dgm:spPr/>
      <dgm:t>
        <a:bodyPr/>
        <a:lstStyle/>
        <a:p>
          <a:endParaRPr lang="en-US"/>
        </a:p>
      </dgm:t>
    </dgm:pt>
    <dgm:pt modelId="{B77D6F27-9F18-41D5-86E3-7E83AC470051}">
      <dgm:prSet phldrT="[Text]"/>
      <dgm:spPr/>
      <dgm:t>
        <a:bodyPr/>
        <a:lstStyle/>
        <a:p>
          <a:r>
            <a:rPr lang="en-US" dirty="0"/>
            <a:t>Step 3</a:t>
          </a:r>
        </a:p>
        <a:p>
          <a:r>
            <a:rPr lang="en-US" dirty="0"/>
            <a:t>Data Collection</a:t>
          </a:r>
        </a:p>
      </dgm:t>
    </dgm:pt>
    <dgm:pt modelId="{C3545590-D07A-4D08-9BF8-C9CBFDC18736}" type="parTrans" cxnId="{B26A4975-9818-4385-8BC6-D09284D995AA}">
      <dgm:prSet/>
      <dgm:spPr/>
      <dgm:t>
        <a:bodyPr/>
        <a:lstStyle/>
        <a:p>
          <a:endParaRPr lang="en-US"/>
        </a:p>
      </dgm:t>
    </dgm:pt>
    <dgm:pt modelId="{C334EC52-EAE0-4BA4-94D7-8CB8F514197B}" type="sibTrans" cxnId="{B26A4975-9818-4385-8BC6-D09284D995AA}">
      <dgm:prSet/>
      <dgm:spPr/>
      <dgm:t>
        <a:bodyPr/>
        <a:lstStyle/>
        <a:p>
          <a:endParaRPr lang="en-US"/>
        </a:p>
      </dgm:t>
    </dgm:pt>
    <dgm:pt modelId="{48C66A57-62A3-4E57-B4D1-8CBDB3E596D7}">
      <dgm:prSet phldrT="[Text]"/>
      <dgm:spPr/>
      <dgm:t>
        <a:bodyPr/>
        <a:lstStyle/>
        <a:p>
          <a:r>
            <a:rPr lang="en-US" dirty="0"/>
            <a:t>Step 4</a:t>
          </a:r>
        </a:p>
        <a:p>
          <a:r>
            <a:rPr lang="en-US" dirty="0"/>
            <a:t>User Access</a:t>
          </a:r>
        </a:p>
      </dgm:t>
    </dgm:pt>
    <dgm:pt modelId="{8FABC96C-3CC4-4E78-8126-F4E8F8356E94}" type="parTrans" cxnId="{7A10DC79-E1DE-4F11-83E1-140C35C3DA6C}">
      <dgm:prSet/>
      <dgm:spPr/>
      <dgm:t>
        <a:bodyPr/>
        <a:lstStyle/>
        <a:p>
          <a:endParaRPr lang="en-US"/>
        </a:p>
      </dgm:t>
    </dgm:pt>
    <dgm:pt modelId="{0FA3B3B9-DA68-4801-A90E-120CFD05CB4D}" type="sibTrans" cxnId="{7A10DC79-E1DE-4F11-83E1-140C35C3DA6C}">
      <dgm:prSet/>
      <dgm:spPr/>
      <dgm:t>
        <a:bodyPr/>
        <a:lstStyle/>
        <a:p>
          <a:endParaRPr lang="en-US"/>
        </a:p>
      </dgm:t>
    </dgm:pt>
    <dgm:pt modelId="{9B074EDB-BCFD-487F-8F91-2CE8B520EDD8}">
      <dgm:prSet phldrT="[Text]"/>
      <dgm:spPr/>
      <dgm:t>
        <a:bodyPr/>
        <a:lstStyle/>
        <a:p>
          <a:r>
            <a:rPr lang="en-US" dirty="0"/>
            <a:t>Step 5</a:t>
          </a:r>
        </a:p>
        <a:p>
          <a:r>
            <a:rPr lang="en-US" dirty="0"/>
            <a:t>Maintain</a:t>
          </a:r>
        </a:p>
      </dgm:t>
    </dgm:pt>
    <dgm:pt modelId="{C50FFFB4-0292-4C24-A53B-213B69EDD49B}" type="parTrans" cxnId="{2F45AA1A-8229-4ECB-8BC0-162E8B383CED}">
      <dgm:prSet/>
      <dgm:spPr/>
      <dgm:t>
        <a:bodyPr/>
        <a:lstStyle/>
        <a:p>
          <a:endParaRPr lang="en-US"/>
        </a:p>
      </dgm:t>
    </dgm:pt>
    <dgm:pt modelId="{B14524F0-BDDE-4895-8937-2B92968741C9}" type="sibTrans" cxnId="{2F45AA1A-8229-4ECB-8BC0-162E8B383CED}">
      <dgm:prSet/>
      <dgm:spPr/>
      <dgm:t>
        <a:bodyPr/>
        <a:lstStyle/>
        <a:p>
          <a:endParaRPr lang="en-US"/>
        </a:p>
      </dgm:t>
    </dgm:pt>
    <dgm:pt modelId="{36D6ED25-74E9-48AC-A530-BA5ABB79E6B1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Step 6</a:t>
          </a:r>
        </a:p>
        <a:p>
          <a:r>
            <a:rPr lang="en-US" dirty="0"/>
            <a:t>Evaluate/Improve</a:t>
          </a:r>
        </a:p>
      </dgm:t>
    </dgm:pt>
    <dgm:pt modelId="{2A10627A-7376-4846-ADEB-47080E0E709D}" type="parTrans" cxnId="{A2128CFF-BE2F-4346-BDF9-4B00DE627E0C}">
      <dgm:prSet/>
      <dgm:spPr/>
      <dgm:t>
        <a:bodyPr/>
        <a:lstStyle/>
        <a:p>
          <a:endParaRPr lang="en-US"/>
        </a:p>
      </dgm:t>
    </dgm:pt>
    <dgm:pt modelId="{510EFC1E-A27E-444C-BF80-6AC16F8C2FC8}" type="sibTrans" cxnId="{A2128CFF-BE2F-4346-BDF9-4B00DE627E0C}">
      <dgm:prSet/>
      <dgm:spPr/>
      <dgm:t>
        <a:bodyPr/>
        <a:lstStyle/>
        <a:p>
          <a:endParaRPr lang="en-US"/>
        </a:p>
      </dgm:t>
    </dgm:pt>
    <dgm:pt modelId="{133B292B-CE7C-4938-BA9B-3DFF062D5E0B}">
      <dgm:prSet/>
      <dgm:spPr/>
      <dgm:t>
        <a:bodyPr/>
        <a:lstStyle/>
        <a:p>
          <a:r>
            <a:rPr lang="en-US" dirty="0"/>
            <a:t>Step 7</a:t>
          </a:r>
        </a:p>
        <a:p>
          <a:r>
            <a:rPr lang="en-US" dirty="0"/>
            <a:t>Archive</a:t>
          </a:r>
        </a:p>
      </dgm:t>
    </dgm:pt>
    <dgm:pt modelId="{C3E5437F-CD80-4137-B708-5F525D88900F}" type="parTrans" cxnId="{8E202EA9-6801-4860-BC25-4B4A34D0DA19}">
      <dgm:prSet/>
      <dgm:spPr/>
      <dgm:t>
        <a:bodyPr/>
        <a:lstStyle/>
        <a:p>
          <a:endParaRPr lang="en-US"/>
        </a:p>
      </dgm:t>
    </dgm:pt>
    <dgm:pt modelId="{006E5823-6F1D-4C55-A23F-34F960D86046}" type="sibTrans" cxnId="{8E202EA9-6801-4860-BC25-4B4A34D0DA19}">
      <dgm:prSet/>
      <dgm:spPr/>
      <dgm:t>
        <a:bodyPr/>
        <a:lstStyle/>
        <a:p>
          <a:endParaRPr lang="en-US"/>
        </a:p>
      </dgm:t>
    </dgm:pt>
    <dgm:pt modelId="{30B23565-1B7A-4824-B6C9-045FB9D17B28}" type="pres">
      <dgm:prSet presAssocID="{BE088D4D-AD4D-4948-AFB6-63B2B34A9391}" presName="Name0" presStyleCnt="0">
        <dgm:presLayoutVars>
          <dgm:dir/>
          <dgm:resizeHandles val="exact"/>
        </dgm:presLayoutVars>
      </dgm:prSet>
      <dgm:spPr/>
    </dgm:pt>
    <dgm:pt modelId="{98A83AE8-FA65-4F33-8EE9-952AB9F90071}" type="pres">
      <dgm:prSet presAssocID="{BE088D4D-AD4D-4948-AFB6-63B2B34A9391}" presName="cycle" presStyleCnt="0"/>
      <dgm:spPr/>
    </dgm:pt>
    <dgm:pt modelId="{7EEB1743-9606-48E5-AB7D-60D64D022687}" type="pres">
      <dgm:prSet presAssocID="{9AE8341A-9733-40D5-A634-051869431B4F}" presName="nodeFirstNode" presStyleLbl="node1" presStyleIdx="0" presStyleCnt="7">
        <dgm:presLayoutVars>
          <dgm:bulletEnabled val="1"/>
        </dgm:presLayoutVars>
      </dgm:prSet>
      <dgm:spPr/>
    </dgm:pt>
    <dgm:pt modelId="{4008AF3E-62E9-4E67-90A4-BC014EDE0CDF}" type="pres">
      <dgm:prSet presAssocID="{24527BB0-2E96-4F2C-9B94-93840107844F}" presName="sibTransFirstNode" presStyleLbl="bgShp" presStyleIdx="0" presStyleCnt="1"/>
      <dgm:spPr/>
    </dgm:pt>
    <dgm:pt modelId="{A7C55D76-232A-4150-8FC3-2AC43B03E0E9}" type="pres">
      <dgm:prSet presAssocID="{B8F697F9-F82F-472A-B797-F85F19E7787B}" presName="nodeFollowingNodes" presStyleLbl="node1" presStyleIdx="1" presStyleCnt="7">
        <dgm:presLayoutVars>
          <dgm:bulletEnabled val="1"/>
        </dgm:presLayoutVars>
      </dgm:prSet>
      <dgm:spPr/>
    </dgm:pt>
    <dgm:pt modelId="{1A451FA5-178B-43C0-8DB0-47C9B1DA69B6}" type="pres">
      <dgm:prSet presAssocID="{B77D6F27-9F18-41D5-86E3-7E83AC470051}" presName="nodeFollowingNodes" presStyleLbl="node1" presStyleIdx="2" presStyleCnt="7">
        <dgm:presLayoutVars>
          <dgm:bulletEnabled val="1"/>
        </dgm:presLayoutVars>
      </dgm:prSet>
      <dgm:spPr/>
    </dgm:pt>
    <dgm:pt modelId="{0F5BABF0-BBDF-461F-B5D0-37BE4A7A3F10}" type="pres">
      <dgm:prSet presAssocID="{48C66A57-62A3-4E57-B4D1-8CBDB3E596D7}" presName="nodeFollowingNodes" presStyleLbl="node1" presStyleIdx="3" presStyleCnt="7">
        <dgm:presLayoutVars>
          <dgm:bulletEnabled val="1"/>
        </dgm:presLayoutVars>
      </dgm:prSet>
      <dgm:spPr/>
    </dgm:pt>
    <dgm:pt modelId="{934A83A8-9396-4D04-9529-F00B14384465}" type="pres">
      <dgm:prSet presAssocID="{9B074EDB-BCFD-487F-8F91-2CE8B520EDD8}" presName="nodeFollowingNodes" presStyleLbl="node1" presStyleIdx="4" presStyleCnt="7">
        <dgm:presLayoutVars>
          <dgm:bulletEnabled val="1"/>
        </dgm:presLayoutVars>
      </dgm:prSet>
      <dgm:spPr/>
    </dgm:pt>
    <dgm:pt modelId="{4EF1E0AA-F95E-434C-AC8D-1644D5039358}" type="pres">
      <dgm:prSet presAssocID="{36D6ED25-74E9-48AC-A530-BA5ABB79E6B1}" presName="nodeFollowingNodes" presStyleLbl="node1" presStyleIdx="5" presStyleCnt="7">
        <dgm:presLayoutVars>
          <dgm:bulletEnabled val="1"/>
        </dgm:presLayoutVars>
      </dgm:prSet>
      <dgm:spPr/>
    </dgm:pt>
    <dgm:pt modelId="{C6685F62-56DD-4A7D-8DD5-1A6BB96B2F2A}" type="pres">
      <dgm:prSet presAssocID="{133B292B-CE7C-4938-BA9B-3DFF062D5E0B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2F45AA1A-8229-4ECB-8BC0-162E8B383CED}" srcId="{BE088D4D-AD4D-4948-AFB6-63B2B34A9391}" destId="{9B074EDB-BCFD-487F-8F91-2CE8B520EDD8}" srcOrd="4" destOrd="0" parTransId="{C50FFFB4-0292-4C24-A53B-213B69EDD49B}" sibTransId="{B14524F0-BDDE-4895-8937-2B92968741C9}"/>
    <dgm:cxn modelId="{DE4AA128-FC7E-4B26-A451-80EF59E36B91}" type="presOf" srcId="{9B074EDB-BCFD-487F-8F91-2CE8B520EDD8}" destId="{934A83A8-9396-4D04-9529-F00B14384465}" srcOrd="0" destOrd="0" presId="urn:microsoft.com/office/officeart/2005/8/layout/cycle3"/>
    <dgm:cxn modelId="{17A8D360-F652-4967-9FAF-D367E07BD0DA}" type="presOf" srcId="{B77D6F27-9F18-41D5-86E3-7E83AC470051}" destId="{1A451FA5-178B-43C0-8DB0-47C9B1DA69B6}" srcOrd="0" destOrd="0" presId="urn:microsoft.com/office/officeart/2005/8/layout/cycle3"/>
    <dgm:cxn modelId="{51768C48-2F0D-4044-A4FA-A16A840DA252}" srcId="{BE088D4D-AD4D-4948-AFB6-63B2B34A9391}" destId="{9AE8341A-9733-40D5-A634-051869431B4F}" srcOrd="0" destOrd="0" parTransId="{B27EADF4-17A5-438C-81F8-04AD256DAABB}" sibTransId="{24527BB0-2E96-4F2C-9B94-93840107844F}"/>
    <dgm:cxn modelId="{B26A4975-9818-4385-8BC6-D09284D995AA}" srcId="{BE088D4D-AD4D-4948-AFB6-63B2B34A9391}" destId="{B77D6F27-9F18-41D5-86E3-7E83AC470051}" srcOrd="2" destOrd="0" parTransId="{C3545590-D07A-4D08-9BF8-C9CBFDC18736}" sibTransId="{C334EC52-EAE0-4BA4-94D7-8CB8F514197B}"/>
    <dgm:cxn modelId="{3C739156-77CB-4FFC-B175-48151BCBC88A}" type="presOf" srcId="{24527BB0-2E96-4F2C-9B94-93840107844F}" destId="{4008AF3E-62E9-4E67-90A4-BC014EDE0CDF}" srcOrd="0" destOrd="0" presId="urn:microsoft.com/office/officeart/2005/8/layout/cycle3"/>
    <dgm:cxn modelId="{7A10DC79-E1DE-4F11-83E1-140C35C3DA6C}" srcId="{BE088D4D-AD4D-4948-AFB6-63B2B34A9391}" destId="{48C66A57-62A3-4E57-B4D1-8CBDB3E596D7}" srcOrd="3" destOrd="0" parTransId="{8FABC96C-3CC4-4E78-8126-F4E8F8356E94}" sibTransId="{0FA3B3B9-DA68-4801-A90E-120CFD05CB4D}"/>
    <dgm:cxn modelId="{3C89A091-C0DC-430F-9417-334A9C361F27}" type="presOf" srcId="{9AE8341A-9733-40D5-A634-051869431B4F}" destId="{7EEB1743-9606-48E5-AB7D-60D64D022687}" srcOrd="0" destOrd="0" presId="urn:microsoft.com/office/officeart/2005/8/layout/cycle3"/>
    <dgm:cxn modelId="{A6467B9E-E21D-46DC-A606-EF9C203D304D}" type="presOf" srcId="{B8F697F9-F82F-472A-B797-F85F19E7787B}" destId="{A7C55D76-232A-4150-8FC3-2AC43B03E0E9}" srcOrd="0" destOrd="0" presId="urn:microsoft.com/office/officeart/2005/8/layout/cycle3"/>
    <dgm:cxn modelId="{8E202EA9-6801-4860-BC25-4B4A34D0DA19}" srcId="{BE088D4D-AD4D-4948-AFB6-63B2B34A9391}" destId="{133B292B-CE7C-4938-BA9B-3DFF062D5E0B}" srcOrd="6" destOrd="0" parTransId="{C3E5437F-CD80-4137-B708-5F525D88900F}" sibTransId="{006E5823-6F1D-4C55-A23F-34F960D86046}"/>
    <dgm:cxn modelId="{65A9DCBF-EAC9-4A9C-AD4C-9BC853140EBC}" type="presOf" srcId="{36D6ED25-74E9-48AC-A530-BA5ABB79E6B1}" destId="{4EF1E0AA-F95E-434C-AC8D-1644D5039358}" srcOrd="0" destOrd="0" presId="urn:microsoft.com/office/officeart/2005/8/layout/cycle3"/>
    <dgm:cxn modelId="{7D672DD2-785F-4629-B878-87B721DB31F9}" type="presOf" srcId="{133B292B-CE7C-4938-BA9B-3DFF062D5E0B}" destId="{C6685F62-56DD-4A7D-8DD5-1A6BB96B2F2A}" srcOrd="0" destOrd="0" presId="urn:microsoft.com/office/officeart/2005/8/layout/cycle3"/>
    <dgm:cxn modelId="{51F7FAE0-FE49-4F9A-8694-3744770C2451}" srcId="{BE088D4D-AD4D-4948-AFB6-63B2B34A9391}" destId="{B8F697F9-F82F-472A-B797-F85F19E7787B}" srcOrd="1" destOrd="0" parTransId="{8E7DC21F-757D-4B34-8F44-0E160FC9FB47}" sibTransId="{92CE3A4F-216F-4513-AD21-81EF5BD1EA55}"/>
    <dgm:cxn modelId="{228BF3E6-B26E-4F91-ACB3-E6859F18188B}" type="presOf" srcId="{48C66A57-62A3-4E57-B4D1-8CBDB3E596D7}" destId="{0F5BABF0-BBDF-461F-B5D0-37BE4A7A3F10}" srcOrd="0" destOrd="0" presId="urn:microsoft.com/office/officeart/2005/8/layout/cycle3"/>
    <dgm:cxn modelId="{7CDA42FB-459F-4AB8-82A5-334B86FCC97F}" type="presOf" srcId="{BE088D4D-AD4D-4948-AFB6-63B2B34A9391}" destId="{30B23565-1B7A-4824-B6C9-045FB9D17B28}" srcOrd="0" destOrd="0" presId="urn:microsoft.com/office/officeart/2005/8/layout/cycle3"/>
    <dgm:cxn modelId="{A2128CFF-BE2F-4346-BDF9-4B00DE627E0C}" srcId="{BE088D4D-AD4D-4948-AFB6-63B2B34A9391}" destId="{36D6ED25-74E9-48AC-A530-BA5ABB79E6B1}" srcOrd="5" destOrd="0" parTransId="{2A10627A-7376-4846-ADEB-47080E0E709D}" sibTransId="{510EFC1E-A27E-444C-BF80-6AC16F8C2FC8}"/>
    <dgm:cxn modelId="{680F61C3-D663-4406-99B9-684C5B65E300}" type="presParOf" srcId="{30B23565-1B7A-4824-B6C9-045FB9D17B28}" destId="{98A83AE8-FA65-4F33-8EE9-952AB9F90071}" srcOrd="0" destOrd="0" presId="urn:microsoft.com/office/officeart/2005/8/layout/cycle3"/>
    <dgm:cxn modelId="{93BF8E27-4F3C-455A-B295-93C9161D6A3C}" type="presParOf" srcId="{98A83AE8-FA65-4F33-8EE9-952AB9F90071}" destId="{7EEB1743-9606-48E5-AB7D-60D64D022687}" srcOrd="0" destOrd="0" presId="urn:microsoft.com/office/officeart/2005/8/layout/cycle3"/>
    <dgm:cxn modelId="{EC96D547-3DAD-401B-B28C-204AD482F9FA}" type="presParOf" srcId="{98A83AE8-FA65-4F33-8EE9-952AB9F90071}" destId="{4008AF3E-62E9-4E67-90A4-BC014EDE0CDF}" srcOrd="1" destOrd="0" presId="urn:microsoft.com/office/officeart/2005/8/layout/cycle3"/>
    <dgm:cxn modelId="{C2156E34-F2B0-41F2-A9FB-B1DE23CEF1E3}" type="presParOf" srcId="{98A83AE8-FA65-4F33-8EE9-952AB9F90071}" destId="{A7C55D76-232A-4150-8FC3-2AC43B03E0E9}" srcOrd="2" destOrd="0" presId="urn:microsoft.com/office/officeart/2005/8/layout/cycle3"/>
    <dgm:cxn modelId="{18EDB6CA-2A7A-4041-8E9F-C1F81548DE1A}" type="presParOf" srcId="{98A83AE8-FA65-4F33-8EE9-952AB9F90071}" destId="{1A451FA5-178B-43C0-8DB0-47C9B1DA69B6}" srcOrd="3" destOrd="0" presId="urn:microsoft.com/office/officeart/2005/8/layout/cycle3"/>
    <dgm:cxn modelId="{E9A42B4A-FED5-4B1D-8134-2FA5043C699D}" type="presParOf" srcId="{98A83AE8-FA65-4F33-8EE9-952AB9F90071}" destId="{0F5BABF0-BBDF-461F-B5D0-37BE4A7A3F10}" srcOrd="4" destOrd="0" presId="urn:microsoft.com/office/officeart/2005/8/layout/cycle3"/>
    <dgm:cxn modelId="{3F04D1CD-D930-41BA-AAE5-AE7C8D10EFB7}" type="presParOf" srcId="{98A83AE8-FA65-4F33-8EE9-952AB9F90071}" destId="{934A83A8-9396-4D04-9529-F00B14384465}" srcOrd="5" destOrd="0" presId="urn:microsoft.com/office/officeart/2005/8/layout/cycle3"/>
    <dgm:cxn modelId="{FC0DFAA9-4CDB-4B80-9892-AD8712B81A46}" type="presParOf" srcId="{98A83AE8-FA65-4F33-8EE9-952AB9F90071}" destId="{4EF1E0AA-F95E-434C-AC8D-1644D5039358}" srcOrd="6" destOrd="0" presId="urn:microsoft.com/office/officeart/2005/8/layout/cycle3"/>
    <dgm:cxn modelId="{A617059F-0A11-41F3-A104-2C423926269D}" type="presParOf" srcId="{98A83AE8-FA65-4F33-8EE9-952AB9F90071}" destId="{C6685F62-56DD-4A7D-8DD5-1A6BB96B2F2A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D06A0-A292-4924-A339-2453A133E594}">
      <dsp:nvSpPr>
        <dsp:cNvPr id="0" name=""/>
        <dsp:cNvSpPr/>
      </dsp:nvSpPr>
      <dsp:spPr>
        <a:xfrm>
          <a:off x="8024" y="1455"/>
          <a:ext cx="11918776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Dynamic Soil Properties (DSP) Hub Goal Statement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DSP Hub will provide an authoritative source for data and interpretations on soil properties that change rapidly (geologically-speaking) due to land uses and conservation management. </a:t>
          </a:r>
          <a:endParaRPr lang="en-US" sz="1600" kern="1200" dirty="0"/>
        </a:p>
      </dsp:txBody>
      <dsp:txXfrm>
        <a:off x="44130" y="37561"/>
        <a:ext cx="11846564" cy="1160523"/>
      </dsp:txXfrm>
    </dsp:sp>
    <dsp:sp modelId="{1893726C-FF18-4571-9661-C18E2E98C534}">
      <dsp:nvSpPr>
        <dsp:cNvPr id="0" name=""/>
        <dsp:cNvSpPr/>
      </dsp:nvSpPr>
      <dsp:spPr>
        <a:xfrm>
          <a:off x="8024" y="1357875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Align to USDA enterprise data governance</a:t>
          </a:r>
        </a:p>
      </dsp:txBody>
      <dsp:txXfrm>
        <a:off x="44130" y="1393981"/>
        <a:ext cx="1547847" cy="1160523"/>
      </dsp:txXfrm>
    </dsp:sp>
    <dsp:sp modelId="{4928516B-BA0C-4A26-91DB-0F46A86FACFD}">
      <dsp:nvSpPr>
        <dsp:cNvPr id="0" name=""/>
        <dsp:cNvSpPr/>
      </dsp:nvSpPr>
      <dsp:spPr>
        <a:xfrm>
          <a:off x="8024" y="2714294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Strategy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Include data stewardship and authoritative data concept  (single source of truth)</a:t>
          </a:r>
        </a:p>
      </dsp:txBody>
      <dsp:txXfrm>
        <a:off x="44130" y="2750400"/>
        <a:ext cx="1547847" cy="1160523"/>
      </dsp:txXfrm>
    </dsp:sp>
    <dsp:sp modelId="{7555D918-FFCA-40FC-B011-AC34FA636222}">
      <dsp:nvSpPr>
        <dsp:cNvPr id="0" name=""/>
        <dsp:cNvSpPr/>
      </dsp:nvSpPr>
      <dsp:spPr>
        <a:xfrm>
          <a:off x="8024" y="4070713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Tactic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 policies for data stewardship and authoritative methods </a:t>
          </a:r>
        </a:p>
      </dsp:txBody>
      <dsp:txXfrm>
        <a:off x="44130" y="4106819"/>
        <a:ext cx="1547847" cy="1160523"/>
      </dsp:txXfrm>
    </dsp:sp>
    <dsp:sp modelId="{C8607958-6FDA-49EB-B36D-57338BC907D6}">
      <dsp:nvSpPr>
        <dsp:cNvPr id="0" name=""/>
        <dsp:cNvSpPr/>
      </dsp:nvSpPr>
      <dsp:spPr>
        <a:xfrm>
          <a:off x="8024" y="5427132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Action Steps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Draft policy structure based on DSP Hub Strategic and Tactical Plan</a:t>
          </a:r>
          <a:endParaRPr lang="en-US" sz="1400" b="0" kern="1200" dirty="0"/>
        </a:p>
      </dsp:txBody>
      <dsp:txXfrm>
        <a:off x="44130" y="5463238"/>
        <a:ext cx="1547847" cy="1160523"/>
      </dsp:txXfrm>
    </dsp:sp>
    <dsp:sp modelId="{1A147D8F-4893-4D8E-AF45-12B1F4594BCA}">
      <dsp:nvSpPr>
        <dsp:cNvPr id="0" name=""/>
        <dsp:cNvSpPr/>
      </dsp:nvSpPr>
      <dsp:spPr>
        <a:xfrm>
          <a:off x="1764168" y="1357875"/>
          <a:ext cx="4962241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Ensure dynamic soil property data and interpretations are science-based and authoritative</a:t>
          </a:r>
        </a:p>
      </dsp:txBody>
      <dsp:txXfrm>
        <a:off x="1800274" y="1393981"/>
        <a:ext cx="4890029" cy="1160523"/>
      </dsp:txXfrm>
    </dsp:sp>
    <dsp:sp modelId="{CDDBBA61-520D-464D-9FE8-B46DE74BD5A5}">
      <dsp:nvSpPr>
        <dsp:cNvPr id="0" name=""/>
        <dsp:cNvSpPr/>
      </dsp:nvSpPr>
      <dsp:spPr>
        <a:xfrm>
          <a:off x="1764168" y="2714294"/>
          <a:ext cx="3274140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Strategy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Provide a scientific framework and decision-making process that supports and enforces the DSP Hub business process. </a:t>
          </a:r>
        </a:p>
      </dsp:txBody>
      <dsp:txXfrm>
        <a:off x="1800274" y="2750400"/>
        <a:ext cx="3201928" cy="1160523"/>
      </dsp:txXfrm>
    </dsp:sp>
    <dsp:sp modelId="{71207DBD-52CD-4B7B-857A-E5607EA7BCE4}">
      <dsp:nvSpPr>
        <dsp:cNvPr id="0" name=""/>
        <dsp:cNvSpPr/>
      </dsp:nvSpPr>
      <dsp:spPr>
        <a:xfrm>
          <a:off x="1764168" y="4070713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Tactic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Adopt a data quality rating framework to evaluate existing data products</a:t>
          </a:r>
        </a:p>
      </dsp:txBody>
      <dsp:txXfrm>
        <a:off x="1800274" y="4106819"/>
        <a:ext cx="1547847" cy="1160523"/>
      </dsp:txXfrm>
    </dsp:sp>
    <dsp:sp modelId="{25CA99C7-CBE3-42A4-9AD8-7A1D383DE4C7}">
      <dsp:nvSpPr>
        <dsp:cNvPr id="0" name=""/>
        <dsp:cNvSpPr/>
      </dsp:nvSpPr>
      <dsp:spPr>
        <a:xfrm>
          <a:off x="1764168" y="5427132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Action Steps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 data standards for use by other teams (e.g. Soil Health)</a:t>
          </a:r>
        </a:p>
      </dsp:txBody>
      <dsp:txXfrm>
        <a:off x="1800274" y="5463238"/>
        <a:ext cx="1547847" cy="1160523"/>
      </dsp:txXfrm>
    </dsp:sp>
    <dsp:sp modelId="{36AB4353-406A-4838-B012-ED1AE26DE986}">
      <dsp:nvSpPr>
        <dsp:cNvPr id="0" name=""/>
        <dsp:cNvSpPr/>
      </dsp:nvSpPr>
      <dsp:spPr>
        <a:xfrm>
          <a:off x="3418249" y="4070713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Tactic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Document data processing and approval process for data products</a:t>
          </a:r>
          <a:endParaRPr lang="en-US" sz="1400" b="1" kern="1200" dirty="0"/>
        </a:p>
      </dsp:txBody>
      <dsp:txXfrm>
        <a:off x="3454355" y="4106819"/>
        <a:ext cx="1547847" cy="1160523"/>
      </dsp:txXfrm>
    </dsp:sp>
    <dsp:sp modelId="{29B16561-FD3E-48E8-B487-E242DAB50646}">
      <dsp:nvSpPr>
        <dsp:cNvPr id="0" name=""/>
        <dsp:cNvSpPr/>
      </dsp:nvSpPr>
      <dsp:spPr>
        <a:xfrm>
          <a:off x="3418249" y="5427132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Action Steps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Draft </a:t>
          </a:r>
          <a:r>
            <a:rPr lang="en-US" sz="1400" kern="1200" dirty="0" err="1"/>
            <a:t>zRoles</a:t>
          </a:r>
          <a:r>
            <a:rPr lang="en-US" sz="1400" kern="1200" dirty="0"/>
            <a:t> framework to support DSP Hub business process</a:t>
          </a:r>
        </a:p>
      </dsp:txBody>
      <dsp:txXfrm>
        <a:off x="3454355" y="5463238"/>
        <a:ext cx="1547847" cy="1160523"/>
      </dsp:txXfrm>
    </dsp:sp>
    <dsp:sp modelId="{FB810AC2-77AF-434B-A4B2-EF24A7C6A2B0}">
      <dsp:nvSpPr>
        <dsp:cNvPr id="0" name=""/>
        <dsp:cNvSpPr/>
      </dsp:nvSpPr>
      <dsp:spPr>
        <a:xfrm>
          <a:off x="5106351" y="2714294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Strategy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Adopt advisory structure for DSP Hub (proposed DSPAC)</a:t>
          </a:r>
          <a:endParaRPr lang="en-US" sz="1400" b="1" kern="1200" dirty="0"/>
        </a:p>
      </dsp:txBody>
      <dsp:txXfrm>
        <a:off x="5142457" y="2750400"/>
        <a:ext cx="1547847" cy="1160523"/>
      </dsp:txXfrm>
    </dsp:sp>
    <dsp:sp modelId="{FC5B9295-4F0A-447E-9B49-4AB3D2696DC3}">
      <dsp:nvSpPr>
        <dsp:cNvPr id="0" name=""/>
        <dsp:cNvSpPr/>
      </dsp:nvSpPr>
      <dsp:spPr>
        <a:xfrm>
          <a:off x="5106351" y="4070713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Tactic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scopes, roles, and areas of expertise needed.</a:t>
          </a:r>
        </a:p>
      </dsp:txBody>
      <dsp:txXfrm>
        <a:off x="5142457" y="4106819"/>
        <a:ext cx="1547847" cy="1160523"/>
      </dsp:txXfrm>
    </dsp:sp>
    <dsp:sp modelId="{B6633314-CD79-4BD0-8E3B-CD0245D65CED}">
      <dsp:nvSpPr>
        <dsp:cNvPr id="0" name=""/>
        <dsp:cNvSpPr/>
      </dsp:nvSpPr>
      <dsp:spPr>
        <a:xfrm>
          <a:off x="5106351" y="5427132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Action Steps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Propose candidates and draft policy for discussions with Deputy Chief</a:t>
          </a:r>
        </a:p>
      </dsp:txBody>
      <dsp:txXfrm>
        <a:off x="5142457" y="5463238"/>
        <a:ext cx="1547847" cy="1160523"/>
      </dsp:txXfrm>
    </dsp:sp>
    <dsp:sp modelId="{35051F42-C806-47A2-AE08-991FB6507810}">
      <dsp:nvSpPr>
        <dsp:cNvPr id="0" name=""/>
        <dsp:cNvSpPr/>
      </dsp:nvSpPr>
      <dsp:spPr>
        <a:xfrm>
          <a:off x="6862495" y="1357875"/>
          <a:ext cx="3308161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Provide a business tool to support the science-based processes and data stewardship</a:t>
          </a:r>
        </a:p>
      </dsp:txBody>
      <dsp:txXfrm>
        <a:off x="6898601" y="1393981"/>
        <a:ext cx="3235949" cy="1160523"/>
      </dsp:txXfrm>
    </dsp:sp>
    <dsp:sp modelId="{BF0DF0A3-2249-4770-9383-A02E370D0DE8}">
      <dsp:nvSpPr>
        <dsp:cNvPr id="0" name=""/>
        <dsp:cNvSpPr/>
      </dsp:nvSpPr>
      <dsp:spPr>
        <a:xfrm>
          <a:off x="6862495" y="2714294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Strategy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Prioritize the use of authoritative data sets for DSP Hub processes</a:t>
          </a:r>
        </a:p>
      </dsp:txBody>
      <dsp:txXfrm>
        <a:off x="6898601" y="2750400"/>
        <a:ext cx="1547847" cy="1160523"/>
      </dsp:txXfrm>
    </dsp:sp>
    <dsp:sp modelId="{7A56CB53-82CE-45C4-B136-FB382B80953E}">
      <dsp:nvSpPr>
        <dsp:cNvPr id="0" name=""/>
        <dsp:cNvSpPr/>
      </dsp:nvSpPr>
      <dsp:spPr>
        <a:xfrm>
          <a:off x="6862495" y="4070713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Tactic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Link, use, and develop authoritative data  </a:t>
          </a:r>
        </a:p>
      </dsp:txBody>
      <dsp:txXfrm>
        <a:off x="6898601" y="4106819"/>
        <a:ext cx="1547847" cy="1160523"/>
      </dsp:txXfrm>
    </dsp:sp>
    <dsp:sp modelId="{39AE0F22-BD5F-44A2-A9A7-2B8B17AE80DB}">
      <dsp:nvSpPr>
        <dsp:cNvPr id="0" name=""/>
        <dsp:cNvSpPr/>
      </dsp:nvSpPr>
      <dsp:spPr>
        <a:xfrm>
          <a:off x="6862495" y="5427132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Action Steps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Evaluate data assets: SHDB, PEDON, and COMET reference data</a:t>
          </a:r>
        </a:p>
      </dsp:txBody>
      <dsp:txXfrm>
        <a:off x="6898601" y="5463238"/>
        <a:ext cx="1547847" cy="1160523"/>
      </dsp:txXfrm>
    </dsp:sp>
    <dsp:sp modelId="{95F99495-8FA0-4859-88BD-DAB10A8465F5}">
      <dsp:nvSpPr>
        <dsp:cNvPr id="0" name=""/>
        <dsp:cNvSpPr/>
      </dsp:nvSpPr>
      <dsp:spPr>
        <a:xfrm>
          <a:off x="8550597" y="2714294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Strategy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Develop the DSP Hub technology</a:t>
          </a:r>
        </a:p>
      </dsp:txBody>
      <dsp:txXfrm>
        <a:off x="8586703" y="2750400"/>
        <a:ext cx="1547847" cy="1160523"/>
      </dsp:txXfrm>
    </dsp:sp>
    <dsp:sp modelId="{06EBAC6A-D22C-4E70-BC6A-4EFBE2E6A1E6}">
      <dsp:nvSpPr>
        <dsp:cNvPr id="0" name=""/>
        <dsp:cNvSpPr/>
      </dsp:nvSpPr>
      <dsp:spPr>
        <a:xfrm>
          <a:off x="8550597" y="4070713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Tactic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Provide raw data repository for priority initiatives (#1 = Soil Health)</a:t>
          </a:r>
        </a:p>
      </dsp:txBody>
      <dsp:txXfrm>
        <a:off x="8586703" y="4106819"/>
        <a:ext cx="1547847" cy="1160523"/>
      </dsp:txXfrm>
    </dsp:sp>
    <dsp:sp modelId="{7D927FD8-E987-4B40-B1F2-B8E25E89A3EE}">
      <dsp:nvSpPr>
        <dsp:cNvPr id="0" name=""/>
        <dsp:cNvSpPr/>
      </dsp:nvSpPr>
      <dsp:spPr>
        <a:xfrm>
          <a:off x="8550597" y="5427132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Action Steps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 with TSPi contractors on  Minimally-Viable Product initial design</a:t>
          </a:r>
        </a:p>
      </dsp:txBody>
      <dsp:txXfrm>
        <a:off x="8586703" y="5463238"/>
        <a:ext cx="1547847" cy="1160523"/>
      </dsp:txXfrm>
    </dsp:sp>
    <dsp:sp modelId="{B15B3C09-8EC7-4791-9BA6-78D9EA57CD4F}">
      <dsp:nvSpPr>
        <dsp:cNvPr id="0" name=""/>
        <dsp:cNvSpPr/>
      </dsp:nvSpPr>
      <dsp:spPr>
        <a:xfrm>
          <a:off x="10306742" y="1357875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Engage DSP Hub customers and stakeholders</a:t>
          </a:r>
        </a:p>
      </dsp:txBody>
      <dsp:txXfrm>
        <a:off x="10342848" y="1393981"/>
        <a:ext cx="1547847" cy="1160523"/>
      </dsp:txXfrm>
    </dsp:sp>
    <dsp:sp modelId="{3EBAABC8-BE2C-4CA2-B252-BDC076BFCEB9}">
      <dsp:nvSpPr>
        <dsp:cNvPr id="0" name=""/>
        <dsp:cNvSpPr/>
      </dsp:nvSpPr>
      <dsp:spPr>
        <a:xfrm>
          <a:off x="10306742" y="2714294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Strategy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customers, service providers, and stakeholders</a:t>
          </a:r>
        </a:p>
      </dsp:txBody>
      <dsp:txXfrm>
        <a:off x="10342848" y="2750400"/>
        <a:ext cx="1547847" cy="1160523"/>
      </dsp:txXfrm>
    </dsp:sp>
    <dsp:sp modelId="{4C31ECB4-0BD4-424F-904A-4EAEF5F7DB45}">
      <dsp:nvSpPr>
        <dsp:cNvPr id="0" name=""/>
        <dsp:cNvSpPr/>
      </dsp:nvSpPr>
      <dsp:spPr>
        <a:xfrm>
          <a:off x="10306742" y="4070713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Tactic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Prioritize initial customers and stakeholders for the MVP </a:t>
          </a:r>
        </a:p>
      </dsp:txBody>
      <dsp:txXfrm>
        <a:off x="10342848" y="4106819"/>
        <a:ext cx="1547847" cy="1160523"/>
      </dsp:txXfrm>
    </dsp:sp>
    <dsp:sp modelId="{47A8316E-6A26-49AD-8E15-555FE66BD11B}">
      <dsp:nvSpPr>
        <dsp:cNvPr id="0" name=""/>
        <dsp:cNvSpPr/>
      </dsp:nvSpPr>
      <dsp:spPr>
        <a:xfrm>
          <a:off x="10306742" y="5427132"/>
          <a:ext cx="1620059" cy="1232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Action Steps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Focus initial design on SHAPE interpretation and carbon outcomes</a:t>
          </a:r>
          <a:endParaRPr lang="en-US" sz="1400" i="1" kern="1200" dirty="0"/>
        </a:p>
      </dsp:txBody>
      <dsp:txXfrm>
        <a:off x="10342848" y="5463238"/>
        <a:ext cx="1547847" cy="1160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FB9A2-F3EE-4E50-9B99-1908B49C3C15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Fine-tune business and IT processes and standards for scaling up</a:t>
          </a:r>
        </a:p>
      </dsp:txBody>
      <dsp:txXfrm>
        <a:off x="4392232" y="3136513"/>
        <a:ext cx="1781934" cy="1531918"/>
      </dsp:txXfrm>
    </dsp:sp>
    <dsp:sp modelId="{EA664C2C-F812-4051-9F5B-758C8BF01C8D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Soil Carbon outcomes</a:t>
          </a:r>
        </a:p>
      </dsp:txBody>
      <dsp:txXfrm>
        <a:off x="2604759" y="2282937"/>
        <a:ext cx="1076134" cy="1069538"/>
      </dsp:txXfrm>
    </dsp:sp>
    <dsp:sp modelId="{7B63B70F-0CF5-41B0-A55D-BA89B6910A8F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Soil Health SHAPE </a:t>
          </a:r>
          <a:r>
            <a:rPr lang="en-US" sz="2000" kern="1200" dirty="0" err="1"/>
            <a:t>Interp</a:t>
          </a:r>
          <a:endParaRPr lang="en-US" sz="2000" kern="1200" dirty="0"/>
        </a:p>
      </dsp:txBody>
      <dsp:txXfrm rot="-20700000">
        <a:off x="3738879" y="704426"/>
        <a:ext cx="1192106" cy="1192106"/>
      </dsp:txXfrm>
    </dsp:sp>
    <dsp:sp modelId="{276E1CB8-1773-4377-92BA-B8B51FD70A59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C194C-CBBC-4C7A-AB2C-7F21B542F84A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E44B8-7193-4E72-9790-50F3B38F40EB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E5D3A-77F0-4EE4-B97F-57BA00961519}">
      <dsp:nvSpPr>
        <dsp:cNvPr id="0" name=""/>
        <dsp:cNvSpPr/>
      </dsp:nvSpPr>
      <dsp:spPr>
        <a:xfrm>
          <a:off x="0" y="556"/>
          <a:ext cx="11092069" cy="13025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3941E0-B28C-4831-8637-5FB8B38BCAF2}">
      <dsp:nvSpPr>
        <dsp:cNvPr id="0" name=""/>
        <dsp:cNvSpPr/>
      </dsp:nvSpPr>
      <dsp:spPr>
        <a:xfrm>
          <a:off x="394035" y="293640"/>
          <a:ext cx="716427" cy="7164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9532E3-96F2-4204-99C0-8D074414056C}">
      <dsp:nvSpPr>
        <dsp:cNvPr id="0" name=""/>
        <dsp:cNvSpPr/>
      </dsp:nvSpPr>
      <dsp:spPr>
        <a:xfrm>
          <a:off x="1504497" y="556"/>
          <a:ext cx="9587571" cy="1302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58" tIns="137858" rIns="137858" bIns="137858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Identify different customers data needs from enterprise view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Determine analytics needs (quality, methods) from statute and customers</a:t>
          </a:r>
        </a:p>
      </dsp:txBody>
      <dsp:txXfrm>
        <a:off x="1504497" y="556"/>
        <a:ext cx="9587571" cy="1302595"/>
      </dsp:txXfrm>
    </dsp:sp>
    <dsp:sp modelId="{AABABE86-7C27-4229-BFA0-83AA877A3D09}">
      <dsp:nvSpPr>
        <dsp:cNvPr id="0" name=""/>
        <dsp:cNvSpPr/>
      </dsp:nvSpPr>
      <dsp:spPr>
        <a:xfrm>
          <a:off x="0" y="1628801"/>
          <a:ext cx="11092069" cy="13025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E93186-8102-4F5E-9108-8274C8894FD3}">
      <dsp:nvSpPr>
        <dsp:cNvPr id="0" name=""/>
        <dsp:cNvSpPr/>
      </dsp:nvSpPr>
      <dsp:spPr>
        <a:xfrm>
          <a:off x="394035" y="1921885"/>
          <a:ext cx="716427" cy="7164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2EECF2-F016-4D8B-9775-1AEBE2CEAAC3}">
      <dsp:nvSpPr>
        <dsp:cNvPr id="0" name=""/>
        <dsp:cNvSpPr/>
      </dsp:nvSpPr>
      <dsp:spPr>
        <a:xfrm>
          <a:off x="1504497" y="1628801"/>
          <a:ext cx="9587571" cy="1302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58" tIns="137858" rIns="137858" bIns="137858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Evaluate assets and gaps in data collection and reporting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Develop recommendations for meeting needs for analytics for program</a:t>
          </a:r>
        </a:p>
      </dsp:txBody>
      <dsp:txXfrm>
        <a:off x="1504497" y="1628801"/>
        <a:ext cx="9587571" cy="1302595"/>
      </dsp:txXfrm>
    </dsp:sp>
    <dsp:sp modelId="{9447D1EE-C4EE-4A51-89DF-5992FFB89CEE}">
      <dsp:nvSpPr>
        <dsp:cNvPr id="0" name=""/>
        <dsp:cNvSpPr/>
      </dsp:nvSpPr>
      <dsp:spPr>
        <a:xfrm>
          <a:off x="0" y="3257045"/>
          <a:ext cx="11092069" cy="13025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8BA23D-763C-49FF-93C5-6C248D1AACA1}">
      <dsp:nvSpPr>
        <dsp:cNvPr id="0" name=""/>
        <dsp:cNvSpPr/>
      </dsp:nvSpPr>
      <dsp:spPr>
        <a:xfrm>
          <a:off x="394035" y="3550129"/>
          <a:ext cx="716427" cy="7164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AA162D-4ADC-49ED-AD35-ED437ACEB883}">
      <dsp:nvSpPr>
        <dsp:cNvPr id="0" name=""/>
        <dsp:cNvSpPr/>
      </dsp:nvSpPr>
      <dsp:spPr>
        <a:xfrm>
          <a:off x="1504497" y="3257045"/>
          <a:ext cx="9587571" cy="1302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58" tIns="137858" rIns="137858" bIns="137858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Develop a data management and operational plan 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collected for “corporate” like marketing, profitability, risk/recalls, </a:t>
          </a:r>
          <a:r>
            <a:rPr lang="en-US" sz="2400" kern="1200" dirty="0" err="1"/>
            <a:t>etc</a:t>
          </a:r>
          <a:endParaRPr lang="en-US" sz="2400" kern="1200" dirty="0"/>
        </a:p>
      </dsp:txBody>
      <dsp:txXfrm>
        <a:off x="1504497" y="3257045"/>
        <a:ext cx="9587571" cy="13025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8AF3E-62E9-4E67-90A4-BC014EDE0CDF}">
      <dsp:nvSpPr>
        <dsp:cNvPr id="0" name=""/>
        <dsp:cNvSpPr/>
      </dsp:nvSpPr>
      <dsp:spPr>
        <a:xfrm>
          <a:off x="1267991" y="-34238"/>
          <a:ext cx="5592016" cy="5592016"/>
        </a:xfrm>
        <a:prstGeom prst="circularArrow">
          <a:avLst>
            <a:gd name="adj1" fmla="val 5544"/>
            <a:gd name="adj2" fmla="val 330680"/>
            <a:gd name="adj3" fmla="val 14501840"/>
            <a:gd name="adj4" fmla="val 1695820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B1743-9606-48E5-AB7D-60D64D022687}">
      <dsp:nvSpPr>
        <dsp:cNvPr id="0" name=""/>
        <dsp:cNvSpPr/>
      </dsp:nvSpPr>
      <dsp:spPr>
        <a:xfrm>
          <a:off x="3184921" y="3216"/>
          <a:ext cx="1758156" cy="879078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1 – Define Purpose/Use of Data</a:t>
          </a:r>
        </a:p>
      </dsp:txBody>
      <dsp:txXfrm>
        <a:off x="3227834" y="46129"/>
        <a:ext cx="1672330" cy="793252"/>
      </dsp:txXfrm>
    </dsp:sp>
    <dsp:sp modelId="{A7C55D76-232A-4150-8FC3-2AC43B03E0E9}">
      <dsp:nvSpPr>
        <dsp:cNvPr id="0" name=""/>
        <dsp:cNvSpPr/>
      </dsp:nvSpPr>
      <dsp:spPr>
        <a:xfrm>
          <a:off x="5049320" y="901063"/>
          <a:ext cx="1758156" cy="879078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 – Analysis of Current State and Options</a:t>
          </a:r>
        </a:p>
      </dsp:txBody>
      <dsp:txXfrm>
        <a:off x="5092233" y="943976"/>
        <a:ext cx="1672330" cy="793252"/>
      </dsp:txXfrm>
    </dsp:sp>
    <dsp:sp modelId="{1A451FA5-178B-43C0-8DB0-47C9B1DA69B6}">
      <dsp:nvSpPr>
        <dsp:cNvPr id="0" name=""/>
        <dsp:cNvSpPr/>
      </dsp:nvSpPr>
      <dsp:spPr>
        <a:xfrm>
          <a:off x="5509788" y="2918507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3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Collection</a:t>
          </a:r>
        </a:p>
      </dsp:txBody>
      <dsp:txXfrm>
        <a:off x="5552701" y="2961420"/>
        <a:ext cx="1672330" cy="793252"/>
      </dsp:txXfrm>
    </dsp:sp>
    <dsp:sp modelId="{0F5BABF0-BBDF-461F-B5D0-37BE4A7A3F10}">
      <dsp:nvSpPr>
        <dsp:cNvPr id="0" name=""/>
        <dsp:cNvSpPr/>
      </dsp:nvSpPr>
      <dsp:spPr>
        <a:xfrm>
          <a:off x="4219584" y="4536372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4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Access</a:t>
          </a:r>
        </a:p>
      </dsp:txBody>
      <dsp:txXfrm>
        <a:off x="4262497" y="4579285"/>
        <a:ext cx="1672330" cy="793252"/>
      </dsp:txXfrm>
    </dsp:sp>
    <dsp:sp modelId="{934A83A8-9396-4D04-9529-F00B14384465}">
      <dsp:nvSpPr>
        <dsp:cNvPr id="0" name=""/>
        <dsp:cNvSpPr/>
      </dsp:nvSpPr>
      <dsp:spPr>
        <a:xfrm>
          <a:off x="2150258" y="4536372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5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Maintain</a:t>
          </a:r>
        </a:p>
      </dsp:txBody>
      <dsp:txXfrm>
        <a:off x="2193171" y="4579285"/>
        <a:ext cx="1672330" cy="793252"/>
      </dsp:txXfrm>
    </dsp:sp>
    <dsp:sp modelId="{4EF1E0AA-F95E-434C-AC8D-1644D5039358}">
      <dsp:nvSpPr>
        <dsp:cNvPr id="0" name=""/>
        <dsp:cNvSpPr/>
      </dsp:nvSpPr>
      <dsp:spPr>
        <a:xfrm>
          <a:off x="860055" y="2918507"/>
          <a:ext cx="1758156" cy="879078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6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Evaluate/Improve</a:t>
          </a:r>
        </a:p>
      </dsp:txBody>
      <dsp:txXfrm>
        <a:off x="902968" y="2961420"/>
        <a:ext cx="1672330" cy="793252"/>
      </dsp:txXfrm>
    </dsp:sp>
    <dsp:sp modelId="{C6685F62-56DD-4A7D-8DD5-1A6BB96B2F2A}">
      <dsp:nvSpPr>
        <dsp:cNvPr id="0" name=""/>
        <dsp:cNvSpPr/>
      </dsp:nvSpPr>
      <dsp:spPr>
        <a:xfrm>
          <a:off x="1320523" y="901063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7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Archive</a:t>
          </a:r>
        </a:p>
      </dsp:txBody>
      <dsp:txXfrm>
        <a:off x="1363436" y="943976"/>
        <a:ext cx="1672330" cy="793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D2537-A5AC-40B0-A9A9-BDBF2B2D46E3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BC894-B87F-4FFD-BD16-623017EDD4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0186-CC33-4B80-B9E3-B8B99F44F4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1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BBA4-2FB7-E041-9F77-F485B959A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450" y="808039"/>
            <a:ext cx="10058401" cy="770731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0C6C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7668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ftr" sz="quarter" idx="10"/>
          </p:nvPr>
        </p:nvSpPr>
        <p:spPr>
          <a:xfrm>
            <a:off x="3050117" y="6477003"/>
            <a:ext cx="6093883" cy="1825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3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A0251-A95B-4909-A916-4965D8F3662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477003"/>
            <a:ext cx="1828800" cy="1825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r>
              <a:rPr lang="en-US">
                <a:solidFill>
                  <a:srgbClr val="FFFFFF"/>
                </a:solidFill>
              </a:rPr>
              <a:t>January 19, 2010</a:t>
            </a:r>
          </a:p>
        </p:txBody>
      </p:sp>
    </p:spTree>
    <p:extLst>
      <p:ext uri="{BB962C8B-B14F-4D97-AF65-F5344CB8AC3E}">
        <p14:creationId xmlns:p14="http://schemas.microsoft.com/office/powerpoint/2010/main" val="39641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4024-EEE0-DC40-B528-D5AD762A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76706"/>
            <a:ext cx="6598920" cy="312483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100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5AAC-7C6E-4A63-93F5-9F40A3416F5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FA65-A011-47A9-A0B2-074BC48E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1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5AAC-7C6E-4A63-93F5-9F40A3416F5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FA65-A011-47A9-A0B2-074BC48E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6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0C6132-39F6-844C-870A-E1823458DC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CBDB2-7343-EE47-9C7A-673AAA3A63F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93871-CE55-594D-BF02-62C9518582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30347" y="6355080"/>
            <a:ext cx="460586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7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6652-62F7-4598-9581-397949B7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732024"/>
            <a:ext cx="6559825" cy="3376424"/>
          </a:xfrm>
        </p:spPr>
        <p:txBody>
          <a:bodyPr/>
          <a:lstStyle/>
          <a:p>
            <a:r>
              <a:rPr lang="en-US" sz="3200" dirty="0"/>
              <a:t>DSP Hub FY21 Strategic/Tactical Plan -DRAFT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Briefing for: Luis Tupas, Deputy Chief SSRA; David Lindbo, Director SPSD; Dave Hoover, NSSC Director and Olympia Train Business Owner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Provided by: Michael Robotham, National Soil Scientist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December 1, 2020</a:t>
            </a:r>
            <a:endParaRPr lang="en-US" sz="4000" b="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09B33-7AA3-4398-B5EF-05817C43FF8C}"/>
              </a:ext>
            </a:extLst>
          </p:cNvPr>
          <p:cNvSpPr txBox="1"/>
          <p:nvPr/>
        </p:nvSpPr>
        <p:spPr>
          <a:xfrm>
            <a:off x="10363200" y="59130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December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474D1-D104-4961-A1F1-84C8248B37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>
          <a:xfrm>
            <a:off x="7453521" y="1232452"/>
            <a:ext cx="4738479" cy="190831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6382E7-5824-4601-A15C-211324C6D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73" y="3140767"/>
            <a:ext cx="4725228" cy="22793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6C26D0-F250-4EFE-90B8-C2170A97A1EC}"/>
              </a:ext>
            </a:extLst>
          </p:cNvPr>
          <p:cNvSpPr txBox="1">
            <a:spLocks/>
          </p:cNvSpPr>
          <p:nvPr/>
        </p:nvSpPr>
        <p:spPr>
          <a:xfrm>
            <a:off x="141532" y="5728341"/>
            <a:ext cx="6559825" cy="3693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r>
              <a:rPr lang="en-US" sz="1200" dirty="0"/>
              <a:t>Special thanks to Laura Morton (FPAC-BC), Skye Wills (SPSD) and Jason Nemecek (SPSD)</a:t>
            </a:r>
            <a:endParaRPr 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25306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7097-DBAF-4249-B12C-2AC0CACE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274" y="98338"/>
            <a:ext cx="7534277" cy="770731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Support from FBC on “data planning”</a:t>
            </a:r>
            <a:endParaRPr lang="en-US" alt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58CACDC-6D0A-411B-9484-AF268B8F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71" y="2504917"/>
            <a:ext cx="82304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142521-8465-41A6-8712-017B6FFF2CAD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A15ACFC0-CB9A-454E-8DE0-DB3812EF3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599455"/>
              </p:ext>
            </p:extLst>
          </p:nvPr>
        </p:nvGraphicFramePr>
        <p:xfrm>
          <a:off x="608771" y="1629292"/>
          <a:ext cx="11092069" cy="456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7D2E88AC-AE34-44AC-9B9B-0E3B95CE8541}"/>
              </a:ext>
            </a:extLst>
          </p:cNvPr>
          <p:cNvSpPr txBox="1">
            <a:spLocks/>
          </p:cNvSpPr>
          <p:nvPr/>
        </p:nvSpPr>
        <p:spPr>
          <a:xfrm>
            <a:off x="390111" y="784265"/>
            <a:ext cx="1005840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Data Planning High-level – for MVP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F75F85CC-73D9-4C36-84B5-4EF672249AB0}"/>
              </a:ext>
            </a:extLst>
          </p:cNvPr>
          <p:cNvSpPr/>
          <p:nvPr/>
        </p:nvSpPr>
        <p:spPr>
          <a:xfrm flipH="1">
            <a:off x="4238212" y="3356113"/>
            <a:ext cx="6210300" cy="2057400"/>
          </a:xfrm>
          <a:prstGeom prst="borderCallout1">
            <a:avLst>
              <a:gd name="adj1" fmla="val 49768"/>
              <a:gd name="adj2" fmla="val 101022"/>
              <a:gd name="adj3" fmla="val -27315"/>
              <a:gd name="adj4" fmla="val 136360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Using Agile with incremental steps, we are here </a:t>
            </a:r>
          </a:p>
        </p:txBody>
      </p:sp>
    </p:spTree>
    <p:extLst>
      <p:ext uri="{BB962C8B-B14F-4D97-AF65-F5344CB8AC3E}">
        <p14:creationId xmlns:p14="http://schemas.microsoft.com/office/powerpoint/2010/main" val="33270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40" y="750508"/>
            <a:ext cx="10799760" cy="770731"/>
          </a:xfrm>
        </p:spPr>
        <p:txBody>
          <a:bodyPr/>
          <a:lstStyle/>
          <a:p>
            <a:r>
              <a:rPr lang="en-US" dirty="0"/>
              <a:t>DSP Hub – Advisory Committee – 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531810" y="1444487"/>
            <a:ext cx="1133475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Multiple types of DSP data are being and will be collected in the future by agency staff, partners, and the public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Multiple internal and external stakeholders are interested in using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Standards will be needed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/>
              <a:t>Minimum data requirements including metadata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/>
              <a:t>Data “tiers” to document and recognize different intensities of data collection and management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/>
              <a:t>Data collection and analysis methods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/>
              <a:t>Privacy and confidentiality concerns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/>
              <a:t>Other issues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5695950" y="98338"/>
            <a:ext cx="649605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DSP Hub Strategic/Tactical Plan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1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28" y="940561"/>
            <a:ext cx="10058401" cy="770731"/>
          </a:xfrm>
        </p:spPr>
        <p:txBody>
          <a:bodyPr/>
          <a:lstStyle/>
          <a:p>
            <a:r>
              <a:rPr lang="en-US" dirty="0"/>
              <a:t>DSP Hub – Advisory Committee – How?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571500" y="1917634"/>
            <a:ext cx="11334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Draft policy proposal (completed)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Obtain guidance from Deputy Chief on scope, roles, and areas of expertise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Develop position expectations and subcommittees needed for near-term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Begin invitations for membership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5695950" y="98338"/>
            <a:ext cx="649605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DSP Hub Strategic/Tactical Plan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9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28" y="763523"/>
            <a:ext cx="10058401" cy="770731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707965" y="1444487"/>
            <a:ext cx="96941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Continue development of initial design (MVP)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Continue to collaboratively explore integration with other value stream components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/>
              <a:t>NASIS modernization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/>
              <a:t>Soil Interpretations Generator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/>
              <a:t>Others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7030A0"/>
                </a:solidFill>
              </a:rPr>
              <a:t>Charter and convene a DSP Hub Advisory Committee to advise future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7030A0"/>
                </a:solidFill>
              </a:rPr>
              <a:t>Obtain continued funding to pay for it </a:t>
            </a:r>
            <a:r>
              <a:rPr lang="en-US" sz="3200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5695950" y="98338"/>
            <a:ext cx="649605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DSP Hub Strategic/Tactical Plan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7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SCN1452 ed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6787116" y="965791"/>
            <a:ext cx="2895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dirty="0">
                <a:latin typeface="Century Gothic" pitchFamily="34" charset="0"/>
              </a:rPr>
              <a:t>Questions and </a:t>
            </a:r>
          </a:p>
          <a:p>
            <a:r>
              <a:rPr lang="en-US" sz="4000" b="1" dirty="0">
                <a:latin typeface="Century Gothic" pitchFamily="34" charset="0"/>
              </a:rPr>
              <a:t>Discussion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37908" y="6204098"/>
            <a:ext cx="775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USDA is an equal opportunity provider, employer, and lender</a:t>
            </a:r>
          </a:p>
        </p:txBody>
      </p:sp>
    </p:spTree>
    <p:extLst>
      <p:ext uri="{BB962C8B-B14F-4D97-AF65-F5344CB8AC3E}">
        <p14:creationId xmlns:p14="http://schemas.microsoft.com/office/powerpoint/2010/main" val="280161714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AD673A53-48CC-456C-8017-88B4D27285C3}"/>
              </a:ext>
            </a:extLst>
          </p:cNvPr>
          <p:cNvSpPr/>
          <p:nvPr/>
        </p:nvSpPr>
        <p:spPr>
          <a:xfrm>
            <a:off x="9278011" y="4410087"/>
            <a:ext cx="2913989" cy="237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User Interface</a:t>
            </a:r>
          </a:p>
        </p:txBody>
      </p: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77CFABBA-2D8B-46C1-B1B1-FAF90675EC8E}"/>
              </a:ext>
            </a:extLst>
          </p:cNvPr>
          <p:cNvSpPr/>
          <p:nvPr/>
        </p:nvSpPr>
        <p:spPr>
          <a:xfrm rot="7857998" flipV="1">
            <a:off x="9227819" y="2154297"/>
            <a:ext cx="689566" cy="2740788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FC5904-36DA-4455-BDBE-846AB9545C95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H="1" flipV="1">
            <a:off x="2774789" y="2210110"/>
            <a:ext cx="1199945" cy="86218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AA95D9-84C5-45E1-9777-98A1669EE01E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4960714" y="3621694"/>
            <a:ext cx="1315244" cy="132678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DD628C6-49C3-49F1-BCD1-EA678C8BDCB9}"/>
              </a:ext>
            </a:extLst>
          </p:cNvPr>
          <p:cNvSpPr/>
          <p:nvPr/>
        </p:nvSpPr>
        <p:spPr>
          <a:xfrm>
            <a:off x="5526264" y="112209"/>
            <a:ext cx="3636261" cy="3512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DSP Data Hub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Site_obs</a:t>
            </a:r>
            <a:r>
              <a:rPr lang="en-US" sz="1600" dirty="0"/>
              <a:t> link to mgmt.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Aggregation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Pedotransfer</a:t>
            </a:r>
            <a:r>
              <a:rPr lang="en-US" sz="1600" dirty="0"/>
              <a:t> </a:t>
            </a:r>
            <a:r>
              <a:rPr lang="en-US" sz="1600" dirty="0" err="1"/>
              <a:t>fxns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Interpretations</a:t>
            </a:r>
            <a:br>
              <a:rPr lang="en-US" dirty="0"/>
            </a:br>
            <a:endParaRPr lang="en-US" dirty="0"/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2B58EB9C-7F4B-4CFE-8905-EEBC93950D9F}"/>
              </a:ext>
            </a:extLst>
          </p:cNvPr>
          <p:cNvSpPr/>
          <p:nvPr/>
        </p:nvSpPr>
        <p:spPr>
          <a:xfrm rot="18291112" flipH="1">
            <a:off x="5487567" y="-297956"/>
            <a:ext cx="437871" cy="1624678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6C26582A-D339-4875-8145-BE0D282FBE70}"/>
              </a:ext>
            </a:extLst>
          </p:cNvPr>
          <p:cNvSpPr/>
          <p:nvPr/>
        </p:nvSpPr>
        <p:spPr>
          <a:xfrm rot="5005560" flipH="1">
            <a:off x="5685053" y="2613024"/>
            <a:ext cx="1009373" cy="7197234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8C8CE0-E4B0-4EF9-82CF-EDA9524828FA}"/>
              </a:ext>
            </a:extLst>
          </p:cNvPr>
          <p:cNvSpPr/>
          <p:nvPr/>
        </p:nvSpPr>
        <p:spPr>
          <a:xfrm>
            <a:off x="3678429" y="38998"/>
            <a:ext cx="1594017" cy="10094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/>
              <a:t>CR-LMOD</a:t>
            </a:r>
          </a:p>
          <a:p>
            <a:r>
              <a:rPr lang="en-US" sz="1200" dirty="0"/>
              <a:t>Management System</a:t>
            </a:r>
          </a:p>
          <a:p>
            <a:r>
              <a:rPr lang="en-US" sz="1200" dirty="0"/>
              <a:t>Resource Concerns-conservation Planning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703137-406D-4056-A9A7-D084D9DD2432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flipV="1">
            <a:off x="1460690" y="3621694"/>
            <a:ext cx="1528064" cy="17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43D114-66D2-4B42-A263-E5B064C13632}"/>
              </a:ext>
            </a:extLst>
          </p:cNvPr>
          <p:cNvCxnSpPr>
            <a:cxnSpLocks/>
            <a:stCxn id="4" idx="3"/>
            <a:endCxn id="25" idx="2"/>
          </p:cNvCxnSpPr>
          <p:nvPr/>
        </p:nvCxnSpPr>
        <p:spPr>
          <a:xfrm flipV="1">
            <a:off x="2774789" y="1693195"/>
            <a:ext cx="945172" cy="5169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29C27737-04A0-46F4-9082-4A6EA45B6BC8}"/>
              </a:ext>
            </a:extLst>
          </p:cNvPr>
          <p:cNvSpPr/>
          <p:nvPr/>
        </p:nvSpPr>
        <p:spPr>
          <a:xfrm rot="3724141" flipV="1">
            <a:off x="3929029" y="75310"/>
            <a:ext cx="613684" cy="3968269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6486E-4C4E-4150-AD4F-6F6C87B94815}"/>
              </a:ext>
            </a:extLst>
          </p:cNvPr>
          <p:cNvSpPr/>
          <p:nvPr/>
        </p:nvSpPr>
        <p:spPr>
          <a:xfrm>
            <a:off x="146590" y="622660"/>
            <a:ext cx="2628199" cy="31748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NASIS -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DSP PLOT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Site 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Pedon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DSP Pedon 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Location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Horizon &amp; Layer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DSP Layer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MGMT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Veg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4ACE3-B9DF-41C2-94DF-CFDE740739AE}"/>
              </a:ext>
            </a:extLst>
          </p:cNvPr>
          <p:cNvSpPr/>
          <p:nvPr/>
        </p:nvSpPr>
        <p:spPr>
          <a:xfrm>
            <a:off x="2988754" y="3072291"/>
            <a:ext cx="1971960" cy="10988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LIMS (KSSL)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Site Info (location)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Pedon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Horizon &amp;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Lab properties</a:t>
            </a:r>
          </a:p>
        </p:txBody>
      </p:sp>
      <p:sp>
        <p:nvSpPr>
          <p:cNvPr id="86" name="Arrow: Curved Right 85">
            <a:extLst>
              <a:ext uri="{FF2B5EF4-FFF2-40B4-BE49-F238E27FC236}">
                <a16:creationId xmlns:a16="http://schemas.microsoft.com/office/drawing/2014/main" id="{BEB8764D-A255-4E70-9EF9-3875A255C09F}"/>
              </a:ext>
            </a:extLst>
          </p:cNvPr>
          <p:cNvSpPr/>
          <p:nvPr/>
        </p:nvSpPr>
        <p:spPr>
          <a:xfrm rot="5400000" flipV="1">
            <a:off x="4927905" y="303058"/>
            <a:ext cx="295178" cy="1929339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20F6C5-C4F9-4DDC-9CA1-3EB8BDD7410D}"/>
              </a:ext>
            </a:extLst>
          </p:cNvPr>
          <p:cNvSpPr/>
          <p:nvPr/>
        </p:nvSpPr>
        <p:spPr>
          <a:xfrm>
            <a:off x="3071901" y="1048415"/>
            <a:ext cx="1296120" cy="644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/>
              <a:t>EDIT</a:t>
            </a:r>
          </a:p>
          <a:p>
            <a:r>
              <a:rPr lang="en-US" sz="1200" dirty="0"/>
              <a:t>Ecological Site info</a:t>
            </a:r>
          </a:p>
        </p:txBody>
      </p:sp>
      <p:sp>
        <p:nvSpPr>
          <p:cNvPr id="90" name="Arrow: Curved Right 89">
            <a:extLst>
              <a:ext uri="{FF2B5EF4-FFF2-40B4-BE49-F238E27FC236}">
                <a16:creationId xmlns:a16="http://schemas.microsoft.com/office/drawing/2014/main" id="{E88F4067-7746-4CB1-980F-42D87F0DD4F6}"/>
              </a:ext>
            </a:extLst>
          </p:cNvPr>
          <p:cNvSpPr/>
          <p:nvPr/>
        </p:nvSpPr>
        <p:spPr>
          <a:xfrm rot="11081004">
            <a:off x="7979113" y="3200656"/>
            <a:ext cx="565873" cy="158335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B99EB-7B07-4FB4-99FC-A26D4E1D9804}"/>
              </a:ext>
            </a:extLst>
          </p:cNvPr>
          <p:cNvSpPr/>
          <p:nvPr/>
        </p:nvSpPr>
        <p:spPr>
          <a:xfrm>
            <a:off x="6275958" y="4085862"/>
            <a:ext cx="2913988" cy="1725234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u="sng" dirty="0"/>
              <a:t>Lab Data Mart (NCSS </a:t>
            </a:r>
            <a:r>
              <a:rPr lang="en-US" sz="1600" b="1" u="sng" dirty="0" err="1"/>
              <a:t>Charz</a:t>
            </a:r>
            <a:r>
              <a:rPr lang="en-US" sz="1600" b="1" u="sng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LIMS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Cooperator data (universities)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</a:rPr>
              <a:t>Science of Soil Health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PLFA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Summary tables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4B9FA43-E011-44B8-8F6E-CDC649D63900}"/>
              </a:ext>
            </a:extLst>
          </p:cNvPr>
          <p:cNvSpPr/>
          <p:nvPr/>
        </p:nvSpPr>
        <p:spPr>
          <a:xfrm>
            <a:off x="8341104" y="120181"/>
            <a:ext cx="2304470" cy="533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Soil Health Field Metrics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Arrow: Curved Right 106">
            <a:extLst>
              <a:ext uri="{FF2B5EF4-FFF2-40B4-BE49-F238E27FC236}">
                <a16:creationId xmlns:a16="http://schemas.microsoft.com/office/drawing/2014/main" id="{4922F002-7B32-4046-B3F4-EFEEDDB447BC}"/>
              </a:ext>
            </a:extLst>
          </p:cNvPr>
          <p:cNvSpPr/>
          <p:nvPr/>
        </p:nvSpPr>
        <p:spPr>
          <a:xfrm rot="8446790" flipH="1">
            <a:off x="9013446" y="2759486"/>
            <a:ext cx="522803" cy="23630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Curved Right 47">
            <a:extLst>
              <a:ext uri="{FF2B5EF4-FFF2-40B4-BE49-F238E27FC236}">
                <a16:creationId xmlns:a16="http://schemas.microsoft.com/office/drawing/2014/main" id="{DA0CAB1E-3CDF-4330-BEEB-AE325E4FCC70}"/>
              </a:ext>
            </a:extLst>
          </p:cNvPr>
          <p:cNvSpPr/>
          <p:nvPr/>
        </p:nvSpPr>
        <p:spPr>
          <a:xfrm rot="5005560" flipH="1">
            <a:off x="7386480" y="4193431"/>
            <a:ext cx="1009373" cy="3644263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B7F7DE-E6D0-43FA-BADA-073B0ED6EAB3}"/>
              </a:ext>
            </a:extLst>
          </p:cNvPr>
          <p:cNvCxnSpPr>
            <a:cxnSpLocks/>
          </p:cNvCxnSpPr>
          <p:nvPr/>
        </p:nvCxnSpPr>
        <p:spPr>
          <a:xfrm>
            <a:off x="82479" y="3987014"/>
            <a:ext cx="1102612" cy="40415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419BEC8-5669-4D12-9D09-12B48C70C41E}"/>
              </a:ext>
            </a:extLst>
          </p:cNvPr>
          <p:cNvSpPr/>
          <p:nvPr/>
        </p:nvSpPr>
        <p:spPr>
          <a:xfrm>
            <a:off x="3604766" y="1865345"/>
            <a:ext cx="2329833" cy="779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bg1"/>
                </a:solidFill>
              </a:rPr>
              <a:t>SOILS DATA/INFORMATION </a:t>
            </a:r>
          </a:p>
          <a:p>
            <a:r>
              <a:rPr lang="en-US" sz="1400" dirty="0">
                <a:solidFill>
                  <a:schemeClr val="bg1"/>
                </a:solidFill>
              </a:rPr>
              <a:t>NASIS – Aggregated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SSURGO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CABCA91-0EE6-417E-A45C-C148216CBA22}"/>
              </a:ext>
            </a:extLst>
          </p:cNvPr>
          <p:cNvSpPr/>
          <p:nvPr/>
        </p:nvSpPr>
        <p:spPr>
          <a:xfrm>
            <a:off x="221107" y="3987014"/>
            <a:ext cx="3490539" cy="25412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BAB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data for models and tools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C481BA-AF6C-4748-BCD9-E34ECB5CD2C8}"/>
              </a:ext>
            </a:extLst>
          </p:cNvPr>
          <p:cNvSpPr/>
          <p:nvPr/>
        </p:nvSpPr>
        <p:spPr>
          <a:xfrm>
            <a:off x="8638216" y="597800"/>
            <a:ext cx="1990209" cy="607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Soil Health Economic Case Studies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C22B91-1507-4A8A-A830-7561E6785101}"/>
              </a:ext>
            </a:extLst>
          </p:cNvPr>
          <p:cNvSpPr/>
          <p:nvPr/>
        </p:nvSpPr>
        <p:spPr>
          <a:xfrm>
            <a:off x="8988029" y="1158963"/>
            <a:ext cx="2006036" cy="6829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Soil Health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Commercial labs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A8BF3A-9492-4308-877B-112C939A37FC}"/>
              </a:ext>
            </a:extLst>
          </p:cNvPr>
          <p:cNvSpPr/>
          <p:nvPr/>
        </p:nvSpPr>
        <p:spPr>
          <a:xfrm>
            <a:off x="10411536" y="43665"/>
            <a:ext cx="1740772" cy="15238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Soil Health Demo Trial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CIG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D5EF831-16E5-4982-91DE-EEF60B1B58E5}"/>
              </a:ext>
            </a:extLst>
          </p:cNvPr>
          <p:cNvSpPr/>
          <p:nvPr/>
        </p:nvSpPr>
        <p:spPr>
          <a:xfrm>
            <a:off x="8697136" y="1926773"/>
            <a:ext cx="2440782" cy="1042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Detailed Management info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A8E924-8E49-4088-A1EB-95CE1E35D8B2}"/>
              </a:ext>
            </a:extLst>
          </p:cNvPr>
          <p:cNvSpPr/>
          <p:nvPr/>
        </p:nvSpPr>
        <p:spPr>
          <a:xfrm>
            <a:off x="11112137" y="1253498"/>
            <a:ext cx="1081535" cy="6829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org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CB1FC3-9ADA-4AC3-AB8D-A95F53E135F7}"/>
              </a:ext>
            </a:extLst>
          </p:cNvPr>
          <p:cNvSpPr/>
          <p:nvPr/>
        </p:nvSpPr>
        <p:spPr>
          <a:xfrm>
            <a:off x="3696025" y="4831579"/>
            <a:ext cx="2737674" cy="175331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BAB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9 activities</a:t>
            </a:r>
          </a:p>
          <a:p>
            <a:r>
              <a:rPr lang="en-US" dirty="0"/>
              <a:t>Edge-of-Field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F3826-0492-4A3C-AE08-03FE9D54C7E5}"/>
              </a:ext>
            </a:extLst>
          </p:cNvPr>
          <p:cNvSpPr txBox="1"/>
          <p:nvPr/>
        </p:nvSpPr>
        <p:spPr>
          <a:xfrm>
            <a:off x="1072584" y="997563"/>
            <a:ext cx="172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Soil Survey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4E6A75-7EC5-48F6-A1A5-F8CA6C59B357}"/>
              </a:ext>
            </a:extLst>
          </p:cNvPr>
          <p:cNvCxnSpPr>
            <a:cxnSpLocks/>
          </p:cNvCxnSpPr>
          <p:nvPr/>
        </p:nvCxnSpPr>
        <p:spPr>
          <a:xfrm flipV="1">
            <a:off x="5234260" y="3426049"/>
            <a:ext cx="1399001" cy="1480901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004F6A8-77E4-4E09-A97E-F0823C06BCA9}"/>
              </a:ext>
            </a:extLst>
          </p:cNvPr>
          <p:cNvSpPr/>
          <p:nvPr/>
        </p:nvSpPr>
        <p:spPr>
          <a:xfrm>
            <a:off x="4625268" y="3482926"/>
            <a:ext cx="1594017" cy="10094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/>
              <a:t>Water and Climate</a:t>
            </a:r>
          </a:p>
          <a:p>
            <a:r>
              <a:rPr lang="en-US" sz="1400" dirty="0"/>
              <a:t>SCAN</a:t>
            </a:r>
          </a:p>
          <a:p>
            <a:r>
              <a:rPr lang="en-US" sz="1400" dirty="0"/>
              <a:t>PRISM</a:t>
            </a:r>
          </a:p>
          <a:p>
            <a:r>
              <a:rPr lang="en-US" sz="1400" dirty="0"/>
              <a:t>Other data source</a:t>
            </a:r>
            <a:endParaRPr lang="en-US" sz="1200" dirty="0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BAF046B4-D5BE-4DEE-9B39-2CEDF24FF6DB}"/>
              </a:ext>
            </a:extLst>
          </p:cNvPr>
          <p:cNvSpPr/>
          <p:nvPr/>
        </p:nvSpPr>
        <p:spPr>
          <a:xfrm rot="17892217">
            <a:off x="5409369" y="2821950"/>
            <a:ext cx="712305" cy="544943"/>
          </a:xfrm>
          <a:custGeom>
            <a:avLst/>
            <a:gdLst>
              <a:gd name="connsiteX0" fmla="*/ 576069 w 712305"/>
              <a:gd name="connsiteY0" fmla="*/ 544943 h 544943"/>
              <a:gd name="connsiteX1" fmla="*/ 416819 w 712305"/>
              <a:gd name="connsiteY1" fmla="*/ 318269 h 544943"/>
              <a:gd name="connsiteX2" fmla="*/ 484937 w 712305"/>
              <a:gd name="connsiteY2" fmla="*/ 318269 h 544943"/>
              <a:gd name="connsiteX3" fmla="*/ 253976 w 712305"/>
              <a:gd name="connsiteY3" fmla="*/ 1 h 544943"/>
              <a:gd name="connsiteX4" fmla="*/ 390211 w 712305"/>
              <a:gd name="connsiteY4" fmla="*/ 0 h 544943"/>
              <a:gd name="connsiteX5" fmla="*/ 621172 w 712305"/>
              <a:gd name="connsiteY5" fmla="*/ 318268 h 544943"/>
              <a:gd name="connsiteX6" fmla="*/ 689290 w 712305"/>
              <a:gd name="connsiteY6" fmla="*/ 318269 h 544943"/>
              <a:gd name="connsiteX7" fmla="*/ 576069 w 712305"/>
              <a:gd name="connsiteY7" fmla="*/ 544943 h 544943"/>
              <a:gd name="connsiteX0" fmla="*/ 322094 w 712305"/>
              <a:gd name="connsiteY0" fmla="*/ 19966 h 544943"/>
              <a:gd name="connsiteX1" fmla="*/ 136236 w 712305"/>
              <a:gd name="connsiteY1" fmla="*/ 544943 h 544943"/>
              <a:gd name="connsiteX2" fmla="*/ 0 w 712305"/>
              <a:gd name="connsiteY2" fmla="*/ 544943 h 544943"/>
              <a:gd name="connsiteX3" fmla="*/ 29611 w 712305"/>
              <a:gd name="connsiteY3" fmla="*/ 289584 h 544943"/>
              <a:gd name="connsiteX4" fmla="*/ 322094 w 712305"/>
              <a:gd name="connsiteY4" fmla="*/ 19966 h 544943"/>
              <a:gd name="connsiteX0" fmla="*/ 322094 w 712305"/>
              <a:gd name="connsiteY0" fmla="*/ 19966 h 544943"/>
              <a:gd name="connsiteX1" fmla="*/ 136236 w 712305"/>
              <a:gd name="connsiteY1" fmla="*/ 544943 h 544943"/>
              <a:gd name="connsiteX2" fmla="*/ 0 w 712305"/>
              <a:gd name="connsiteY2" fmla="*/ 544943 h 544943"/>
              <a:gd name="connsiteX3" fmla="*/ 253976 w 712305"/>
              <a:gd name="connsiteY3" fmla="*/ 0 h 544943"/>
              <a:gd name="connsiteX4" fmla="*/ 390211 w 712305"/>
              <a:gd name="connsiteY4" fmla="*/ 0 h 544943"/>
              <a:gd name="connsiteX5" fmla="*/ 621172 w 712305"/>
              <a:gd name="connsiteY5" fmla="*/ 318268 h 544943"/>
              <a:gd name="connsiteX6" fmla="*/ 689290 w 712305"/>
              <a:gd name="connsiteY6" fmla="*/ 318269 h 544943"/>
              <a:gd name="connsiteX7" fmla="*/ 576069 w 712305"/>
              <a:gd name="connsiteY7" fmla="*/ 544943 h 544943"/>
              <a:gd name="connsiteX8" fmla="*/ 416819 w 712305"/>
              <a:gd name="connsiteY8" fmla="*/ 318269 h 544943"/>
              <a:gd name="connsiteX9" fmla="*/ 484937 w 712305"/>
              <a:gd name="connsiteY9" fmla="*/ 318269 h 544943"/>
              <a:gd name="connsiteX10" fmla="*/ 253976 w 712305"/>
              <a:gd name="connsiteY10" fmla="*/ 1 h 54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2305" h="544943" stroke="0" extrusionOk="0">
                <a:moveTo>
                  <a:pt x="576069" y="544943"/>
                </a:moveTo>
                <a:cubicBezTo>
                  <a:pt x="556782" y="476029"/>
                  <a:pt x="419110" y="354171"/>
                  <a:pt x="416819" y="318269"/>
                </a:cubicBezTo>
                <a:cubicBezTo>
                  <a:pt x="434059" y="321093"/>
                  <a:pt x="468367" y="316173"/>
                  <a:pt x="484937" y="318269"/>
                </a:cubicBezTo>
                <a:cubicBezTo>
                  <a:pt x="429891" y="137751"/>
                  <a:pt x="350001" y="18528"/>
                  <a:pt x="253976" y="1"/>
                </a:cubicBezTo>
                <a:cubicBezTo>
                  <a:pt x="279826" y="10352"/>
                  <a:pt x="352819" y="11464"/>
                  <a:pt x="390211" y="0"/>
                </a:cubicBezTo>
                <a:cubicBezTo>
                  <a:pt x="512756" y="2748"/>
                  <a:pt x="591134" y="101110"/>
                  <a:pt x="621172" y="318268"/>
                </a:cubicBezTo>
                <a:cubicBezTo>
                  <a:pt x="648054" y="313876"/>
                  <a:pt x="657887" y="316272"/>
                  <a:pt x="689290" y="318269"/>
                </a:cubicBezTo>
                <a:cubicBezTo>
                  <a:pt x="653075" y="404762"/>
                  <a:pt x="607800" y="464297"/>
                  <a:pt x="576069" y="544943"/>
                </a:cubicBezTo>
                <a:close/>
              </a:path>
              <a:path w="712305" h="544943" fill="darkenLess" stroke="0" extrusionOk="0">
                <a:moveTo>
                  <a:pt x="322094" y="19966"/>
                </a:moveTo>
                <a:cubicBezTo>
                  <a:pt x="232503" y="96934"/>
                  <a:pt x="177302" y="310143"/>
                  <a:pt x="136236" y="544943"/>
                </a:cubicBezTo>
                <a:cubicBezTo>
                  <a:pt x="91536" y="551344"/>
                  <a:pt x="67946" y="542505"/>
                  <a:pt x="0" y="544943"/>
                </a:cubicBezTo>
                <a:cubicBezTo>
                  <a:pt x="8145" y="468035"/>
                  <a:pt x="10679" y="373544"/>
                  <a:pt x="29611" y="289584"/>
                </a:cubicBezTo>
                <a:cubicBezTo>
                  <a:pt x="95790" y="79343"/>
                  <a:pt x="212772" y="-41836"/>
                  <a:pt x="322094" y="19966"/>
                </a:cubicBezTo>
                <a:close/>
              </a:path>
              <a:path w="712305" h="544943" fill="none" extrusionOk="0">
                <a:moveTo>
                  <a:pt x="322094" y="19966"/>
                </a:moveTo>
                <a:cubicBezTo>
                  <a:pt x="200570" y="109014"/>
                  <a:pt x="134262" y="297650"/>
                  <a:pt x="136236" y="544943"/>
                </a:cubicBezTo>
                <a:cubicBezTo>
                  <a:pt x="91074" y="540467"/>
                  <a:pt x="16601" y="555641"/>
                  <a:pt x="0" y="544943"/>
                </a:cubicBezTo>
                <a:cubicBezTo>
                  <a:pt x="7362" y="248617"/>
                  <a:pt x="102803" y="2393"/>
                  <a:pt x="253976" y="0"/>
                </a:cubicBezTo>
                <a:cubicBezTo>
                  <a:pt x="287032" y="12130"/>
                  <a:pt x="368930" y="6012"/>
                  <a:pt x="390211" y="0"/>
                </a:cubicBezTo>
                <a:cubicBezTo>
                  <a:pt x="496565" y="-5241"/>
                  <a:pt x="594643" y="98653"/>
                  <a:pt x="621172" y="318268"/>
                </a:cubicBezTo>
                <a:cubicBezTo>
                  <a:pt x="653497" y="313515"/>
                  <a:pt x="680302" y="321774"/>
                  <a:pt x="689290" y="318269"/>
                </a:cubicBezTo>
                <a:cubicBezTo>
                  <a:pt x="658514" y="334055"/>
                  <a:pt x="589522" y="479611"/>
                  <a:pt x="576069" y="544943"/>
                </a:cubicBezTo>
                <a:cubicBezTo>
                  <a:pt x="523090" y="453814"/>
                  <a:pt x="453122" y="371149"/>
                  <a:pt x="416819" y="318269"/>
                </a:cubicBezTo>
                <a:cubicBezTo>
                  <a:pt x="431060" y="324033"/>
                  <a:pt x="458316" y="316166"/>
                  <a:pt x="484937" y="318269"/>
                </a:cubicBezTo>
                <a:cubicBezTo>
                  <a:pt x="456680" y="124779"/>
                  <a:pt x="366806" y="13940"/>
                  <a:pt x="253976" y="1"/>
                </a:cubicBezTo>
              </a:path>
              <a:path w="712305" h="544943" fill="none" stroke="0" extrusionOk="0">
                <a:moveTo>
                  <a:pt x="322094" y="19966"/>
                </a:moveTo>
                <a:cubicBezTo>
                  <a:pt x="219205" y="79490"/>
                  <a:pt x="142499" y="270809"/>
                  <a:pt x="136236" y="544943"/>
                </a:cubicBezTo>
                <a:cubicBezTo>
                  <a:pt x="82127" y="552311"/>
                  <a:pt x="22801" y="542261"/>
                  <a:pt x="0" y="544943"/>
                </a:cubicBezTo>
                <a:cubicBezTo>
                  <a:pt x="-15423" y="242884"/>
                  <a:pt x="108121" y="-11392"/>
                  <a:pt x="253976" y="0"/>
                </a:cubicBezTo>
                <a:cubicBezTo>
                  <a:pt x="309155" y="-1479"/>
                  <a:pt x="355866" y="-4965"/>
                  <a:pt x="390211" y="0"/>
                </a:cubicBezTo>
                <a:cubicBezTo>
                  <a:pt x="488543" y="1868"/>
                  <a:pt x="603804" y="142173"/>
                  <a:pt x="621172" y="318268"/>
                </a:cubicBezTo>
                <a:cubicBezTo>
                  <a:pt x="641261" y="314506"/>
                  <a:pt x="656736" y="318675"/>
                  <a:pt x="689290" y="318269"/>
                </a:cubicBezTo>
                <a:cubicBezTo>
                  <a:pt x="651705" y="388512"/>
                  <a:pt x="634611" y="473857"/>
                  <a:pt x="576069" y="544943"/>
                </a:cubicBezTo>
                <a:cubicBezTo>
                  <a:pt x="553418" y="471921"/>
                  <a:pt x="456395" y="398162"/>
                  <a:pt x="416819" y="318269"/>
                </a:cubicBezTo>
                <a:cubicBezTo>
                  <a:pt x="449941" y="320051"/>
                  <a:pt x="476240" y="320205"/>
                  <a:pt x="484937" y="318269"/>
                </a:cubicBezTo>
                <a:cubicBezTo>
                  <a:pt x="448052" y="128196"/>
                  <a:pt x="349101" y="12842"/>
                  <a:pt x="253976" y="1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curvedDownArrow">
                    <a:avLst>
                      <a:gd name="adj1" fmla="val 25000"/>
                      <a:gd name="adj2" fmla="val 50000"/>
                      <a:gd name="adj3" fmla="val 41596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7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7142521-8465-41A6-8712-017B6FFF2CAD}"/>
              </a:ext>
            </a:extLst>
          </p:cNvPr>
          <p:cNvSpPr/>
          <p:nvPr/>
        </p:nvSpPr>
        <p:spPr>
          <a:xfrm>
            <a:off x="10336696" y="1219200"/>
            <a:ext cx="1683854" cy="515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05AE7D6-67FD-4BFE-BBDE-7C1A544543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826879"/>
              </p:ext>
            </p:extLst>
          </p:nvPr>
        </p:nvGraphicFramePr>
        <p:xfrm>
          <a:off x="3851614" y="8238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Box 6">
            <a:extLst>
              <a:ext uri="{FF2B5EF4-FFF2-40B4-BE49-F238E27FC236}">
                <a16:creationId xmlns:a16="http://schemas.microsoft.com/office/drawing/2014/main" id="{D42CB9C9-B5BE-4845-B8FD-FACA24B6A933}"/>
              </a:ext>
            </a:extLst>
          </p:cNvPr>
          <p:cNvSpPr txBox="1"/>
          <p:nvPr/>
        </p:nvSpPr>
        <p:spPr>
          <a:xfrm>
            <a:off x="6614933" y="2698461"/>
            <a:ext cx="2601362" cy="166943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Planning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Life-Cycle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DAMA and OMB Circular A-16, align to CDO Data Strategy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6D12958-0B2C-45A4-8FA1-C83EAD8B0B03}"/>
              </a:ext>
            </a:extLst>
          </p:cNvPr>
          <p:cNvSpPr txBox="1">
            <a:spLocks/>
          </p:cNvSpPr>
          <p:nvPr/>
        </p:nvSpPr>
        <p:spPr>
          <a:xfrm>
            <a:off x="5171440" y="53112"/>
            <a:ext cx="8271159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Standards for Solid foundation</a:t>
            </a: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35ECABD-EA14-4AB6-B9ED-C00E032796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"/>
          <a:stretch/>
        </p:blipFill>
        <p:spPr>
          <a:xfrm rot="5400000">
            <a:off x="76861" y="2377026"/>
            <a:ext cx="2682240" cy="2103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ED6D39-6D28-4C50-B62E-6DE2BB5C04C2}"/>
              </a:ext>
            </a:extLst>
          </p:cNvPr>
          <p:cNvSpPr txBox="1"/>
          <p:nvPr/>
        </p:nvSpPr>
        <p:spPr>
          <a:xfrm>
            <a:off x="2595742" y="1905506"/>
            <a:ext cx="1989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Management and Maturity (DAMA) Data Management Body of Knowledge (DMBOK)</a:t>
            </a:r>
          </a:p>
        </p:txBody>
      </p:sp>
    </p:spTree>
    <p:extLst>
      <p:ext uri="{BB962C8B-B14F-4D97-AF65-F5344CB8AC3E}">
        <p14:creationId xmlns:p14="http://schemas.microsoft.com/office/powerpoint/2010/main" val="28646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21" y="698501"/>
            <a:ext cx="10058401" cy="770731"/>
          </a:xfrm>
        </p:spPr>
        <p:txBody>
          <a:bodyPr/>
          <a:lstStyle/>
          <a:p>
            <a:r>
              <a:rPr lang="en-US" dirty="0"/>
              <a:t>What is the DSP Hub?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794766" y="1305717"/>
            <a:ext cx="953414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Component of the Core Nat Res Info Systems Value Stream of the Business Capabilities Roadmap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Original description: Provide Ability to Store Soil Health and Land Management Data (Dynamic Soil Property and Land Management Database)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Complimentary to and integrated with other value stream overall requirements (aka Epics)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Limited funding for initial design has been authorized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Propose to expand from database to broader data hub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5695950" y="98338"/>
            <a:ext cx="649605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DSP Hub Strategic/Tactical Plan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0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AD673A53-48CC-456C-8017-88B4D27285C3}"/>
              </a:ext>
            </a:extLst>
          </p:cNvPr>
          <p:cNvSpPr/>
          <p:nvPr/>
        </p:nvSpPr>
        <p:spPr>
          <a:xfrm>
            <a:off x="9278011" y="4410087"/>
            <a:ext cx="2913989" cy="237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User Interface</a:t>
            </a:r>
          </a:p>
        </p:txBody>
      </p: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77CFABBA-2D8B-46C1-B1B1-FAF90675EC8E}"/>
              </a:ext>
            </a:extLst>
          </p:cNvPr>
          <p:cNvSpPr/>
          <p:nvPr/>
        </p:nvSpPr>
        <p:spPr>
          <a:xfrm rot="7857998" flipV="1">
            <a:off x="9227819" y="2154297"/>
            <a:ext cx="689566" cy="2740788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FC5904-36DA-4455-BDBE-846AB9545C95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H="1" flipV="1">
            <a:off x="2774789" y="2210110"/>
            <a:ext cx="1199945" cy="86218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AA95D9-84C5-45E1-9777-98A1669EE01E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4960714" y="3621694"/>
            <a:ext cx="1315244" cy="132678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DD628C6-49C3-49F1-BCD1-EA678C8BDCB9}"/>
              </a:ext>
            </a:extLst>
          </p:cNvPr>
          <p:cNvSpPr/>
          <p:nvPr/>
        </p:nvSpPr>
        <p:spPr>
          <a:xfrm>
            <a:off x="5526264" y="112209"/>
            <a:ext cx="3636261" cy="3512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DSP Data Hub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Site_obs</a:t>
            </a:r>
            <a:r>
              <a:rPr lang="en-US" sz="1600" dirty="0"/>
              <a:t> link to mgmt.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Aggregation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Pedotransfer</a:t>
            </a:r>
            <a:r>
              <a:rPr lang="en-US" sz="1600" dirty="0"/>
              <a:t> </a:t>
            </a:r>
            <a:r>
              <a:rPr lang="en-US" sz="1600" dirty="0" err="1"/>
              <a:t>fxns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Interpretations</a:t>
            </a:r>
            <a:br>
              <a:rPr lang="en-US" dirty="0"/>
            </a:br>
            <a:endParaRPr lang="en-US" dirty="0"/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2B58EB9C-7F4B-4CFE-8905-EEBC93950D9F}"/>
              </a:ext>
            </a:extLst>
          </p:cNvPr>
          <p:cNvSpPr/>
          <p:nvPr/>
        </p:nvSpPr>
        <p:spPr>
          <a:xfrm rot="18291112" flipH="1">
            <a:off x="5487567" y="-297956"/>
            <a:ext cx="437871" cy="1624678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6C26582A-D339-4875-8145-BE0D282FBE70}"/>
              </a:ext>
            </a:extLst>
          </p:cNvPr>
          <p:cNvSpPr/>
          <p:nvPr/>
        </p:nvSpPr>
        <p:spPr>
          <a:xfrm rot="5005560" flipH="1">
            <a:off x="5685053" y="2613024"/>
            <a:ext cx="1009373" cy="7197234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8C8CE0-E4B0-4EF9-82CF-EDA9524828FA}"/>
              </a:ext>
            </a:extLst>
          </p:cNvPr>
          <p:cNvSpPr/>
          <p:nvPr/>
        </p:nvSpPr>
        <p:spPr>
          <a:xfrm>
            <a:off x="3678429" y="38998"/>
            <a:ext cx="1594017" cy="10094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/>
              <a:t>CR-LMOD</a:t>
            </a:r>
          </a:p>
          <a:p>
            <a:r>
              <a:rPr lang="en-US" sz="1200" dirty="0"/>
              <a:t>Management System</a:t>
            </a:r>
          </a:p>
          <a:p>
            <a:r>
              <a:rPr lang="en-US" sz="1200" dirty="0"/>
              <a:t>Resource Concerns-conservation Planning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703137-406D-4056-A9A7-D084D9DD2432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flipV="1">
            <a:off x="1460690" y="3621694"/>
            <a:ext cx="1528064" cy="17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43D114-66D2-4B42-A263-E5B064C13632}"/>
              </a:ext>
            </a:extLst>
          </p:cNvPr>
          <p:cNvCxnSpPr>
            <a:cxnSpLocks/>
            <a:stCxn id="4" idx="3"/>
            <a:endCxn id="25" idx="2"/>
          </p:cNvCxnSpPr>
          <p:nvPr/>
        </p:nvCxnSpPr>
        <p:spPr>
          <a:xfrm flipV="1">
            <a:off x="2774789" y="1693195"/>
            <a:ext cx="945172" cy="5169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29C27737-04A0-46F4-9082-4A6EA45B6BC8}"/>
              </a:ext>
            </a:extLst>
          </p:cNvPr>
          <p:cNvSpPr/>
          <p:nvPr/>
        </p:nvSpPr>
        <p:spPr>
          <a:xfrm rot="3724141" flipV="1">
            <a:off x="3929029" y="75310"/>
            <a:ext cx="613684" cy="3968269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6486E-4C4E-4150-AD4F-6F6C87B94815}"/>
              </a:ext>
            </a:extLst>
          </p:cNvPr>
          <p:cNvSpPr/>
          <p:nvPr/>
        </p:nvSpPr>
        <p:spPr>
          <a:xfrm>
            <a:off x="146590" y="622660"/>
            <a:ext cx="2628199" cy="31748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NASIS -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DSP PLOT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Site 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Pedon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DSP Pedon 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Location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Horizon &amp; Layer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DSP Layer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MGMT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Veg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4ACE3-B9DF-41C2-94DF-CFDE740739AE}"/>
              </a:ext>
            </a:extLst>
          </p:cNvPr>
          <p:cNvSpPr/>
          <p:nvPr/>
        </p:nvSpPr>
        <p:spPr>
          <a:xfrm>
            <a:off x="2988754" y="3072291"/>
            <a:ext cx="1971960" cy="10988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LIMS (KSSL)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Site Info (location)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Pedon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Horizon &amp;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Lab properties</a:t>
            </a:r>
          </a:p>
        </p:txBody>
      </p:sp>
      <p:sp>
        <p:nvSpPr>
          <p:cNvPr id="86" name="Arrow: Curved Right 85">
            <a:extLst>
              <a:ext uri="{FF2B5EF4-FFF2-40B4-BE49-F238E27FC236}">
                <a16:creationId xmlns:a16="http://schemas.microsoft.com/office/drawing/2014/main" id="{BEB8764D-A255-4E70-9EF9-3875A255C09F}"/>
              </a:ext>
            </a:extLst>
          </p:cNvPr>
          <p:cNvSpPr/>
          <p:nvPr/>
        </p:nvSpPr>
        <p:spPr>
          <a:xfrm rot="5400000" flipV="1">
            <a:off x="4927905" y="303058"/>
            <a:ext cx="295178" cy="1929339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20F6C5-C4F9-4DDC-9CA1-3EB8BDD7410D}"/>
              </a:ext>
            </a:extLst>
          </p:cNvPr>
          <p:cNvSpPr/>
          <p:nvPr/>
        </p:nvSpPr>
        <p:spPr>
          <a:xfrm>
            <a:off x="3071901" y="1048415"/>
            <a:ext cx="1296120" cy="644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/>
              <a:t>EDIT</a:t>
            </a:r>
          </a:p>
          <a:p>
            <a:r>
              <a:rPr lang="en-US" sz="1200" dirty="0"/>
              <a:t>Ecological Site info</a:t>
            </a:r>
          </a:p>
        </p:txBody>
      </p:sp>
      <p:sp>
        <p:nvSpPr>
          <p:cNvPr id="90" name="Arrow: Curved Right 89">
            <a:extLst>
              <a:ext uri="{FF2B5EF4-FFF2-40B4-BE49-F238E27FC236}">
                <a16:creationId xmlns:a16="http://schemas.microsoft.com/office/drawing/2014/main" id="{E88F4067-7746-4CB1-980F-42D87F0DD4F6}"/>
              </a:ext>
            </a:extLst>
          </p:cNvPr>
          <p:cNvSpPr/>
          <p:nvPr/>
        </p:nvSpPr>
        <p:spPr>
          <a:xfrm rot="11081004">
            <a:off x="7979113" y="3200656"/>
            <a:ext cx="565873" cy="158335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B99EB-7B07-4FB4-99FC-A26D4E1D9804}"/>
              </a:ext>
            </a:extLst>
          </p:cNvPr>
          <p:cNvSpPr/>
          <p:nvPr/>
        </p:nvSpPr>
        <p:spPr>
          <a:xfrm>
            <a:off x="6275958" y="4085862"/>
            <a:ext cx="2913988" cy="1725234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u="sng" dirty="0"/>
              <a:t>Lab Data Mart (NCSS </a:t>
            </a:r>
            <a:r>
              <a:rPr lang="en-US" sz="1600" b="1" u="sng" dirty="0" err="1"/>
              <a:t>Charz</a:t>
            </a:r>
            <a:r>
              <a:rPr lang="en-US" sz="1600" b="1" u="sng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LIMS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Cooperator data (universities)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</a:rPr>
              <a:t>Science of Soil Health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PLFA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Summary tables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4B9FA43-E011-44B8-8F6E-CDC649D63900}"/>
              </a:ext>
            </a:extLst>
          </p:cNvPr>
          <p:cNvSpPr/>
          <p:nvPr/>
        </p:nvSpPr>
        <p:spPr>
          <a:xfrm>
            <a:off x="8341104" y="120181"/>
            <a:ext cx="2304470" cy="533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Soil Health Field Metrics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Arrow: Curved Right 106">
            <a:extLst>
              <a:ext uri="{FF2B5EF4-FFF2-40B4-BE49-F238E27FC236}">
                <a16:creationId xmlns:a16="http://schemas.microsoft.com/office/drawing/2014/main" id="{4922F002-7B32-4046-B3F4-EFEEDDB447BC}"/>
              </a:ext>
            </a:extLst>
          </p:cNvPr>
          <p:cNvSpPr/>
          <p:nvPr/>
        </p:nvSpPr>
        <p:spPr>
          <a:xfrm rot="8446790" flipH="1">
            <a:off x="9013446" y="2759486"/>
            <a:ext cx="522803" cy="23630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Curved Right 47">
            <a:extLst>
              <a:ext uri="{FF2B5EF4-FFF2-40B4-BE49-F238E27FC236}">
                <a16:creationId xmlns:a16="http://schemas.microsoft.com/office/drawing/2014/main" id="{DA0CAB1E-3CDF-4330-BEEB-AE325E4FCC70}"/>
              </a:ext>
            </a:extLst>
          </p:cNvPr>
          <p:cNvSpPr/>
          <p:nvPr/>
        </p:nvSpPr>
        <p:spPr>
          <a:xfrm rot="5005560" flipH="1">
            <a:off x="7386480" y="4193431"/>
            <a:ext cx="1009373" cy="3644263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B7F7DE-E6D0-43FA-BADA-073B0ED6EAB3}"/>
              </a:ext>
            </a:extLst>
          </p:cNvPr>
          <p:cNvCxnSpPr>
            <a:cxnSpLocks/>
          </p:cNvCxnSpPr>
          <p:nvPr/>
        </p:nvCxnSpPr>
        <p:spPr>
          <a:xfrm>
            <a:off x="82479" y="3987014"/>
            <a:ext cx="1102612" cy="40415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419BEC8-5669-4D12-9D09-12B48C70C41E}"/>
              </a:ext>
            </a:extLst>
          </p:cNvPr>
          <p:cNvSpPr/>
          <p:nvPr/>
        </p:nvSpPr>
        <p:spPr>
          <a:xfrm>
            <a:off x="3604766" y="1865345"/>
            <a:ext cx="2329833" cy="779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bg1"/>
                </a:solidFill>
              </a:rPr>
              <a:t>SOILS DATA/INFORMATION </a:t>
            </a:r>
          </a:p>
          <a:p>
            <a:r>
              <a:rPr lang="en-US" sz="1400" dirty="0">
                <a:solidFill>
                  <a:schemeClr val="bg1"/>
                </a:solidFill>
              </a:rPr>
              <a:t>NASIS – Aggregated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SSURGO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CABCA91-0EE6-417E-A45C-C148216CBA22}"/>
              </a:ext>
            </a:extLst>
          </p:cNvPr>
          <p:cNvSpPr/>
          <p:nvPr/>
        </p:nvSpPr>
        <p:spPr>
          <a:xfrm>
            <a:off x="221107" y="3987014"/>
            <a:ext cx="3490539" cy="25412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BAB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data for models and tools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C481BA-AF6C-4748-BCD9-E34ECB5CD2C8}"/>
              </a:ext>
            </a:extLst>
          </p:cNvPr>
          <p:cNvSpPr/>
          <p:nvPr/>
        </p:nvSpPr>
        <p:spPr>
          <a:xfrm>
            <a:off x="8638216" y="597800"/>
            <a:ext cx="1990209" cy="607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Soil Health Economic Case Studies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C22B91-1507-4A8A-A830-7561E6785101}"/>
              </a:ext>
            </a:extLst>
          </p:cNvPr>
          <p:cNvSpPr/>
          <p:nvPr/>
        </p:nvSpPr>
        <p:spPr>
          <a:xfrm>
            <a:off x="8988029" y="1158963"/>
            <a:ext cx="2006036" cy="6829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Soil Health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Commercial labs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A8BF3A-9492-4308-877B-112C939A37FC}"/>
              </a:ext>
            </a:extLst>
          </p:cNvPr>
          <p:cNvSpPr/>
          <p:nvPr/>
        </p:nvSpPr>
        <p:spPr>
          <a:xfrm>
            <a:off x="10411536" y="43665"/>
            <a:ext cx="1740772" cy="15238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Soil Health Demo Trial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CIG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D5EF831-16E5-4982-91DE-EEF60B1B58E5}"/>
              </a:ext>
            </a:extLst>
          </p:cNvPr>
          <p:cNvSpPr/>
          <p:nvPr/>
        </p:nvSpPr>
        <p:spPr>
          <a:xfrm>
            <a:off x="8697136" y="1926773"/>
            <a:ext cx="2440782" cy="1042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Detailed Management info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A8E924-8E49-4088-A1EB-95CE1E35D8B2}"/>
              </a:ext>
            </a:extLst>
          </p:cNvPr>
          <p:cNvSpPr/>
          <p:nvPr/>
        </p:nvSpPr>
        <p:spPr>
          <a:xfrm>
            <a:off x="11112137" y="1253498"/>
            <a:ext cx="1081535" cy="6829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org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CB1FC3-9ADA-4AC3-AB8D-A95F53E135F7}"/>
              </a:ext>
            </a:extLst>
          </p:cNvPr>
          <p:cNvSpPr/>
          <p:nvPr/>
        </p:nvSpPr>
        <p:spPr>
          <a:xfrm>
            <a:off x="3696025" y="4831579"/>
            <a:ext cx="2737674" cy="175331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BAB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9 activities</a:t>
            </a:r>
          </a:p>
          <a:p>
            <a:r>
              <a:rPr lang="en-US" dirty="0"/>
              <a:t>Edge-of-Field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F3826-0492-4A3C-AE08-03FE9D54C7E5}"/>
              </a:ext>
            </a:extLst>
          </p:cNvPr>
          <p:cNvSpPr txBox="1"/>
          <p:nvPr/>
        </p:nvSpPr>
        <p:spPr>
          <a:xfrm>
            <a:off x="1072584" y="997563"/>
            <a:ext cx="172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Soil Survey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4E6A75-7EC5-48F6-A1A5-F8CA6C59B357}"/>
              </a:ext>
            </a:extLst>
          </p:cNvPr>
          <p:cNvCxnSpPr>
            <a:cxnSpLocks/>
          </p:cNvCxnSpPr>
          <p:nvPr/>
        </p:nvCxnSpPr>
        <p:spPr>
          <a:xfrm flipV="1">
            <a:off x="5234260" y="3426049"/>
            <a:ext cx="1399001" cy="1480901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004F6A8-77E4-4E09-A97E-F0823C06BCA9}"/>
              </a:ext>
            </a:extLst>
          </p:cNvPr>
          <p:cNvSpPr/>
          <p:nvPr/>
        </p:nvSpPr>
        <p:spPr>
          <a:xfrm>
            <a:off x="4625268" y="3482926"/>
            <a:ext cx="1594017" cy="10094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/>
              <a:t>Water and Climate</a:t>
            </a:r>
          </a:p>
          <a:p>
            <a:r>
              <a:rPr lang="en-US" sz="1400" dirty="0"/>
              <a:t>SCAN</a:t>
            </a:r>
          </a:p>
          <a:p>
            <a:r>
              <a:rPr lang="en-US" sz="1400" dirty="0"/>
              <a:t>PRISM</a:t>
            </a:r>
          </a:p>
          <a:p>
            <a:r>
              <a:rPr lang="en-US" sz="1400" dirty="0"/>
              <a:t>Other data source</a:t>
            </a:r>
            <a:endParaRPr lang="en-US" sz="1200" dirty="0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BAF046B4-D5BE-4DEE-9B39-2CEDF24FF6DB}"/>
              </a:ext>
            </a:extLst>
          </p:cNvPr>
          <p:cNvSpPr/>
          <p:nvPr/>
        </p:nvSpPr>
        <p:spPr>
          <a:xfrm rot="17892217">
            <a:off x="5409369" y="2821950"/>
            <a:ext cx="712305" cy="544943"/>
          </a:xfrm>
          <a:custGeom>
            <a:avLst/>
            <a:gdLst>
              <a:gd name="connsiteX0" fmla="*/ 576069 w 712305"/>
              <a:gd name="connsiteY0" fmla="*/ 544943 h 544943"/>
              <a:gd name="connsiteX1" fmla="*/ 416819 w 712305"/>
              <a:gd name="connsiteY1" fmla="*/ 318269 h 544943"/>
              <a:gd name="connsiteX2" fmla="*/ 484937 w 712305"/>
              <a:gd name="connsiteY2" fmla="*/ 318269 h 544943"/>
              <a:gd name="connsiteX3" fmla="*/ 253976 w 712305"/>
              <a:gd name="connsiteY3" fmla="*/ 1 h 544943"/>
              <a:gd name="connsiteX4" fmla="*/ 390211 w 712305"/>
              <a:gd name="connsiteY4" fmla="*/ 0 h 544943"/>
              <a:gd name="connsiteX5" fmla="*/ 621172 w 712305"/>
              <a:gd name="connsiteY5" fmla="*/ 318268 h 544943"/>
              <a:gd name="connsiteX6" fmla="*/ 689290 w 712305"/>
              <a:gd name="connsiteY6" fmla="*/ 318269 h 544943"/>
              <a:gd name="connsiteX7" fmla="*/ 576069 w 712305"/>
              <a:gd name="connsiteY7" fmla="*/ 544943 h 544943"/>
              <a:gd name="connsiteX0" fmla="*/ 322094 w 712305"/>
              <a:gd name="connsiteY0" fmla="*/ 19966 h 544943"/>
              <a:gd name="connsiteX1" fmla="*/ 136236 w 712305"/>
              <a:gd name="connsiteY1" fmla="*/ 544943 h 544943"/>
              <a:gd name="connsiteX2" fmla="*/ 0 w 712305"/>
              <a:gd name="connsiteY2" fmla="*/ 544943 h 544943"/>
              <a:gd name="connsiteX3" fmla="*/ 29611 w 712305"/>
              <a:gd name="connsiteY3" fmla="*/ 289584 h 544943"/>
              <a:gd name="connsiteX4" fmla="*/ 322094 w 712305"/>
              <a:gd name="connsiteY4" fmla="*/ 19966 h 544943"/>
              <a:gd name="connsiteX0" fmla="*/ 322094 w 712305"/>
              <a:gd name="connsiteY0" fmla="*/ 19966 h 544943"/>
              <a:gd name="connsiteX1" fmla="*/ 136236 w 712305"/>
              <a:gd name="connsiteY1" fmla="*/ 544943 h 544943"/>
              <a:gd name="connsiteX2" fmla="*/ 0 w 712305"/>
              <a:gd name="connsiteY2" fmla="*/ 544943 h 544943"/>
              <a:gd name="connsiteX3" fmla="*/ 253976 w 712305"/>
              <a:gd name="connsiteY3" fmla="*/ 0 h 544943"/>
              <a:gd name="connsiteX4" fmla="*/ 390211 w 712305"/>
              <a:gd name="connsiteY4" fmla="*/ 0 h 544943"/>
              <a:gd name="connsiteX5" fmla="*/ 621172 w 712305"/>
              <a:gd name="connsiteY5" fmla="*/ 318268 h 544943"/>
              <a:gd name="connsiteX6" fmla="*/ 689290 w 712305"/>
              <a:gd name="connsiteY6" fmla="*/ 318269 h 544943"/>
              <a:gd name="connsiteX7" fmla="*/ 576069 w 712305"/>
              <a:gd name="connsiteY7" fmla="*/ 544943 h 544943"/>
              <a:gd name="connsiteX8" fmla="*/ 416819 w 712305"/>
              <a:gd name="connsiteY8" fmla="*/ 318269 h 544943"/>
              <a:gd name="connsiteX9" fmla="*/ 484937 w 712305"/>
              <a:gd name="connsiteY9" fmla="*/ 318269 h 544943"/>
              <a:gd name="connsiteX10" fmla="*/ 253976 w 712305"/>
              <a:gd name="connsiteY10" fmla="*/ 1 h 54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2305" h="544943" stroke="0" extrusionOk="0">
                <a:moveTo>
                  <a:pt x="576069" y="544943"/>
                </a:moveTo>
                <a:cubicBezTo>
                  <a:pt x="556782" y="476029"/>
                  <a:pt x="419110" y="354171"/>
                  <a:pt x="416819" y="318269"/>
                </a:cubicBezTo>
                <a:cubicBezTo>
                  <a:pt x="434059" y="321093"/>
                  <a:pt x="468367" y="316173"/>
                  <a:pt x="484937" y="318269"/>
                </a:cubicBezTo>
                <a:cubicBezTo>
                  <a:pt x="429891" y="137751"/>
                  <a:pt x="350001" y="18528"/>
                  <a:pt x="253976" y="1"/>
                </a:cubicBezTo>
                <a:cubicBezTo>
                  <a:pt x="279826" y="10352"/>
                  <a:pt x="352819" y="11464"/>
                  <a:pt x="390211" y="0"/>
                </a:cubicBezTo>
                <a:cubicBezTo>
                  <a:pt x="512756" y="2748"/>
                  <a:pt x="591134" y="101110"/>
                  <a:pt x="621172" y="318268"/>
                </a:cubicBezTo>
                <a:cubicBezTo>
                  <a:pt x="648054" y="313876"/>
                  <a:pt x="657887" y="316272"/>
                  <a:pt x="689290" y="318269"/>
                </a:cubicBezTo>
                <a:cubicBezTo>
                  <a:pt x="653075" y="404762"/>
                  <a:pt x="607800" y="464297"/>
                  <a:pt x="576069" y="544943"/>
                </a:cubicBezTo>
                <a:close/>
              </a:path>
              <a:path w="712305" h="544943" fill="darkenLess" stroke="0" extrusionOk="0">
                <a:moveTo>
                  <a:pt x="322094" y="19966"/>
                </a:moveTo>
                <a:cubicBezTo>
                  <a:pt x="232503" y="96934"/>
                  <a:pt x="177302" y="310143"/>
                  <a:pt x="136236" y="544943"/>
                </a:cubicBezTo>
                <a:cubicBezTo>
                  <a:pt x="91536" y="551344"/>
                  <a:pt x="67946" y="542505"/>
                  <a:pt x="0" y="544943"/>
                </a:cubicBezTo>
                <a:cubicBezTo>
                  <a:pt x="8145" y="468035"/>
                  <a:pt x="10679" y="373544"/>
                  <a:pt x="29611" y="289584"/>
                </a:cubicBezTo>
                <a:cubicBezTo>
                  <a:pt x="95790" y="79343"/>
                  <a:pt x="212772" y="-41836"/>
                  <a:pt x="322094" y="19966"/>
                </a:cubicBezTo>
                <a:close/>
              </a:path>
              <a:path w="712305" h="544943" fill="none" extrusionOk="0">
                <a:moveTo>
                  <a:pt x="322094" y="19966"/>
                </a:moveTo>
                <a:cubicBezTo>
                  <a:pt x="200570" y="109014"/>
                  <a:pt x="134262" y="297650"/>
                  <a:pt x="136236" y="544943"/>
                </a:cubicBezTo>
                <a:cubicBezTo>
                  <a:pt x="91074" y="540467"/>
                  <a:pt x="16601" y="555641"/>
                  <a:pt x="0" y="544943"/>
                </a:cubicBezTo>
                <a:cubicBezTo>
                  <a:pt x="7362" y="248617"/>
                  <a:pt x="102803" y="2393"/>
                  <a:pt x="253976" y="0"/>
                </a:cubicBezTo>
                <a:cubicBezTo>
                  <a:pt x="287032" y="12130"/>
                  <a:pt x="368930" y="6012"/>
                  <a:pt x="390211" y="0"/>
                </a:cubicBezTo>
                <a:cubicBezTo>
                  <a:pt x="496565" y="-5241"/>
                  <a:pt x="594643" y="98653"/>
                  <a:pt x="621172" y="318268"/>
                </a:cubicBezTo>
                <a:cubicBezTo>
                  <a:pt x="653497" y="313515"/>
                  <a:pt x="680302" y="321774"/>
                  <a:pt x="689290" y="318269"/>
                </a:cubicBezTo>
                <a:cubicBezTo>
                  <a:pt x="658514" y="334055"/>
                  <a:pt x="589522" y="479611"/>
                  <a:pt x="576069" y="544943"/>
                </a:cubicBezTo>
                <a:cubicBezTo>
                  <a:pt x="523090" y="453814"/>
                  <a:pt x="453122" y="371149"/>
                  <a:pt x="416819" y="318269"/>
                </a:cubicBezTo>
                <a:cubicBezTo>
                  <a:pt x="431060" y="324033"/>
                  <a:pt x="458316" y="316166"/>
                  <a:pt x="484937" y="318269"/>
                </a:cubicBezTo>
                <a:cubicBezTo>
                  <a:pt x="456680" y="124779"/>
                  <a:pt x="366806" y="13940"/>
                  <a:pt x="253976" y="1"/>
                </a:cubicBezTo>
              </a:path>
              <a:path w="712305" h="544943" fill="none" stroke="0" extrusionOk="0">
                <a:moveTo>
                  <a:pt x="322094" y="19966"/>
                </a:moveTo>
                <a:cubicBezTo>
                  <a:pt x="219205" y="79490"/>
                  <a:pt x="142499" y="270809"/>
                  <a:pt x="136236" y="544943"/>
                </a:cubicBezTo>
                <a:cubicBezTo>
                  <a:pt x="82127" y="552311"/>
                  <a:pt x="22801" y="542261"/>
                  <a:pt x="0" y="544943"/>
                </a:cubicBezTo>
                <a:cubicBezTo>
                  <a:pt x="-15423" y="242884"/>
                  <a:pt x="108121" y="-11392"/>
                  <a:pt x="253976" y="0"/>
                </a:cubicBezTo>
                <a:cubicBezTo>
                  <a:pt x="309155" y="-1479"/>
                  <a:pt x="355866" y="-4965"/>
                  <a:pt x="390211" y="0"/>
                </a:cubicBezTo>
                <a:cubicBezTo>
                  <a:pt x="488543" y="1868"/>
                  <a:pt x="603804" y="142173"/>
                  <a:pt x="621172" y="318268"/>
                </a:cubicBezTo>
                <a:cubicBezTo>
                  <a:pt x="641261" y="314506"/>
                  <a:pt x="656736" y="318675"/>
                  <a:pt x="689290" y="318269"/>
                </a:cubicBezTo>
                <a:cubicBezTo>
                  <a:pt x="651705" y="388512"/>
                  <a:pt x="634611" y="473857"/>
                  <a:pt x="576069" y="544943"/>
                </a:cubicBezTo>
                <a:cubicBezTo>
                  <a:pt x="553418" y="471921"/>
                  <a:pt x="456395" y="398162"/>
                  <a:pt x="416819" y="318269"/>
                </a:cubicBezTo>
                <a:cubicBezTo>
                  <a:pt x="449941" y="320051"/>
                  <a:pt x="476240" y="320205"/>
                  <a:pt x="484937" y="318269"/>
                </a:cubicBezTo>
                <a:cubicBezTo>
                  <a:pt x="448052" y="128196"/>
                  <a:pt x="349101" y="12842"/>
                  <a:pt x="253976" y="1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curvedDownArrow">
                    <a:avLst>
                      <a:gd name="adj1" fmla="val 25000"/>
                      <a:gd name="adj2" fmla="val 50000"/>
                      <a:gd name="adj3" fmla="val 41596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71413"/>
            <a:ext cx="10058401" cy="770731"/>
          </a:xfrm>
        </p:spPr>
        <p:txBody>
          <a:bodyPr/>
          <a:lstStyle/>
          <a:p>
            <a:r>
              <a:rPr lang="en-US" dirty="0"/>
              <a:t>DSP Hub Goal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438150" y="1350325"/>
            <a:ext cx="113347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DSP Hub will provide an authoritative source for data and interpretations on soil properties that change rapidly due to land uses and conservation management (aka DSPs). </a:t>
            </a:r>
          </a:p>
          <a:p>
            <a:endParaRPr lang="en-US" sz="3200" dirty="0"/>
          </a:p>
          <a:p>
            <a:r>
              <a:rPr lang="en-US" sz="3200" u="sng" dirty="0"/>
              <a:t>The DSP Hub will deliver three main products: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Authoritative dynamic soil properties 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Custom interpretations curated and approved for specific uses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Official “outcomes” data related to dynamic soil properties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5695950" y="98338"/>
            <a:ext cx="649605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DSP Hub Strategic/Tactical Plan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28" y="940561"/>
            <a:ext cx="10058401" cy="770731"/>
          </a:xfrm>
        </p:spPr>
        <p:txBody>
          <a:bodyPr/>
          <a:lstStyle/>
          <a:p>
            <a:r>
              <a:rPr lang="en-US" dirty="0"/>
              <a:t>DSP Hub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513522" y="1588450"/>
            <a:ext cx="1133475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Align to USDA enterprise data governance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Provide a business tool to support data stewardship and science-based analyses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/>
              <a:t>Ensure dynamic soil property data is complied, curated and distributed according to clearly defined standards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/>
              <a:t>Ensure interpretations and other data-based products (e.g. outcome assessments) are science-based and authoritative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Engage customers and stakeholders as both providers and consumers of data and information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5695950" y="98338"/>
            <a:ext cx="649605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DSP Hub Strategic/Tactical Plan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5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FE4869-E322-4B20-98A0-F2A7FA94766A}"/>
              </a:ext>
            </a:extLst>
          </p:cNvPr>
          <p:cNvSpPr/>
          <p:nvPr/>
        </p:nvSpPr>
        <p:spPr>
          <a:xfrm>
            <a:off x="715862" y="1922816"/>
            <a:ext cx="2324050" cy="220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DSP tables, fields and choices – store data collected by SPSD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17864-EDCD-430A-B60A-C2D3442E58BD}"/>
              </a:ext>
            </a:extLst>
          </p:cNvPr>
          <p:cNvSpPr txBox="1"/>
          <p:nvPr/>
        </p:nvSpPr>
        <p:spPr>
          <a:xfrm>
            <a:off x="1090852" y="1291874"/>
            <a:ext cx="19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NASIS Modernization</a:t>
            </a:r>
          </a:p>
          <a:p>
            <a:r>
              <a:rPr lang="en-US" sz="1600" dirty="0"/>
              <a:t>Data Model Changes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50663F-91E5-4835-A64A-47516FC32B16}"/>
              </a:ext>
            </a:extLst>
          </p:cNvPr>
          <p:cNvSpPr/>
          <p:nvPr/>
        </p:nvSpPr>
        <p:spPr>
          <a:xfrm>
            <a:off x="647998" y="4053647"/>
            <a:ext cx="2535234" cy="23433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Future:</a:t>
            </a:r>
          </a:p>
          <a:p>
            <a:pPr algn="ctr"/>
            <a:r>
              <a:rPr lang="en-US" sz="1400" dirty="0"/>
              <a:t>Research data</a:t>
            </a:r>
          </a:p>
          <a:p>
            <a:pPr algn="ctr"/>
            <a:r>
              <a:rPr lang="en-US" sz="1400" dirty="0"/>
              <a:t>Custom Products</a:t>
            </a:r>
          </a:p>
          <a:p>
            <a:pPr algn="ctr"/>
            <a:r>
              <a:rPr lang="en-US" sz="1400" dirty="0"/>
              <a:t>Interpretations </a:t>
            </a:r>
          </a:p>
          <a:p>
            <a:pPr algn="ctr"/>
            <a:r>
              <a:rPr lang="en-US" sz="1400" dirty="0"/>
              <a:t>Reports </a:t>
            </a:r>
          </a:p>
          <a:p>
            <a:pPr algn="ctr"/>
            <a:r>
              <a:rPr lang="en-US" sz="1400" dirty="0"/>
              <a:t>Soil Survey Products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4D2CF-BF5D-48A3-A783-2ED01C0C9E8C}"/>
              </a:ext>
            </a:extLst>
          </p:cNvPr>
          <p:cNvSpPr txBox="1"/>
          <p:nvPr/>
        </p:nvSpPr>
        <p:spPr>
          <a:xfrm>
            <a:off x="5411319" y="1584262"/>
            <a:ext cx="1334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DSP Data 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75CA2-A30A-4E15-A372-99F3F46D5971}"/>
              </a:ext>
            </a:extLst>
          </p:cNvPr>
          <p:cNvSpPr txBox="1"/>
          <p:nvPr/>
        </p:nvSpPr>
        <p:spPr>
          <a:xfrm>
            <a:off x="10188226" y="1499623"/>
            <a:ext cx="754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CIG</a:t>
            </a:r>
          </a:p>
          <a:p>
            <a:r>
              <a:rPr lang="en-US" sz="1350" dirty="0"/>
              <a:t>OFSHDT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B21FD3-8730-43EA-97EB-82F85C43B1B2}"/>
              </a:ext>
            </a:extLst>
          </p:cNvPr>
          <p:cNvSpPr/>
          <p:nvPr/>
        </p:nvSpPr>
        <p:spPr>
          <a:xfrm>
            <a:off x="4983135" y="2179116"/>
            <a:ext cx="2334092" cy="2088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Input Data, fetch data, link soil and conservation databases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4DE039-0C49-46C6-ACDC-196ADA5B79C3}"/>
              </a:ext>
            </a:extLst>
          </p:cNvPr>
          <p:cNvSpPr/>
          <p:nvPr/>
        </p:nvSpPr>
        <p:spPr>
          <a:xfrm>
            <a:off x="9157939" y="2083562"/>
            <a:ext cx="2334091" cy="220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Program, practice, and grant management info.  SHDB template data (Soil tests, Economics etc.)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A98006-5F58-4DC3-AD30-679DE7C98B83}"/>
              </a:ext>
            </a:extLst>
          </p:cNvPr>
          <p:cNvSpPr/>
          <p:nvPr/>
        </p:nvSpPr>
        <p:spPr>
          <a:xfrm>
            <a:off x="5056111" y="4024305"/>
            <a:ext cx="2280448" cy="23433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Future:</a:t>
            </a:r>
          </a:p>
          <a:p>
            <a:pPr algn="ctr"/>
            <a:r>
              <a:rPr lang="en-US" sz="1400" dirty="0"/>
              <a:t>Manipulate and analyze data</a:t>
            </a:r>
          </a:p>
          <a:p>
            <a:pPr algn="ctr"/>
            <a:r>
              <a:rPr lang="en-US" sz="1400" dirty="0"/>
              <a:t>Report outcomes</a:t>
            </a:r>
          </a:p>
          <a:p>
            <a:pPr algn="ctr"/>
            <a:r>
              <a:rPr lang="en-US" sz="1400" dirty="0"/>
              <a:t>Export for agency models and tools (especially soc)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267781-DF25-44D4-B8A2-2A817C8EB708}"/>
              </a:ext>
            </a:extLst>
          </p:cNvPr>
          <p:cNvSpPr/>
          <p:nvPr/>
        </p:nvSpPr>
        <p:spPr>
          <a:xfrm>
            <a:off x="9301259" y="4165889"/>
            <a:ext cx="2135777" cy="22311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CIG websites</a:t>
            </a:r>
          </a:p>
          <a:p>
            <a:pPr algn="ctr"/>
            <a:r>
              <a:rPr lang="en-US" sz="1400" dirty="0"/>
              <a:t>Awardees and Progress reported</a:t>
            </a:r>
          </a:p>
          <a:p>
            <a:pPr algn="ctr"/>
            <a:r>
              <a:rPr lang="en-US" sz="1400" dirty="0"/>
              <a:t>Results for SHDB reported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521EED3-0020-45CD-B1F0-9407B2D6247D}"/>
              </a:ext>
            </a:extLst>
          </p:cNvPr>
          <p:cNvSpPr/>
          <p:nvPr/>
        </p:nvSpPr>
        <p:spPr>
          <a:xfrm>
            <a:off x="3039912" y="3023066"/>
            <a:ext cx="1943223" cy="3214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0253530-B1FE-40E5-AFC6-46A8DB77BB8D}"/>
              </a:ext>
            </a:extLst>
          </p:cNvPr>
          <p:cNvSpPr/>
          <p:nvPr/>
        </p:nvSpPr>
        <p:spPr>
          <a:xfrm rot="10800000">
            <a:off x="7208867" y="3023066"/>
            <a:ext cx="1943223" cy="3214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456AFEA-8E28-4446-AC8C-7B96FFC01293}"/>
              </a:ext>
            </a:extLst>
          </p:cNvPr>
          <p:cNvSpPr/>
          <p:nvPr/>
        </p:nvSpPr>
        <p:spPr>
          <a:xfrm>
            <a:off x="6662319" y="6129251"/>
            <a:ext cx="3169860" cy="32149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2FAD085-D341-413D-9957-BBC0A677C11E}"/>
              </a:ext>
            </a:extLst>
          </p:cNvPr>
          <p:cNvSpPr/>
          <p:nvPr/>
        </p:nvSpPr>
        <p:spPr>
          <a:xfrm rot="10800000">
            <a:off x="2484375" y="6087727"/>
            <a:ext cx="3169860" cy="32149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E183B-986D-426D-A4FF-90B6A88D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DSP Related Database Development – FY21</a:t>
            </a:r>
          </a:p>
        </p:txBody>
      </p:sp>
    </p:spTree>
    <p:extLst>
      <p:ext uri="{BB962C8B-B14F-4D97-AF65-F5344CB8AC3E}">
        <p14:creationId xmlns:p14="http://schemas.microsoft.com/office/powerpoint/2010/main" val="353802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1F0F42-0D9D-483E-B05A-84535C70CD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5695950" y="98338"/>
            <a:ext cx="649605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DSP Hub Strategic/Tactical Plan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AA15BE9-FBAF-4090-8B94-324080EEF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488761"/>
              </p:ext>
            </p:extLst>
          </p:nvPr>
        </p:nvGraphicFramePr>
        <p:xfrm>
          <a:off x="123824" y="98338"/>
          <a:ext cx="11934826" cy="6661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38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28" y="940561"/>
            <a:ext cx="10058401" cy="770731"/>
          </a:xfrm>
        </p:spPr>
        <p:txBody>
          <a:bodyPr/>
          <a:lstStyle/>
          <a:p>
            <a:r>
              <a:rPr lang="en-US" dirty="0"/>
              <a:t>DSP Hub Minimally-Viable Product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533400" y="2079559"/>
            <a:ext cx="11334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Evaluate narrow set of data assets: SHDB, PEDON, and COMET reference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Focus initial design on SHAPE (formerly SMAF) interpretation and carbon outcomes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Draft data standards for use by other teams (e.g. Soil Health)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Draft </a:t>
            </a:r>
            <a:r>
              <a:rPr lang="en-US" sz="3200" dirty="0" err="1"/>
              <a:t>zRoles</a:t>
            </a:r>
            <a:r>
              <a:rPr lang="en-US" sz="3200" dirty="0"/>
              <a:t> framework to support DSP Hub business process</a:t>
            </a:r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5695950" y="98338"/>
            <a:ext cx="649605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DSP Hub Strategic/Tactical Plan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8324850" y="98338"/>
            <a:ext cx="386715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Agile Approach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0CEC031-9CCB-4596-A251-C487AA572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470249"/>
              </p:ext>
            </p:extLst>
          </p:nvPr>
        </p:nvGraphicFramePr>
        <p:xfrm>
          <a:off x="1936750" y="8690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D91656-1C1F-472B-9FAA-B1816CDBCD07}"/>
              </a:ext>
            </a:extLst>
          </p:cNvPr>
          <p:cNvSpPr txBox="1"/>
          <p:nvPr/>
        </p:nvSpPr>
        <p:spPr>
          <a:xfrm>
            <a:off x="1057275" y="1565209"/>
            <a:ext cx="4003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Early FY21 – initial PIs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05F36-02E0-4E3B-AE4F-1820B7F03169}"/>
              </a:ext>
            </a:extLst>
          </p:cNvPr>
          <p:cNvSpPr txBox="1"/>
          <p:nvPr/>
        </p:nvSpPr>
        <p:spPr>
          <a:xfrm>
            <a:off x="714375" y="5014186"/>
            <a:ext cx="5048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Later FY21 – learn from MVP, draft process to scale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17A3A-F349-4642-9673-3833C568F5CF}"/>
              </a:ext>
            </a:extLst>
          </p:cNvPr>
          <p:cNvSpPr txBox="1"/>
          <p:nvPr/>
        </p:nvSpPr>
        <p:spPr>
          <a:xfrm>
            <a:off x="7956551" y="1857596"/>
            <a:ext cx="4003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Formally launch DSPAC by FY22</a:t>
            </a:r>
          </a:p>
        </p:txBody>
      </p:sp>
    </p:spTree>
    <p:extLst>
      <p:ext uri="{BB962C8B-B14F-4D97-AF65-F5344CB8AC3E}">
        <p14:creationId xmlns:p14="http://schemas.microsoft.com/office/powerpoint/2010/main" val="20448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87807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5987</TotalTime>
  <Words>1480</Words>
  <Application>Microsoft Office PowerPoint</Application>
  <PresentationFormat>Widescreen</PresentationFormat>
  <Paragraphs>301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Open Sans Extrabold</vt:lpstr>
      <vt:lpstr>1_Custom Design</vt:lpstr>
      <vt:lpstr>Custom Design</vt:lpstr>
      <vt:lpstr>DSP Hub FY21 Strategic/Tactical Plan -DRAFT  Briefing for: Luis Tupas, Deputy Chief SSRA; David Lindbo, Director SPSD; Dave Hoover, NSSC Director and Olympia Train Business Owner  Provided by: Michael Robotham, National Soil Scientist   December 1, 2020</vt:lpstr>
      <vt:lpstr>What is the DSP Hub?</vt:lpstr>
      <vt:lpstr>PowerPoint Presentation</vt:lpstr>
      <vt:lpstr>DSP Hub Goal Statement</vt:lpstr>
      <vt:lpstr>DSP Hub Objectives</vt:lpstr>
      <vt:lpstr>DSP Related Database Development – FY21</vt:lpstr>
      <vt:lpstr>PowerPoint Presentation</vt:lpstr>
      <vt:lpstr>DSP Hub Minimally-Viable Product Plan</vt:lpstr>
      <vt:lpstr>PowerPoint Presentation</vt:lpstr>
      <vt:lpstr>Support from FBC on “data planning”</vt:lpstr>
      <vt:lpstr>DSP Hub – Advisory Committee – Why?</vt:lpstr>
      <vt:lpstr>DSP Hub – Advisory Committee – How?</vt:lpstr>
      <vt:lpstr>Next Steps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 Confidence Analysis</dc:title>
  <dc:creator>Morton, Laura - FPAC-BC, Scarborough, ME</dc:creator>
  <cp:lastModifiedBy>Robotham, Michael - NRCS, Washington, DC</cp:lastModifiedBy>
  <cp:revision>211</cp:revision>
  <dcterms:created xsi:type="dcterms:W3CDTF">2020-06-09T12:42:18Z</dcterms:created>
  <dcterms:modified xsi:type="dcterms:W3CDTF">2020-12-01T17:48:28Z</dcterms:modified>
</cp:coreProperties>
</file>