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3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B3574-7917-49DB-880F-6B41A578F39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9FB28-F250-46B2-86D4-69A263AB1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3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io.com/product/visual-sql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Visual SQL Allows Everyone to Explore, Analyze and Visualize Data (chartio.com)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9FB28-F250-46B2-86D4-69A263AB1E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5804-FE76-41A6-AB09-D153E179D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FAC8D-1FC5-4F4D-A7D4-A8D1715B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947E-37D9-44AC-8548-9E2F44C9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E645-A8B1-4F10-BC22-D9E002F0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B79C-0535-4B50-8141-2D0C5C58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5201-553D-4C6E-9CA6-30317199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52AE9-AE2A-46AF-A794-097C33B5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743D-A762-4A04-AA03-79FC924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CBC2-4CC1-4515-9AAA-BF6ECE39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692EA-4C7E-4E71-8F3E-A2DCBEA0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6D98-9AAF-4D9E-9B2F-5A432DBFB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95752-4B27-450B-98EF-16733500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5744-D637-43C7-9F6A-7249CA36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BE1C-7AD6-4306-8C9B-A3CCF23B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0360-545B-404B-BB5B-35CED40A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6D9D-8B2F-48EC-B253-0E594D2D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216E-7B82-4BAC-A635-1129D077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E7C7-F1B9-4B70-9E48-26F2C772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9192-1F57-4577-81BC-BE497043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7C3D5-5ED1-49F6-94AD-8E9D83ED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6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FA0-F6F1-4366-B623-6EA899E1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8B2F2-F022-4A51-9052-402B69BAC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6269-756F-4301-8EAB-8AB49231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02F2-4B09-47BC-B21D-DC40D2EE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DCDE-B1B9-4ECF-9B0B-7564177C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EA2F-30A9-4B6F-8B96-8045AB0B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A302-20D3-4C3E-8B49-3D28EFB9B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3C72-859E-4FF2-8887-A269F7ED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5E04-9293-4A8B-B81B-D8308B54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8B85D-16B0-44DB-AB80-8A201122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CC5C-B7C6-42E3-B0C3-F042E166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8000-0CC6-48B3-9E1A-27DFC733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B97A3-4BCA-4928-A4F9-02DA1C70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0C88-93F6-47EB-97DA-E54AF566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D772B-6E6D-4A65-B9AA-9271F10FA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35B29-3FA8-4719-86E7-8230FC801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8AF72-002E-4C98-B8C3-35E51656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1C0A1-F0D8-44EE-B016-B17F432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F1CA3-EC54-4189-9935-8AC57B88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05FF-9932-4710-82B8-F88D1FD7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3EF2-259F-4593-B7E8-901DF787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2654E-DAF3-4DA5-BA84-8B62CF53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A4059-BF7E-4940-890A-F2C5E4F8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F5FFF-9097-4BDB-A3BC-33FE894D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802F7-46D6-4B6B-85D0-0D276F8E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87ECD-891D-4811-B5F0-858F0C7F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EB73-1CEF-4D52-819B-3AB15D30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773F-4178-402E-A340-C341E976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7FD99-B494-4DFB-8ACD-AA074607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CEA9-8B76-411E-BDB3-6D1842F4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ACF52-01B6-4F7F-9C8E-B48C9C47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2892C-EC89-48DC-8992-D7008F4A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6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09A-12F1-48CA-9B09-D41E200F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8B55B-732F-4C08-9789-7AB5508F7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7F55D-D7AF-43DA-8B54-3A38B670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2D42-2733-48B0-98C6-A3CC998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9358-BB5E-4BC9-BFE0-8E3F1C09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D7D6C-96CF-4082-AAD1-D0B02E6E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D5309-7E34-479A-B3D1-D2E74173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8A346-4784-4C35-BF1A-28EE251F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432A-E741-4F46-8897-5A04A8128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3634-1AEE-4E41-B104-2C153BD62B5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90D2-0023-4C3F-AE1A-354AFA73D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5B5D-DED8-4399-A495-E2522744F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70D37-DBE4-461F-ADFC-59ED8126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528637"/>
            <a:ext cx="12182475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E375F-03B2-4B6A-97CB-9F76A60E9A3F}"/>
              </a:ext>
            </a:extLst>
          </p:cNvPr>
          <p:cNvSpPr txBox="1"/>
          <p:nvPr/>
        </p:nvSpPr>
        <p:spPr>
          <a:xfrm>
            <a:off x="476250" y="591249"/>
            <a:ext cx="9324975" cy="369332"/>
          </a:xfrm>
          <a:prstGeom prst="rect">
            <a:avLst/>
          </a:prstGeom>
          <a:solidFill>
            <a:srgbClr val="30383F"/>
          </a:solidFill>
          <a:ln>
            <a:solidFill>
              <a:srgbClr val="30383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6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1A71B-3E84-4545-8E18-161F5A960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13F82-2B37-452B-9881-D169142A37D6}"/>
              </a:ext>
            </a:extLst>
          </p:cNvPr>
          <p:cNvSpPr txBox="1"/>
          <p:nvPr/>
        </p:nvSpPr>
        <p:spPr>
          <a:xfrm>
            <a:off x="485775" y="167870"/>
            <a:ext cx="9324975" cy="369332"/>
          </a:xfrm>
          <a:prstGeom prst="rect">
            <a:avLst/>
          </a:prstGeom>
          <a:solidFill>
            <a:srgbClr val="30383F"/>
          </a:solidFill>
          <a:ln>
            <a:solidFill>
              <a:srgbClr val="30383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4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D24342C-40CF-45F6-8783-C717AE67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5706" y="457200"/>
            <a:ext cx="874058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12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C58BC5E-E27D-44A1-8C74-503792D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224" y="1143000"/>
            <a:ext cx="0" cy="4572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5" descr="Chart, waterfall chart, box and whisker chart&#10;&#10;Description automatically generated">
            <a:extLst>
              <a:ext uri="{FF2B5EF4-FFF2-40B4-BE49-F238E27FC236}">
                <a16:creationId xmlns:a16="http://schemas.microsoft.com/office/drawing/2014/main" id="{EDD73987-815E-43F0-B1EF-207CF309C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" r="1" b="12900"/>
          <a:stretch/>
        </p:blipFill>
        <p:spPr bwMode="auto">
          <a:xfrm>
            <a:off x="806234" y="643467"/>
            <a:ext cx="1057953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29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97E2E-627C-4222-8EAA-C7DBC400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27" y="0"/>
            <a:ext cx="9422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8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Nemecek, Jason - NRCS - Fort Collins, CO</dc:creator>
  <cp:lastModifiedBy>Nemecek, Jason - NRCS - Fort Collins, CO</cp:lastModifiedBy>
  <cp:revision>3</cp:revision>
  <dcterms:created xsi:type="dcterms:W3CDTF">2021-02-02T22:21:19Z</dcterms:created>
  <dcterms:modified xsi:type="dcterms:W3CDTF">2021-02-08T21:52:44Z</dcterms:modified>
</cp:coreProperties>
</file>