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fd5a930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fd5a930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fddc207e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fddc207e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fddc207e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fddc207e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fd5a9304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fd5a9304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fd5a93043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fd5a9304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Contributions, Work in Progress- Esha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Contributions: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Contributing to setting up the Gazebo simulator with the UR10e robot arm.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Trying out various experiments with Stockfish.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Contributing to demo1 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Work in Progress: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Figuring out how to detect chess pieces on the chessboard using OpenCV.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Contributions, Work in Progress- John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Contributions: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Configuring the Ubuntu VM to be compatible with ROS, Stockfish, and OpenCV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Running tests on Stockfish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Basic robot mobility using ROS Gazebo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Work in Progress: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Implementing our client’s pick-and-place algorithm in 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Change this algorithm to receive chess moves (from Stockfish) as input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Calibrating the robot arm using the simulator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Creating an algorithm for the gripper to grab the pieces without interfering with the other pieces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Contributions, Work in Progress- Jared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Contribution: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Helped look at the different chess </a:t>
            </a:r>
            <a:r>
              <a:rPr lang="en-GB"/>
              <a:t>engines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Demo 1 slides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Read through stockfish documentation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Messed around with stockfish to get a better understanding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Work In Progress: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Look for possible solutions for configuration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Start </a:t>
            </a:r>
            <a:r>
              <a:rPr lang="en-GB"/>
              <a:t>looking</a:t>
            </a:r>
            <a:r>
              <a:rPr lang="en-GB"/>
              <a:t> into ROS and OpenCV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Contributions, Work in Progress- Savannah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Contributions: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Virtual environment setup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Stockfish experiments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Work in Progress: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ROS familiarization/research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Look into various detection methods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Assist any way I can in the beginning stages of using </a:t>
            </a:r>
            <a:br>
              <a:rPr lang="en-GB"/>
            </a:br>
            <a:r>
              <a:rPr lang="en-GB"/>
              <a:t>and learning about the </a:t>
            </a:r>
            <a:r>
              <a:rPr lang="en-GB"/>
              <a:t>physical</a:t>
            </a:r>
            <a:r>
              <a:rPr lang="en-GB"/>
              <a:t> arm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Contributions, Work in Progress - Will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Contributions: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Chess engine research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Development environment setup (Ubuntu, ROS, PyCharm, etc.)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Work in Progress: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Convert OpenCV output to chess notation for use in Stockfish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Find a way to communicate Stockfish output to robot’s motion algorithm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