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2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0400-0B9A-425E-A720-384811A09CA9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49FB-E1AB-4627-B881-C32596D68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3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P1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88647"/>
          </a:xfrm>
        </p:spPr>
        <p:txBody>
          <a:bodyPr>
            <a:normAutofit/>
          </a:bodyPr>
          <a:lstStyle/>
          <a:p>
            <a:r>
              <a:rPr lang="en-US" dirty="0" smtClean="0"/>
              <a:t>A CLI Application that allows a user to make purchases at the music store using a user </a:t>
            </a:r>
            <a:r>
              <a:rPr lang="en-US" dirty="0" smtClean="0"/>
              <a:t>account.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user can create/log into an account, view the catalog, return rentals</a:t>
            </a:r>
            <a:r>
              <a:rPr lang="en-US" dirty="0" smtClean="0"/>
              <a:t>, and change account settings.</a:t>
            </a:r>
          </a:p>
          <a:p>
            <a:r>
              <a:rPr lang="en-US" dirty="0" smtClean="0"/>
              <a:t>Admin users have access to more data and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smtClean="0"/>
              <a:t>Python 3.10</a:t>
            </a:r>
            <a:endParaRPr lang="en-US" sz="5400" dirty="0" smtClean="0"/>
          </a:p>
          <a:p>
            <a:r>
              <a:rPr lang="en-US" sz="5400" dirty="0" smtClean="0"/>
              <a:t>MySQL</a:t>
            </a:r>
          </a:p>
          <a:p>
            <a:r>
              <a:rPr lang="en-US" sz="5400" dirty="0" err="1" smtClean="0"/>
              <a:t>Git</a:t>
            </a:r>
            <a:r>
              <a:rPr lang="en-US" sz="5400" dirty="0" smtClean="0"/>
              <a:t>/GitHub</a:t>
            </a:r>
          </a:p>
          <a:p>
            <a:r>
              <a:rPr lang="en-US" sz="5400" dirty="0" err="1" smtClean="0"/>
              <a:t>VSCode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7567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60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P1 Presentation</vt:lpstr>
      <vt:lpstr>Music Store</vt:lpstr>
      <vt:lpstr>Tech Stack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Presentation</dc:title>
  <dc:creator>Jacob Nesteruck</dc:creator>
  <cp:lastModifiedBy>Jacob Nesteruck</cp:lastModifiedBy>
  <cp:revision>2</cp:revision>
  <dcterms:created xsi:type="dcterms:W3CDTF">2022-08-04T18:20:00Z</dcterms:created>
  <dcterms:modified xsi:type="dcterms:W3CDTF">2022-08-04T23:53:16Z</dcterms:modified>
</cp:coreProperties>
</file>