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0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77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09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5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53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5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23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3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3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4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2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0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3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P1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CLI Application that allows a user to make purchases at the music store using a user account. The user can create/log into an account, view the catalog, return rentals,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3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5400" smtClean="0"/>
              <a:t>Python 3.10</a:t>
            </a:r>
            <a:endParaRPr lang="en-US" sz="5400" dirty="0" smtClean="0"/>
          </a:p>
          <a:p>
            <a:r>
              <a:rPr lang="en-US" sz="5400" dirty="0" smtClean="0"/>
              <a:t>MySQL</a:t>
            </a:r>
          </a:p>
          <a:p>
            <a:r>
              <a:rPr lang="en-US" sz="5400" dirty="0" err="1" smtClean="0"/>
              <a:t>Git</a:t>
            </a:r>
            <a:r>
              <a:rPr lang="en-US" sz="5400" dirty="0" smtClean="0"/>
              <a:t>/GitHub</a:t>
            </a:r>
          </a:p>
          <a:p>
            <a:r>
              <a:rPr lang="en-US" sz="5400" dirty="0" err="1" smtClean="0"/>
              <a:t>VSCode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575671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</TotalTime>
  <Words>45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P1 Presentation</vt:lpstr>
      <vt:lpstr>Music Store</vt:lpstr>
      <vt:lpstr>Tech Stack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 Presentation</dc:title>
  <dc:creator>Jacob Nesteruck</dc:creator>
  <cp:lastModifiedBy>Jacob Nesteruck</cp:lastModifiedBy>
  <cp:revision>1</cp:revision>
  <dcterms:created xsi:type="dcterms:W3CDTF">2022-08-04T18:20:00Z</dcterms:created>
  <dcterms:modified xsi:type="dcterms:W3CDTF">2022-08-04T18:23:22Z</dcterms:modified>
</cp:coreProperties>
</file>