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1975A"/>
    <a:srgbClr val="698ED0"/>
    <a:srgbClr val="43682B"/>
    <a:srgbClr val="255E91"/>
    <a:srgbClr val="997300"/>
    <a:srgbClr val="636363"/>
    <a:srgbClr val="9E480E"/>
    <a:srgbClr val="26447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14CCE-9445-4A57-A03D-BF1CF45A408B}" v="12" dt="2022-08-24T19:33:5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aconski" userId="7d6821f44f725f9c" providerId="LiveId" clId="{9E614CCE-9445-4A57-A03D-BF1CF45A408B}"/>
    <pc:docChg chg="undo custSel modSld">
      <pc:chgData name="Ray Jaconski" userId="7d6821f44f725f9c" providerId="LiveId" clId="{9E614CCE-9445-4A57-A03D-BF1CF45A408B}" dt="2022-08-24T19:36:00.779" v="56" actId="14100"/>
      <pc:docMkLst>
        <pc:docMk/>
      </pc:docMkLst>
      <pc:sldChg chg="addSp delSp modSp mod setBg addAnim delAnim setClrOvrMap delDesignElem">
        <pc:chgData name="Ray Jaconski" userId="7d6821f44f725f9c" providerId="LiveId" clId="{9E614CCE-9445-4A57-A03D-BF1CF45A408B}" dt="2022-08-24T19:29:42.187" v="38" actId="27636"/>
        <pc:sldMkLst>
          <pc:docMk/>
          <pc:sldMk cId="3109001424" sldId="256"/>
        </pc:sldMkLst>
        <pc:spChg chg="mod ord">
          <ac:chgData name="Ray Jaconski" userId="7d6821f44f725f9c" providerId="LiveId" clId="{9E614CCE-9445-4A57-A03D-BF1CF45A408B}" dt="2022-08-24T19:23:19.033" v="24" actId="26606"/>
          <ac:spMkLst>
            <pc:docMk/>
            <pc:sldMk cId="3109001424" sldId="256"/>
            <ac:spMk id="2" creationId="{F10A6950-D5D4-B0FD-AD6C-D54E67DF4349}"/>
          </ac:spMkLst>
        </pc:spChg>
        <pc:spChg chg="mod">
          <ac:chgData name="Ray Jaconski" userId="7d6821f44f725f9c" providerId="LiveId" clId="{9E614CCE-9445-4A57-A03D-BF1CF45A408B}" dt="2022-08-24T19:29:42.187" v="38" actId="27636"/>
          <ac:spMkLst>
            <pc:docMk/>
            <pc:sldMk cId="3109001424" sldId="256"/>
            <ac:spMk id="3" creationId="{4FFD20D7-E2CC-EEAD-B7D0-BCF55EA3B7BF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5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6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7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8" creationId="{6F5A5072-7B47-4D32-B52A-4EBBF590B8A5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9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0" creationId="{9715DAF0-AE1B-46C9-8A6B-DB2AA05AB91D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2" creationId="{6016219D-510E-4184-9090-6D5578A87BD1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3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4" creationId="{AFF4A713-7B75-4B21-90D7-5AB19547C728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6" creationId="{DC631C0B-6DA6-4E57-8231-CE32B3434A7E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7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8" creationId="{C29501E6-A978-4A61-9689-9085AF97A53A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19" creationId="{C28D0172-F2E0-4763-9C35-F022664959D8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0" creationId="{9F2851FB-E841-4509-8A6D-A416376EA380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1" creationId="{DF6FB2B2-CE21-407F-B22E-302DADC2C3D3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3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4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6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4.974" v="19" actId="26606"/>
          <ac:spMkLst>
            <pc:docMk/>
            <pc:sldMk cId="3109001424" sldId="256"/>
            <ac:spMk id="29" creationId="{C885E190-58DD-42DD-A4A8-401E15C92A52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2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3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4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6" creationId="{E6A222EB-A81E-4238-B08D-AAB1828C8E0B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7" creationId="{E014676C-074B-475A-8346-9C901C86CB9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0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1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2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3" creationId="{B61A74B3-E247-44D4-8C48-FAE8E2056401}"/>
          </ac:spMkLst>
        </pc:spChg>
        <pc:picChg chg="add del">
          <ac:chgData name="Ray Jaconski" userId="7d6821f44f725f9c" providerId="LiveId" clId="{9E614CCE-9445-4A57-A03D-BF1CF45A408B}" dt="2022-08-24T19:23:14.974" v="19" actId="26606"/>
          <ac:picMkLst>
            <pc:docMk/>
            <pc:sldMk cId="3109001424" sldId="256"/>
            <ac:picMk id="28" creationId="{9300A575-8502-5CB8-88B8-CF82101B520B}"/>
          </ac:picMkLst>
        </pc:picChg>
        <pc:cxnChg chg="add del">
          <ac:chgData name="Ray Jaconski" userId="7d6821f44f725f9c" providerId="LiveId" clId="{9E614CCE-9445-4A57-A03D-BF1CF45A408B}" dt="2022-08-24T19:23:19.001" v="23" actId="26606"/>
          <ac:cxnSpMkLst>
            <pc:docMk/>
            <pc:sldMk cId="3109001424" sldId="256"/>
            <ac:cxnSpMk id="38" creationId="{179C4C8E-197B-4679-AE96-B5147F971C90}"/>
          </ac:cxnSpMkLst>
        </pc:cxnChg>
      </pc:sldChg>
      <pc:sldChg chg="addSp delSp modSp mod setBg setClrOvrMap delDesignElem">
        <pc:chgData name="Ray Jaconski" userId="7d6821f44f725f9c" providerId="LiveId" clId="{9E614CCE-9445-4A57-A03D-BF1CF45A408B}" dt="2022-08-24T19:30:14.294" v="40" actId="14100"/>
        <pc:sldMkLst>
          <pc:docMk/>
          <pc:sldMk cId="1958436066" sldId="257"/>
        </pc:sldMkLst>
        <pc:spChg chg="mod">
          <ac:chgData name="Ray Jaconski" userId="7d6821f44f725f9c" providerId="LiveId" clId="{9E614CCE-9445-4A57-A03D-BF1CF45A408B}" dt="2022-08-24T19:30:14.294" v="40" actId="14100"/>
          <ac:spMkLst>
            <pc:docMk/>
            <pc:sldMk cId="1958436066" sldId="257"/>
            <ac:spMk id="2" creationId="{560C2118-EFAA-3932-C114-49E510A2F9E8}"/>
          </ac:spMkLst>
        </pc:spChg>
        <pc:spChg chg="mod">
          <ac:chgData name="Ray Jaconski" userId="7d6821f44f725f9c" providerId="LiveId" clId="{9E614CCE-9445-4A57-A03D-BF1CF45A408B}" dt="2022-08-24T19:24:54.970" v="35" actId="26606"/>
          <ac:spMkLst>
            <pc:docMk/>
            <pc:sldMk cId="1958436066" sldId="257"/>
            <ac:spMk id="3" creationId="{056C9519-F1EC-124F-4F4B-74D6B817CF82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5" creationId="{052BEFF1-896C-45B1-B02C-96A6A1BC389A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6" creationId="{BB237A14-61B1-4C00-A670-5D8D68A8668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7" creationId="{8598F259-6F54-47A3-8D13-1603D786A32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8" creationId="{907EF6B7-1338-4443-8C46-6A318D952DFD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9" creationId="{1A6D86F0-98E0-4468-9315-41BF7B0F2E6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0" creationId="{DAAE4CDD-124C-4DCF-9584-B6033B545DD5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11" creationId="{CE957058-57AD-46A9-BAE9-7145CB3504F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2" creationId="{081E4A58-353D-44AE-B2FC-2A74E2E400F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14" creationId="{0BA768A8-4FED-4ED8-9E46-6BE72188ECD2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82747676" sldId="258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2" creationId="{F029024D-67BD-A3F0-2B0C-5482E50E4860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3" creationId="{065AB000-DA3D-610B-26A6-BE25460136D1}"/>
          </ac:spMkLst>
        </pc:spChg>
      </pc:sldChg>
      <pc:sldChg chg="modSp mod">
        <pc:chgData name="Ray Jaconski" userId="7d6821f44f725f9c" providerId="LiveId" clId="{9E614CCE-9445-4A57-A03D-BF1CF45A408B}" dt="2022-08-24T19:29:55.461" v="39"/>
        <pc:sldMkLst>
          <pc:docMk/>
          <pc:sldMk cId="566120222" sldId="259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2" creationId="{2FA91D87-EC48-9F84-4292-02C8D96D69F8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3" creationId="{5797FFA9-17E5-8D59-F22B-FF138D646FC0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816787472" sldId="260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816787472" sldId="260"/>
            <ac:spMk id="2" creationId="{9EBA67EE-EBE2-1849-B6CB-F3043836ABCA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320226785" sldId="261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2" creationId="{17F610D9-0EE1-482F-A4C4-4671ACA12FCE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3" creationId="{8546E333-F220-61A8-6857-ECD05F67EFD6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093261703" sldId="262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2" creationId="{3AEFB700-F28B-4883-AB02-8E3E1C5D0311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3" creationId="{C7DCE5F7-255C-CBA6-9537-51EC1BD6CD27}"/>
          </ac:spMkLst>
        </pc:spChg>
      </pc:sldChg>
      <pc:sldChg chg="addSp modSp mod">
        <pc:chgData name="Ray Jaconski" userId="7d6821f44f725f9c" providerId="LiveId" clId="{9E614CCE-9445-4A57-A03D-BF1CF45A408B}" dt="2022-08-24T19:36:00.779" v="56" actId="14100"/>
        <pc:sldMkLst>
          <pc:docMk/>
          <pc:sldMk cId="3348108809" sldId="263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348108809" sldId="263"/>
            <ac:spMk id="2" creationId="{9C7E4668-870D-4427-B97B-706B3132BE8C}"/>
          </ac:spMkLst>
        </pc:spChg>
        <pc:spChg chg="add mod ord">
          <ac:chgData name="Ray Jaconski" userId="7d6821f44f725f9c" providerId="LiveId" clId="{9E614CCE-9445-4A57-A03D-BF1CF45A408B}" dt="2022-08-24T19:34:40.980" v="52" actId="207"/>
          <ac:spMkLst>
            <pc:docMk/>
            <pc:sldMk cId="3348108809" sldId="263"/>
            <ac:spMk id="3" creationId="{0C9A7B60-0CB4-5DEB-ED0A-5F6F9B68C056}"/>
          </ac:spMkLst>
        </pc:spChg>
        <pc:graphicFrameChg chg="mod">
          <ac:chgData name="Ray Jaconski" userId="7d6821f44f725f9c" providerId="LiveId" clId="{9E614CCE-9445-4A57-A03D-BF1CF45A408B}" dt="2022-08-24T19:36:00.779" v="56" actId="14100"/>
          <ac:graphicFrameMkLst>
            <pc:docMk/>
            <pc:sldMk cId="3348108809" sldId="263"/>
            <ac:graphicFrameMk id="10" creationId="{949C4305-9A19-7686-3B46-D6BCAEBDF4C2}"/>
          </ac:graphicFrameMkLst>
        </pc:graphicFrameChg>
      </pc:sldChg>
    </pc:docChg>
  </pc:docChgLst>
  <pc:docChgLst>
    <pc:chgData name="Ray Jaconski" userId="7d6821f44f725f9c" providerId="LiveId" clId="{8460C7E7-B3CB-47B6-B229-A41A96D1986C}"/>
    <pc:docChg chg="modSld">
      <pc:chgData name="Ray Jaconski" userId="7d6821f44f725f9c" providerId="LiveId" clId="{8460C7E7-B3CB-47B6-B229-A41A96D1986C}" dt="2022-08-24T16:34:52.289" v="23" actId="14100"/>
      <pc:docMkLst>
        <pc:docMk/>
      </pc:docMkLst>
      <pc:sldChg chg="modSp mod">
        <pc:chgData name="Ray Jaconski" userId="7d6821f44f725f9c" providerId="LiveId" clId="{8460C7E7-B3CB-47B6-B229-A41A96D1986C}" dt="2022-08-24T16:34:52.289" v="23" actId="14100"/>
        <pc:sldMkLst>
          <pc:docMk/>
          <pc:sldMk cId="3109001424" sldId="256"/>
        </pc:sldMkLst>
        <pc:spChg chg="mod">
          <ac:chgData name="Ray Jaconski" userId="7d6821f44f725f9c" providerId="LiveId" clId="{8460C7E7-B3CB-47B6-B229-A41A96D1986C}" dt="2022-08-24T16:34:52.289" v="23" actId="14100"/>
          <ac:spMkLst>
            <pc:docMk/>
            <pc:sldMk cId="3109001424" sldId="256"/>
            <ac:spMk id="2" creationId="{F10A6950-D5D4-B0FD-AD6C-D54E67DF4349}"/>
          </ac:spMkLst>
        </pc:spChg>
      </pc:sldChg>
      <pc:sldChg chg="modSp mod">
        <pc:chgData name="Ray Jaconski" userId="7d6821f44f725f9c" providerId="LiveId" clId="{8460C7E7-B3CB-47B6-B229-A41A96D1986C}" dt="2022-08-24T16:34:11.472" v="22" actId="122"/>
        <pc:sldMkLst>
          <pc:docMk/>
          <pc:sldMk cId="3348108809" sldId="263"/>
        </pc:sldMkLst>
        <pc:spChg chg="mod">
          <ac:chgData name="Ray Jaconski" userId="7d6821f44f725f9c" providerId="LiveId" clId="{8460C7E7-B3CB-47B6-B229-A41A96D1986C}" dt="2022-08-24T16:34:11.472" v="22" actId="122"/>
          <ac:spMkLst>
            <pc:docMk/>
            <pc:sldMk cId="3348108809" sldId="263"/>
            <ac:spMk id="2" creationId="{9C7E4668-870D-4427-B97B-706B3132BE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FF1-8096-4A72340BBE12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B-4FF1-8096-4A72340BBE12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B-4FF1-8096-4A72340BBE12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B-4FF1-8096-4A72340BBE12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B-4FF1-8096-4A72340BB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865957480592845E-2"/>
          <c:y val="1.8462281667339667E-2"/>
          <c:w val="0.87018288120963438"/>
          <c:h val="0.92605042016806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D-4B29-A93C-C3DC2531A075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D-4B29-A93C-C3DC2531A075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D-4B29-A93C-C3DC2531A075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D-4B29-A93C-C3DC2531A075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D-4B29-A93C-C3DC2531A075}"/>
            </c:ext>
          </c:extLst>
        </c:ser>
        <c:ser>
          <c:idx val="5"/>
          <c:order val="5"/>
          <c:tx>
            <c:strRef>
              <c:f>'part-00000-dc14e059-f553-49e3-9'!$A$6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'part-00000-dc14e059-f553-49e3-9'!$B$6</c:f>
              <c:numCache>
                <c:formatCode>General</c:formatCode>
                <c:ptCount val="1"/>
                <c:pt idx="0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D-4B29-A93C-C3DC2531A075}"/>
            </c:ext>
          </c:extLst>
        </c:ser>
        <c:ser>
          <c:idx val="6"/>
          <c:order val="6"/>
          <c:tx>
            <c:strRef>
              <c:f>'part-00000-dc14e059-f553-49e3-9'!$A$7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'part-00000-dc14e059-f553-49e3-9'!$B$7</c:f>
              <c:numCache>
                <c:formatCode>General</c:formatCode>
                <c:ptCount val="1"/>
                <c:pt idx="0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7D-4B29-A93C-C3DC2531A075}"/>
            </c:ext>
          </c:extLst>
        </c:ser>
        <c:ser>
          <c:idx val="7"/>
          <c:order val="7"/>
          <c:tx>
            <c:strRef>
              <c:f>'part-00000-dc14e059-f553-49e3-9'!$A$8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'part-00000-dc14e059-f553-49e3-9'!$B$8</c:f>
              <c:numCache>
                <c:formatCode>General</c:formatCode>
                <c:ptCount val="1"/>
                <c:pt idx="0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7D-4B29-A93C-C3DC2531A075}"/>
            </c:ext>
          </c:extLst>
        </c:ser>
        <c:ser>
          <c:idx val="8"/>
          <c:order val="8"/>
          <c:tx>
            <c:strRef>
              <c:f>'part-00000-dc14e059-f553-49e3-9'!$A$9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'part-00000-dc14e059-f553-49e3-9'!$B$9</c:f>
              <c:numCache>
                <c:formatCode>General</c:formatCode>
                <c:ptCount val="1"/>
                <c:pt idx="0">
                  <c:v>4104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7D-4B29-A93C-C3DC2531A075}"/>
            </c:ext>
          </c:extLst>
        </c:ser>
        <c:ser>
          <c:idx val="9"/>
          <c:order val="9"/>
          <c:tx>
            <c:strRef>
              <c:f>'part-00000-dc14e059-f553-49e3-9'!$A$10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'part-00000-dc14e059-f553-49e3-9'!$B$10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7D-4B29-A93C-C3DC2531A075}"/>
            </c:ext>
          </c:extLst>
        </c:ser>
        <c:ser>
          <c:idx val="10"/>
          <c:order val="10"/>
          <c:tx>
            <c:strRef>
              <c:f>'part-00000-dc14e059-f553-49e3-9'!$A$11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'part-00000-dc14e059-f553-49e3-9'!$B$11</c:f>
              <c:numCache>
                <c:formatCode>General</c:formatCode>
                <c:ptCount val="1"/>
                <c:pt idx="0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7D-4B29-A93C-C3DC2531A075}"/>
            </c:ext>
          </c:extLst>
        </c:ser>
        <c:ser>
          <c:idx val="11"/>
          <c:order val="11"/>
          <c:tx>
            <c:strRef>
              <c:f>'part-00000-dc14e059-f553-49e3-9'!$A$12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'part-00000-dc14e059-f553-49e3-9'!$B$12</c:f>
              <c:numCache>
                <c:formatCode>General</c:formatCode>
                <c:ptCount val="1"/>
                <c:pt idx="0">
                  <c:v>3977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7D-4B29-A93C-C3DC2531A075}"/>
            </c:ext>
          </c:extLst>
        </c:ser>
        <c:ser>
          <c:idx val="12"/>
          <c:order val="12"/>
          <c:tx>
            <c:strRef>
              <c:f>'part-00000-dc14e059-f553-49e3-9'!$A$13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'part-00000-dc14e059-f553-49e3-9'!$B$13</c:f>
              <c:numCache>
                <c:formatCode>General</c:formatCode>
                <c:ptCount val="1"/>
                <c:pt idx="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7D-4B29-A93C-C3DC2531A075}"/>
            </c:ext>
          </c:extLst>
        </c:ser>
        <c:ser>
          <c:idx val="13"/>
          <c:order val="13"/>
          <c:tx>
            <c:strRef>
              <c:f>'part-00000-dc14e059-f553-49e3-9'!$A$14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'part-00000-dc14e059-f553-49e3-9'!$B$14</c:f>
              <c:numCache>
                <c:formatCode>General</c:formatCode>
                <c:ptCount val="1"/>
                <c:pt idx="0">
                  <c:v>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37D-4B29-A93C-C3DC2531A075}"/>
            </c:ext>
          </c:extLst>
        </c:ser>
        <c:ser>
          <c:idx val="14"/>
          <c:order val="14"/>
          <c:tx>
            <c:strRef>
              <c:f>'part-00000-dc14e059-f553-49e3-9'!$A$15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'part-00000-dc14e059-f553-49e3-9'!$B$15</c:f>
              <c:numCache>
                <c:formatCode>General</c:formatCode>
                <c:ptCount val="1"/>
                <c:pt idx="0">
                  <c:v>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7D-4B29-A93C-C3DC2531A0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173F-2F12-4E74-8EA3-2B549C8F3D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885-7C33-4D19-86EB-B0B2792B0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6D885-7C33-4D19-86EB-B0B2792B02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0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9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950-D5D4-B0FD-AD6C-D54E67DF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20D7-E2CC-EEAD-B7D0-BCF55EA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Jacob Nesteruck, ,Ray Jaconski, Raymond Fillingame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Keyon Hawkins, Martin Salinas</a:t>
            </a:r>
          </a:p>
        </p:txBody>
      </p:sp>
    </p:spTree>
    <p:extLst>
      <p:ext uri="{BB962C8B-B14F-4D97-AF65-F5344CB8AC3E}">
        <p14:creationId xmlns:p14="http://schemas.microsoft.com/office/powerpoint/2010/main" val="31090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18-EFAA-3932-C114-49E510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1752600"/>
            <a:ext cx="3709991" cy="4266755"/>
          </a:xfrm>
        </p:spPr>
        <p:txBody>
          <a:bodyPr>
            <a:normAutofit/>
          </a:bodyPr>
          <a:lstStyle/>
          <a:p>
            <a:r>
              <a:rPr lang="en-US" sz="3600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9519-F1EC-124F-4F4B-74D6B81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Generate</a:t>
            </a:r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 randomized dataset based on the given E-Commerce data structure 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Analise a large dataset of 10-15 thousand records using an E-Commerce data structure.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3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700-F28B-4883-AB02-8E3E1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4D-67BD-A3F0-2B0C-5482E50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top selling category of items?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B000-DA3D-610B-26A6-BE25460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D87-EC48-9F84-4292-02C8D96D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popularity of products change throughout the year?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FFA9-17E5-8D59-F22B-FF138D64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7EE-EBE2-1849-B6CB-F3043836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that see the highest traffic of sales.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A71CD1-0C8F-C73B-7236-7B374D735E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865212"/>
              </p:ext>
            </p:extLst>
          </p:nvPr>
        </p:nvGraphicFramePr>
        <p:xfrm>
          <a:off x="838200" y="1825625"/>
          <a:ext cx="51816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090E38C-A908-D7CF-E8B8-697E04174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8634966"/>
              </p:ext>
            </p:extLst>
          </p:nvPr>
        </p:nvGraphicFramePr>
        <p:xfrm>
          <a:off x="6669240" y="2698877"/>
          <a:ext cx="3764063" cy="268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88">
                  <a:extLst>
                    <a:ext uri="{9D8B030D-6E8A-4147-A177-3AD203B41FA5}">
                      <a16:colId xmlns:a16="http://schemas.microsoft.com/office/drawing/2014/main" val="826528610"/>
                    </a:ext>
                  </a:extLst>
                </a:gridCol>
                <a:gridCol w="1254688">
                  <a:extLst>
                    <a:ext uri="{9D8B030D-6E8A-4147-A177-3AD203B41FA5}">
                      <a16:colId xmlns:a16="http://schemas.microsoft.com/office/drawing/2014/main" val="4263001154"/>
                    </a:ext>
                  </a:extLst>
                </a:gridCol>
                <a:gridCol w="1254687">
                  <a:extLst>
                    <a:ext uri="{9D8B030D-6E8A-4147-A177-3AD203B41FA5}">
                      <a16:colId xmlns:a16="http://schemas.microsoft.com/office/drawing/2014/main" val="164229177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77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71021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72010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Great Britain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0956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40592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9A7B60-0CB4-5DEB-ED0A-5F6F9B68C056}"/>
              </a:ext>
            </a:extLst>
          </p:cNvPr>
          <p:cNvSpPr/>
          <p:nvPr/>
        </p:nvSpPr>
        <p:spPr>
          <a:xfrm>
            <a:off x="1243584" y="1905000"/>
            <a:ext cx="4720438" cy="427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4668-870D-4427-B97B-706B313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sales by country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49C4305-9A19-7686-3B46-D6BCAEBDF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448957"/>
              </p:ext>
            </p:extLst>
          </p:nvPr>
        </p:nvGraphicFramePr>
        <p:xfrm>
          <a:off x="1243584" y="1905000"/>
          <a:ext cx="4720437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222BED-8EEB-36F6-84ED-06FFC700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44" y="1825625"/>
            <a:ext cx="4039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0D9-0EE1-482F-A4C4-4671ACA1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times have the highest traffic of sales?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E333-F220-61A8-6857-ECD05F67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121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Project 2</vt:lpstr>
      <vt:lpstr>Task </vt:lpstr>
      <vt:lpstr>PowerPoint Presentation</vt:lpstr>
      <vt:lpstr>What is the top selling category of items? Per country?</vt:lpstr>
      <vt:lpstr>How does the popularity of products change throughout the year? Per country?</vt:lpstr>
      <vt:lpstr>Locations that see the highest traffic of sales.</vt:lpstr>
      <vt:lpstr>Total sales by country</vt:lpstr>
      <vt:lpstr>What times have the highest traffic of sales? Per country?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Ray Jaconski</dc:creator>
  <cp:lastModifiedBy>Ray Jaconski</cp:lastModifiedBy>
  <cp:revision>1</cp:revision>
  <dcterms:created xsi:type="dcterms:W3CDTF">2022-08-24T15:35:46Z</dcterms:created>
  <dcterms:modified xsi:type="dcterms:W3CDTF">2022-08-24T19:36:04Z</dcterms:modified>
</cp:coreProperties>
</file>