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1"/>
  </p:notesMasterIdLst>
  <p:sldIdLst>
    <p:sldId id="256" r:id="rId2"/>
    <p:sldId id="257" r:id="rId3"/>
    <p:sldId id="262" r:id="rId4"/>
    <p:sldId id="258" r:id="rId5"/>
    <p:sldId id="272" r:id="rId6"/>
    <p:sldId id="273" r:id="rId7"/>
    <p:sldId id="271" r:id="rId8"/>
    <p:sldId id="270" r:id="rId9"/>
    <p:sldId id="274" r:id="rId10"/>
    <p:sldId id="259" r:id="rId11"/>
    <p:sldId id="265" r:id="rId12"/>
    <p:sldId id="264" r:id="rId13"/>
    <p:sldId id="266" r:id="rId14"/>
    <p:sldId id="267" r:id="rId15"/>
    <p:sldId id="268" r:id="rId16"/>
    <p:sldId id="269" r:id="rId17"/>
    <p:sldId id="260" r:id="rId18"/>
    <p:sldId id="263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7"/>
    <a:srgbClr val="F1975A"/>
    <a:srgbClr val="698ED0"/>
    <a:srgbClr val="43682B"/>
    <a:srgbClr val="255E91"/>
    <a:srgbClr val="997300"/>
    <a:srgbClr val="636363"/>
    <a:srgbClr val="9E480E"/>
    <a:srgbClr val="264478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14CCE-9445-4A57-A03D-BF1CF45A408B}" v="12" dt="2022-08-24T19:33:50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Jaconski" userId="7d6821f44f725f9c" providerId="LiveId" clId="{9E614CCE-9445-4A57-A03D-BF1CF45A408B}"/>
    <pc:docChg chg="undo custSel modSld">
      <pc:chgData name="Ray Jaconski" userId="7d6821f44f725f9c" providerId="LiveId" clId="{9E614CCE-9445-4A57-A03D-BF1CF45A408B}" dt="2022-08-24T19:36:00.779" v="56" actId="14100"/>
      <pc:docMkLst>
        <pc:docMk/>
      </pc:docMkLst>
      <pc:sldChg chg="addSp delSp modSp mod setBg addAnim delAnim setClrOvrMap delDesignElem">
        <pc:chgData name="Ray Jaconski" userId="7d6821f44f725f9c" providerId="LiveId" clId="{9E614CCE-9445-4A57-A03D-BF1CF45A408B}" dt="2022-08-24T19:29:42.187" v="38" actId="27636"/>
        <pc:sldMkLst>
          <pc:docMk/>
          <pc:sldMk cId="3109001424" sldId="256"/>
        </pc:sldMkLst>
        <pc:spChg chg="mod ord">
          <ac:chgData name="Ray Jaconski" userId="7d6821f44f725f9c" providerId="LiveId" clId="{9E614CCE-9445-4A57-A03D-BF1CF45A408B}" dt="2022-08-24T19:23:19.033" v="24" actId="26606"/>
          <ac:spMkLst>
            <pc:docMk/>
            <pc:sldMk cId="3109001424" sldId="256"/>
            <ac:spMk id="2" creationId="{F10A6950-D5D4-B0FD-AD6C-D54E67DF4349}"/>
          </ac:spMkLst>
        </pc:spChg>
        <pc:spChg chg="mod">
          <ac:chgData name="Ray Jaconski" userId="7d6821f44f725f9c" providerId="LiveId" clId="{9E614CCE-9445-4A57-A03D-BF1CF45A408B}" dt="2022-08-24T19:29:42.187" v="38" actId="27636"/>
          <ac:spMkLst>
            <pc:docMk/>
            <pc:sldMk cId="3109001424" sldId="256"/>
            <ac:spMk id="3" creationId="{4FFD20D7-E2CC-EEAD-B7D0-BCF55EA3B7BF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5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6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7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8" creationId="{6F5A5072-7B47-4D32-B52A-4EBBF590B8A5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9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0" creationId="{9715DAF0-AE1B-46C9-8A6B-DB2AA05AB91D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1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2" creationId="{6016219D-510E-4184-9090-6D5578A87BD1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3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4" creationId="{AFF4A713-7B75-4B21-90D7-5AB19547C728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5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6" creationId="{DC631C0B-6DA6-4E57-8231-CE32B3434A7E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7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8" creationId="{C29501E6-A978-4A61-9689-9085AF97A53A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19" creationId="{C28D0172-F2E0-4763-9C35-F022664959D8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20" creationId="{9F2851FB-E841-4509-8A6D-A416376EA380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21" creationId="{DF6FB2B2-CE21-407F-B22E-302DADC2C3D3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3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4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5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6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3:14.974" v="19" actId="26606"/>
          <ac:spMkLst>
            <pc:docMk/>
            <pc:sldMk cId="3109001424" sldId="256"/>
            <ac:spMk id="29" creationId="{C885E190-58DD-42DD-A4A8-401E15C92A52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1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2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3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4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3:19.001" v="23" actId="26606"/>
          <ac:spMkLst>
            <pc:docMk/>
            <pc:sldMk cId="3109001424" sldId="256"/>
            <ac:spMk id="36" creationId="{E6A222EB-A81E-4238-B08D-AAB1828C8E0B}"/>
          </ac:spMkLst>
        </pc:spChg>
        <pc:spChg chg="add del">
          <ac:chgData name="Ray Jaconski" userId="7d6821f44f725f9c" providerId="LiveId" clId="{9E614CCE-9445-4A57-A03D-BF1CF45A408B}" dt="2022-08-24T19:23:19.001" v="23" actId="26606"/>
          <ac:spMkLst>
            <pc:docMk/>
            <pc:sldMk cId="3109001424" sldId="256"/>
            <ac:spMk id="37" creationId="{E014676C-074B-475A-8346-9C901C86CB97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0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1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2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3" creationId="{B61A74B3-E247-44D4-8C48-FAE8E2056401}"/>
          </ac:spMkLst>
        </pc:spChg>
        <pc:picChg chg="add del">
          <ac:chgData name="Ray Jaconski" userId="7d6821f44f725f9c" providerId="LiveId" clId="{9E614CCE-9445-4A57-A03D-BF1CF45A408B}" dt="2022-08-24T19:23:14.974" v="19" actId="26606"/>
          <ac:picMkLst>
            <pc:docMk/>
            <pc:sldMk cId="3109001424" sldId="256"/>
            <ac:picMk id="28" creationId="{9300A575-8502-5CB8-88B8-CF82101B520B}"/>
          </ac:picMkLst>
        </pc:picChg>
        <pc:cxnChg chg="add del">
          <ac:chgData name="Ray Jaconski" userId="7d6821f44f725f9c" providerId="LiveId" clId="{9E614CCE-9445-4A57-A03D-BF1CF45A408B}" dt="2022-08-24T19:23:19.001" v="23" actId="26606"/>
          <ac:cxnSpMkLst>
            <pc:docMk/>
            <pc:sldMk cId="3109001424" sldId="256"/>
            <ac:cxnSpMk id="38" creationId="{179C4C8E-197B-4679-AE96-B5147F971C90}"/>
          </ac:cxnSpMkLst>
        </pc:cxnChg>
      </pc:sldChg>
      <pc:sldChg chg="addSp delSp modSp mod setBg setClrOvrMap delDesignElem">
        <pc:chgData name="Ray Jaconski" userId="7d6821f44f725f9c" providerId="LiveId" clId="{9E614CCE-9445-4A57-A03D-BF1CF45A408B}" dt="2022-08-24T19:30:14.294" v="40" actId="14100"/>
        <pc:sldMkLst>
          <pc:docMk/>
          <pc:sldMk cId="1958436066" sldId="257"/>
        </pc:sldMkLst>
        <pc:spChg chg="mod">
          <ac:chgData name="Ray Jaconski" userId="7d6821f44f725f9c" providerId="LiveId" clId="{9E614CCE-9445-4A57-A03D-BF1CF45A408B}" dt="2022-08-24T19:30:14.294" v="40" actId="14100"/>
          <ac:spMkLst>
            <pc:docMk/>
            <pc:sldMk cId="1958436066" sldId="257"/>
            <ac:spMk id="2" creationId="{560C2118-EFAA-3932-C114-49E510A2F9E8}"/>
          </ac:spMkLst>
        </pc:spChg>
        <pc:spChg chg="mod">
          <ac:chgData name="Ray Jaconski" userId="7d6821f44f725f9c" providerId="LiveId" clId="{9E614CCE-9445-4A57-A03D-BF1CF45A408B}" dt="2022-08-24T19:24:54.970" v="35" actId="26606"/>
          <ac:spMkLst>
            <pc:docMk/>
            <pc:sldMk cId="1958436066" sldId="257"/>
            <ac:spMk id="3" creationId="{056C9519-F1EC-124F-4F4B-74D6B817CF82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5" creationId="{052BEFF1-896C-45B1-B02C-96A6A1BC389A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6" creationId="{BB237A14-61B1-4C00-A670-5D8D68A8668E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7" creationId="{8598F259-6F54-47A3-8D13-1603D786A328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8" creationId="{907EF6B7-1338-4443-8C46-6A318D952DFD}"/>
          </ac:spMkLst>
        </pc:spChg>
        <pc:spChg chg="add del">
          <ac:chgData name="Ray Jaconski" userId="7d6821f44f725f9c" providerId="LiveId" clId="{9E614CCE-9445-4A57-A03D-BF1CF45A408B}" dt="2022-08-24T19:29:42.148" v="37"/>
          <ac:spMkLst>
            <pc:docMk/>
            <pc:sldMk cId="1958436066" sldId="257"/>
            <ac:spMk id="9" creationId="{1A6D86F0-98E0-4468-9315-41BF7B0F2E68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10" creationId="{DAAE4CDD-124C-4DCF-9584-B6033B545DD5}"/>
          </ac:spMkLst>
        </pc:spChg>
        <pc:spChg chg="add del">
          <ac:chgData name="Ray Jaconski" userId="7d6821f44f725f9c" providerId="LiveId" clId="{9E614CCE-9445-4A57-A03D-BF1CF45A408B}" dt="2022-08-24T19:29:42.148" v="37"/>
          <ac:spMkLst>
            <pc:docMk/>
            <pc:sldMk cId="1958436066" sldId="257"/>
            <ac:spMk id="11" creationId="{CE957058-57AD-46A9-BAE9-7145CB3504F9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12" creationId="{081E4A58-353D-44AE-B2FC-2A74E2E400F7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14" creationId="{0BA768A8-4FED-4ED8-9E46-6BE72188ECD2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282747676" sldId="258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282747676" sldId="258"/>
            <ac:spMk id="2" creationId="{F029024D-67BD-A3F0-2B0C-5482E50E4860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282747676" sldId="258"/>
            <ac:spMk id="3" creationId="{065AB000-DA3D-610B-26A6-BE25460136D1}"/>
          </ac:spMkLst>
        </pc:spChg>
      </pc:sldChg>
      <pc:sldChg chg="modSp mod">
        <pc:chgData name="Ray Jaconski" userId="7d6821f44f725f9c" providerId="LiveId" clId="{9E614CCE-9445-4A57-A03D-BF1CF45A408B}" dt="2022-08-24T19:29:55.461" v="39"/>
        <pc:sldMkLst>
          <pc:docMk/>
          <pc:sldMk cId="566120222" sldId="259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566120222" sldId="259"/>
            <ac:spMk id="2" creationId="{2FA91D87-EC48-9F84-4292-02C8D96D69F8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566120222" sldId="259"/>
            <ac:spMk id="3" creationId="{5797FFA9-17E5-8D59-F22B-FF138D646FC0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816787472" sldId="260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816787472" sldId="260"/>
            <ac:spMk id="2" creationId="{9EBA67EE-EBE2-1849-B6CB-F3043836ABCA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320226785" sldId="261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320226785" sldId="261"/>
            <ac:spMk id="2" creationId="{17F610D9-0EE1-482F-A4C4-4671ACA12FCE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320226785" sldId="261"/>
            <ac:spMk id="3" creationId="{8546E333-F220-61A8-6857-ECD05F67EFD6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2093261703" sldId="262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2093261703" sldId="262"/>
            <ac:spMk id="2" creationId="{3AEFB700-F28B-4883-AB02-8E3E1C5D0311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2093261703" sldId="262"/>
            <ac:spMk id="3" creationId="{C7DCE5F7-255C-CBA6-9537-51EC1BD6CD27}"/>
          </ac:spMkLst>
        </pc:spChg>
      </pc:sldChg>
      <pc:sldChg chg="addSp modSp mod">
        <pc:chgData name="Ray Jaconski" userId="7d6821f44f725f9c" providerId="LiveId" clId="{9E614CCE-9445-4A57-A03D-BF1CF45A408B}" dt="2022-08-24T19:36:00.779" v="56" actId="14100"/>
        <pc:sldMkLst>
          <pc:docMk/>
          <pc:sldMk cId="3348108809" sldId="263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3348108809" sldId="263"/>
            <ac:spMk id="2" creationId="{9C7E4668-870D-4427-B97B-706B3132BE8C}"/>
          </ac:spMkLst>
        </pc:spChg>
        <pc:spChg chg="add mod ord">
          <ac:chgData name="Ray Jaconski" userId="7d6821f44f725f9c" providerId="LiveId" clId="{9E614CCE-9445-4A57-A03D-BF1CF45A408B}" dt="2022-08-24T19:34:40.980" v="52" actId="207"/>
          <ac:spMkLst>
            <pc:docMk/>
            <pc:sldMk cId="3348108809" sldId="263"/>
            <ac:spMk id="3" creationId="{0C9A7B60-0CB4-5DEB-ED0A-5F6F9B68C056}"/>
          </ac:spMkLst>
        </pc:spChg>
        <pc:graphicFrameChg chg="mod">
          <ac:chgData name="Ray Jaconski" userId="7d6821f44f725f9c" providerId="LiveId" clId="{9E614CCE-9445-4A57-A03D-BF1CF45A408B}" dt="2022-08-24T19:36:00.779" v="56" actId="14100"/>
          <ac:graphicFrameMkLst>
            <pc:docMk/>
            <pc:sldMk cId="3348108809" sldId="263"/>
            <ac:graphicFrameMk id="10" creationId="{949C4305-9A19-7686-3B46-D6BCAEBDF4C2}"/>
          </ac:graphicFrameMkLst>
        </pc:graphicFrameChg>
      </pc:sldChg>
    </pc:docChg>
  </pc:docChgLst>
  <pc:docChgLst>
    <pc:chgData name="Ray Jaconski" userId="7d6821f44f725f9c" providerId="LiveId" clId="{8460C7E7-B3CB-47B6-B229-A41A96D1986C}"/>
    <pc:docChg chg="modSld">
      <pc:chgData name="Ray Jaconski" userId="7d6821f44f725f9c" providerId="LiveId" clId="{8460C7E7-B3CB-47B6-B229-A41A96D1986C}" dt="2022-08-24T16:34:52.289" v="23" actId="14100"/>
      <pc:docMkLst>
        <pc:docMk/>
      </pc:docMkLst>
      <pc:sldChg chg="modSp mod">
        <pc:chgData name="Ray Jaconski" userId="7d6821f44f725f9c" providerId="LiveId" clId="{8460C7E7-B3CB-47B6-B229-A41A96D1986C}" dt="2022-08-24T16:34:52.289" v="23" actId="14100"/>
        <pc:sldMkLst>
          <pc:docMk/>
          <pc:sldMk cId="3109001424" sldId="256"/>
        </pc:sldMkLst>
        <pc:spChg chg="mod">
          <ac:chgData name="Ray Jaconski" userId="7d6821f44f725f9c" providerId="LiveId" clId="{8460C7E7-B3CB-47B6-B229-A41A96D1986C}" dt="2022-08-24T16:34:52.289" v="23" actId="14100"/>
          <ac:spMkLst>
            <pc:docMk/>
            <pc:sldMk cId="3109001424" sldId="256"/>
            <ac:spMk id="2" creationId="{F10A6950-D5D4-B0FD-AD6C-D54E67DF4349}"/>
          </ac:spMkLst>
        </pc:spChg>
      </pc:sldChg>
      <pc:sldChg chg="modSp mod">
        <pc:chgData name="Ray Jaconski" userId="7d6821f44f725f9c" providerId="LiveId" clId="{8460C7E7-B3CB-47B6-B229-A41A96D1986C}" dt="2022-08-24T16:34:11.472" v="22" actId="122"/>
        <pc:sldMkLst>
          <pc:docMk/>
          <pc:sldMk cId="3348108809" sldId="263"/>
        </pc:sldMkLst>
        <pc:spChg chg="mod">
          <ac:chgData name="Ray Jaconski" userId="7d6821f44f725f9c" providerId="LiveId" clId="{8460C7E7-B3CB-47B6-B229-A41A96D1986C}" dt="2022-08-24T16:34:11.472" v="22" actId="122"/>
          <ac:spMkLst>
            <pc:docMk/>
            <pc:sldMk cId="3348108809" sldId="263"/>
            <ac:spMk id="2" creationId="{9C7E4668-870D-4427-B97B-706B3132BE8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27-4CF3-A379-60F836A1D1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27-4CF3-A379-60F836A1D1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27-4CF3-A379-60F836A1D1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27-4CF3-A379-60F836A1D1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Sheet1!$M$18:$M$21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School Items</c:v>
                </c:pt>
                <c:pt idx="3">
                  <c:v>Clothes</c:v>
                </c:pt>
              </c:strCache>
            </c:strRef>
          </c:cat>
          <c:val>
            <c:numRef>
              <c:f>Sheet1!$N$18:$N$21</c:f>
              <c:numCache>
                <c:formatCode>General</c:formatCode>
                <c:ptCount val="4"/>
                <c:pt idx="0">
                  <c:v>15768</c:v>
                </c:pt>
                <c:pt idx="1">
                  <c:v>15452</c:v>
                </c:pt>
                <c:pt idx="2">
                  <c:v>15320</c:v>
                </c:pt>
                <c:pt idx="3">
                  <c:v>14951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27-4CF3-A379-60F836A1D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School Supplies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'School Supplies'!$C$1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Supplies'!$C$2:$C$25</c:f>
              <c:numCache>
                <c:formatCode>General</c:formatCode>
                <c:ptCount val="24"/>
                <c:pt idx="0">
                  <c:v>106</c:v>
                </c:pt>
                <c:pt idx="1">
                  <c:v>107</c:v>
                </c:pt>
                <c:pt idx="2">
                  <c:v>216</c:v>
                </c:pt>
                <c:pt idx="3">
                  <c:v>119</c:v>
                </c:pt>
                <c:pt idx="4">
                  <c:v>134</c:v>
                </c:pt>
                <c:pt idx="5">
                  <c:v>188</c:v>
                </c:pt>
                <c:pt idx="6">
                  <c:v>143</c:v>
                </c:pt>
                <c:pt idx="7">
                  <c:v>103</c:v>
                </c:pt>
                <c:pt idx="8">
                  <c:v>108</c:v>
                </c:pt>
                <c:pt idx="9">
                  <c:v>95</c:v>
                </c:pt>
                <c:pt idx="10">
                  <c:v>201</c:v>
                </c:pt>
                <c:pt idx="11">
                  <c:v>161</c:v>
                </c:pt>
                <c:pt idx="12">
                  <c:v>84</c:v>
                </c:pt>
                <c:pt idx="13">
                  <c:v>154</c:v>
                </c:pt>
                <c:pt idx="14">
                  <c:v>178</c:v>
                </c:pt>
                <c:pt idx="15">
                  <c:v>123</c:v>
                </c:pt>
                <c:pt idx="16">
                  <c:v>125</c:v>
                </c:pt>
                <c:pt idx="17">
                  <c:v>110</c:v>
                </c:pt>
                <c:pt idx="18">
                  <c:v>174</c:v>
                </c:pt>
                <c:pt idx="19">
                  <c:v>137</c:v>
                </c:pt>
                <c:pt idx="20">
                  <c:v>114</c:v>
                </c:pt>
                <c:pt idx="21">
                  <c:v>111</c:v>
                </c:pt>
                <c:pt idx="22">
                  <c:v>128</c:v>
                </c:pt>
                <c:pt idx="23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7-4667-9B4E-E566EEFFFD0E}"/>
            </c:ext>
          </c:extLst>
        </c:ser>
        <c:ser>
          <c:idx val="1"/>
          <c:order val="1"/>
          <c:tx>
            <c:strRef>
              <c:f>'School Supplies'!$D$1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Supplies'!$D$2:$D$25</c:f>
              <c:numCache>
                <c:formatCode>General</c:formatCode>
                <c:ptCount val="24"/>
                <c:pt idx="0">
                  <c:v>141</c:v>
                </c:pt>
                <c:pt idx="1">
                  <c:v>112</c:v>
                </c:pt>
                <c:pt idx="2">
                  <c:v>118</c:v>
                </c:pt>
                <c:pt idx="3">
                  <c:v>147</c:v>
                </c:pt>
                <c:pt idx="4">
                  <c:v>143</c:v>
                </c:pt>
                <c:pt idx="5">
                  <c:v>79</c:v>
                </c:pt>
                <c:pt idx="6">
                  <c:v>99</c:v>
                </c:pt>
                <c:pt idx="7">
                  <c:v>92</c:v>
                </c:pt>
                <c:pt idx="8">
                  <c:v>79</c:v>
                </c:pt>
                <c:pt idx="9">
                  <c:v>126</c:v>
                </c:pt>
                <c:pt idx="10">
                  <c:v>128</c:v>
                </c:pt>
                <c:pt idx="11">
                  <c:v>114</c:v>
                </c:pt>
                <c:pt idx="12">
                  <c:v>111</c:v>
                </c:pt>
                <c:pt idx="13">
                  <c:v>129</c:v>
                </c:pt>
                <c:pt idx="14">
                  <c:v>87</c:v>
                </c:pt>
                <c:pt idx="15">
                  <c:v>90</c:v>
                </c:pt>
                <c:pt idx="16">
                  <c:v>60</c:v>
                </c:pt>
                <c:pt idx="17">
                  <c:v>96</c:v>
                </c:pt>
                <c:pt idx="18">
                  <c:v>105</c:v>
                </c:pt>
                <c:pt idx="19">
                  <c:v>125</c:v>
                </c:pt>
                <c:pt idx="20">
                  <c:v>85</c:v>
                </c:pt>
                <c:pt idx="21">
                  <c:v>151</c:v>
                </c:pt>
                <c:pt idx="22">
                  <c:v>106</c:v>
                </c:pt>
                <c:pt idx="23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7-4667-9B4E-E566EEFFFD0E}"/>
            </c:ext>
          </c:extLst>
        </c:ser>
        <c:ser>
          <c:idx val="2"/>
          <c:order val="2"/>
          <c:tx>
            <c:strRef>
              <c:f>'School Supplies'!$E$1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Supplies'!$E$2:$E$25</c:f>
              <c:numCache>
                <c:formatCode>General</c:formatCode>
                <c:ptCount val="24"/>
                <c:pt idx="0">
                  <c:v>41</c:v>
                </c:pt>
                <c:pt idx="1">
                  <c:v>107</c:v>
                </c:pt>
                <c:pt idx="2">
                  <c:v>72</c:v>
                </c:pt>
                <c:pt idx="3">
                  <c:v>132</c:v>
                </c:pt>
                <c:pt idx="4">
                  <c:v>135</c:v>
                </c:pt>
                <c:pt idx="5">
                  <c:v>122</c:v>
                </c:pt>
                <c:pt idx="6">
                  <c:v>112</c:v>
                </c:pt>
                <c:pt idx="7">
                  <c:v>90</c:v>
                </c:pt>
                <c:pt idx="8">
                  <c:v>108</c:v>
                </c:pt>
                <c:pt idx="9">
                  <c:v>124</c:v>
                </c:pt>
                <c:pt idx="10">
                  <c:v>128</c:v>
                </c:pt>
                <c:pt idx="11">
                  <c:v>135</c:v>
                </c:pt>
                <c:pt idx="12">
                  <c:v>112</c:v>
                </c:pt>
                <c:pt idx="13">
                  <c:v>134</c:v>
                </c:pt>
                <c:pt idx="14">
                  <c:v>101</c:v>
                </c:pt>
                <c:pt idx="15">
                  <c:v>111</c:v>
                </c:pt>
                <c:pt idx="16">
                  <c:v>98</c:v>
                </c:pt>
                <c:pt idx="17">
                  <c:v>74</c:v>
                </c:pt>
                <c:pt idx="18">
                  <c:v>105</c:v>
                </c:pt>
                <c:pt idx="19">
                  <c:v>98</c:v>
                </c:pt>
                <c:pt idx="20">
                  <c:v>122</c:v>
                </c:pt>
                <c:pt idx="21">
                  <c:v>129</c:v>
                </c:pt>
                <c:pt idx="22">
                  <c:v>119</c:v>
                </c:pt>
                <c:pt idx="23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47-4667-9B4E-E566EEFFFD0E}"/>
            </c:ext>
          </c:extLst>
        </c:ser>
        <c:ser>
          <c:idx val="3"/>
          <c:order val="3"/>
          <c:tx>
            <c:strRef>
              <c:f>'School Supplies'!$F$1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Supplies'!$F$2:$F$25</c:f>
              <c:numCache>
                <c:formatCode>General</c:formatCode>
                <c:ptCount val="24"/>
                <c:pt idx="0">
                  <c:v>512</c:v>
                </c:pt>
                <c:pt idx="1">
                  <c:v>478</c:v>
                </c:pt>
                <c:pt idx="2">
                  <c:v>537</c:v>
                </c:pt>
                <c:pt idx="3">
                  <c:v>481</c:v>
                </c:pt>
                <c:pt idx="4">
                  <c:v>455</c:v>
                </c:pt>
                <c:pt idx="5">
                  <c:v>551</c:v>
                </c:pt>
                <c:pt idx="6">
                  <c:v>605</c:v>
                </c:pt>
                <c:pt idx="7">
                  <c:v>435</c:v>
                </c:pt>
                <c:pt idx="8">
                  <c:v>464</c:v>
                </c:pt>
                <c:pt idx="9">
                  <c:v>520</c:v>
                </c:pt>
                <c:pt idx="10">
                  <c:v>574</c:v>
                </c:pt>
                <c:pt idx="11">
                  <c:v>484</c:v>
                </c:pt>
                <c:pt idx="12">
                  <c:v>538</c:v>
                </c:pt>
                <c:pt idx="13">
                  <c:v>577</c:v>
                </c:pt>
                <c:pt idx="14">
                  <c:v>464</c:v>
                </c:pt>
                <c:pt idx="15">
                  <c:v>530</c:v>
                </c:pt>
                <c:pt idx="16">
                  <c:v>459</c:v>
                </c:pt>
                <c:pt idx="17">
                  <c:v>534</c:v>
                </c:pt>
                <c:pt idx="18">
                  <c:v>521</c:v>
                </c:pt>
                <c:pt idx="19">
                  <c:v>450</c:v>
                </c:pt>
                <c:pt idx="20">
                  <c:v>406</c:v>
                </c:pt>
                <c:pt idx="21">
                  <c:v>550</c:v>
                </c:pt>
                <c:pt idx="22">
                  <c:v>541</c:v>
                </c:pt>
                <c:pt idx="23">
                  <c:v>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47-4667-9B4E-E566EEFFF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Electronics</a:t>
            </a:r>
            <a:r>
              <a:rPr lang="en-US"/>
              <a:t>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Electronics!$B$2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Electronics!$C$2:$N$2</c:f>
              <c:numCache>
                <c:formatCode>General</c:formatCode>
                <c:ptCount val="12"/>
                <c:pt idx="0">
                  <c:v>26</c:v>
                </c:pt>
                <c:pt idx="1">
                  <c:v>20</c:v>
                </c:pt>
                <c:pt idx="2">
                  <c:v>59</c:v>
                </c:pt>
                <c:pt idx="3">
                  <c:v>45</c:v>
                </c:pt>
                <c:pt idx="4">
                  <c:v>17</c:v>
                </c:pt>
                <c:pt idx="5">
                  <c:v>72</c:v>
                </c:pt>
                <c:pt idx="6">
                  <c:v>45</c:v>
                </c:pt>
                <c:pt idx="7">
                  <c:v>28</c:v>
                </c:pt>
                <c:pt idx="8">
                  <c:v>34</c:v>
                </c:pt>
                <c:pt idx="9">
                  <c:v>65</c:v>
                </c:pt>
                <c:pt idx="10">
                  <c:v>186</c:v>
                </c:pt>
                <c:pt idx="11">
                  <c:v>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03-4DE1-8F69-D395380A43D4}"/>
            </c:ext>
          </c:extLst>
        </c:ser>
        <c:ser>
          <c:idx val="1"/>
          <c:order val="1"/>
          <c:tx>
            <c:strRef>
              <c:f>Electronics!$B$3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Electronics!$C$3:$N$3</c:f>
              <c:numCache>
                <c:formatCode>General</c:formatCode>
                <c:ptCount val="12"/>
                <c:pt idx="0">
                  <c:v>46</c:v>
                </c:pt>
                <c:pt idx="1">
                  <c:v>61</c:v>
                </c:pt>
                <c:pt idx="2">
                  <c:v>72</c:v>
                </c:pt>
                <c:pt idx="3">
                  <c:v>36</c:v>
                </c:pt>
                <c:pt idx="4">
                  <c:v>23</c:v>
                </c:pt>
                <c:pt idx="5">
                  <c:v>90</c:v>
                </c:pt>
                <c:pt idx="6">
                  <c:v>44</c:v>
                </c:pt>
                <c:pt idx="7">
                  <c:v>48</c:v>
                </c:pt>
                <c:pt idx="8">
                  <c:v>35</c:v>
                </c:pt>
                <c:pt idx="9">
                  <c:v>135</c:v>
                </c:pt>
                <c:pt idx="10">
                  <c:v>220</c:v>
                </c:pt>
                <c:pt idx="11">
                  <c:v>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03-4DE1-8F69-D395380A43D4}"/>
            </c:ext>
          </c:extLst>
        </c:ser>
        <c:ser>
          <c:idx val="2"/>
          <c:order val="2"/>
          <c:tx>
            <c:strRef>
              <c:f>Electronics!$B$4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Electronics!$C$4:$N$4</c:f>
              <c:numCache>
                <c:formatCode>General</c:formatCode>
                <c:ptCount val="12"/>
                <c:pt idx="0">
                  <c:v>66</c:v>
                </c:pt>
                <c:pt idx="1">
                  <c:v>47</c:v>
                </c:pt>
                <c:pt idx="2">
                  <c:v>67</c:v>
                </c:pt>
                <c:pt idx="3">
                  <c:v>28</c:v>
                </c:pt>
                <c:pt idx="4">
                  <c:v>19</c:v>
                </c:pt>
                <c:pt idx="5">
                  <c:v>79</c:v>
                </c:pt>
                <c:pt idx="6">
                  <c:v>80</c:v>
                </c:pt>
                <c:pt idx="7">
                  <c:v>43</c:v>
                </c:pt>
                <c:pt idx="8">
                  <c:v>43</c:v>
                </c:pt>
                <c:pt idx="9">
                  <c:v>107</c:v>
                </c:pt>
                <c:pt idx="10">
                  <c:v>113</c:v>
                </c:pt>
                <c:pt idx="11">
                  <c:v>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03-4DE1-8F69-D395380A43D4}"/>
            </c:ext>
          </c:extLst>
        </c:ser>
        <c:ser>
          <c:idx val="3"/>
          <c:order val="3"/>
          <c:tx>
            <c:strRef>
              <c:f>Electronics!$B$5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Electronics!$C$5:$N$5</c:f>
              <c:numCache>
                <c:formatCode>General</c:formatCode>
                <c:ptCount val="12"/>
                <c:pt idx="0">
                  <c:v>136</c:v>
                </c:pt>
                <c:pt idx="1">
                  <c:v>112</c:v>
                </c:pt>
                <c:pt idx="2">
                  <c:v>123</c:v>
                </c:pt>
                <c:pt idx="3">
                  <c:v>80</c:v>
                </c:pt>
                <c:pt idx="4">
                  <c:v>37</c:v>
                </c:pt>
                <c:pt idx="5">
                  <c:v>120</c:v>
                </c:pt>
                <c:pt idx="6">
                  <c:v>91</c:v>
                </c:pt>
                <c:pt idx="7">
                  <c:v>101</c:v>
                </c:pt>
                <c:pt idx="8">
                  <c:v>24</c:v>
                </c:pt>
                <c:pt idx="9">
                  <c:v>196</c:v>
                </c:pt>
                <c:pt idx="10">
                  <c:v>395</c:v>
                </c:pt>
                <c:pt idx="11">
                  <c:v>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03-4DE1-8F69-D395380A43D4}"/>
            </c:ext>
          </c:extLst>
        </c:ser>
        <c:ser>
          <c:idx val="4"/>
          <c:order val="4"/>
          <c:tx>
            <c:strRef>
              <c:f>Electronics!$B$6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Electronics!$C$6:$N$6</c:f>
              <c:numCache>
                <c:formatCode>General</c:formatCode>
                <c:ptCount val="12"/>
                <c:pt idx="0">
                  <c:v>56</c:v>
                </c:pt>
                <c:pt idx="1">
                  <c:v>33</c:v>
                </c:pt>
                <c:pt idx="2">
                  <c:v>41</c:v>
                </c:pt>
                <c:pt idx="3">
                  <c:v>26</c:v>
                </c:pt>
                <c:pt idx="4">
                  <c:v>46</c:v>
                </c:pt>
                <c:pt idx="5">
                  <c:v>61</c:v>
                </c:pt>
                <c:pt idx="6">
                  <c:v>67</c:v>
                </c:pt>
                <c:pt idx="7">
                  <c:v>29</c:v>
                </c:pt>
                <c:pt idx="8">
                  <c:v>29</c:v>
                </c:pt>
                <c:pt idx="9">
                  <c:v>142</c:v>
                </c:pt>
                <c:pt idx="10">
                  <c:v>227</c:v>
                </c:pt>
                <c:pt idx="11">
                  <c:v>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03-4DE1-8F69-D395380A43D4}"/>
            </c:ext>
          </c:extLst>
        </c:ser>
        <c:ser>
          <c:idx val="5"/>
          <c:order val="5"/>
          <c:tx>
            <c:strRef>
              <c:f>Electronics!$B$7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Electronics!$C$7:$N$7</c:f>
              <c:numCache>
                <c:formatCode>General</c:formatCode>
                <c:ptCount val="12"/>
                <c:pt idx="0">
                  <c:v>53</c:v>
                </c:pt>
                <c:pt idx="1">
                  <c:v>38</c:v>
                </c:pt>
                <c:pt idx="2">
                  <c:v>81</c:v>
                </c:pt>
                <c:pt idx="3">
                  <c:v>23</c:v>
                </c:pt>
                <c:pt idx="4">
                  <c:v>8</c:v>
                </c:pt>
                <c:pt idx="5">
                  <c:v>107</c:v>
                </c:pt>
                <c:pt idx="6">
                  <c:v>82</c:v>
                </c:pt>
                <c:pt idx="7">
                  <c:v>43</c:v>
                </c:pt>
                <c:pt idx="8">
                  <c:v>33</c:v>
                </c:pt>
                <c:pt idx="9">
                  <c:v>132</c:v>
                </c:pt>
                <c:pt idx="10">
                  <c:v>245</c:v>
                </c:pt>
                <c:pt idx="11">
                  <c:v>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03-4DE1-8F69-D395380A43D4}"/>
            </c:ext>
          </c:extLst>
        </c:ser>
        <c:ser>
          <c:idx val="6"/>
          <c:order val="6"/>
          <c:tx>
            <c:strRef>
              <c:f>Electronics!$B$8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Electronics!$C$8:$N$8</c:f>
              <c:numCache>
                <c:formatCode>General</c:formatCode>
                <c:ptCount val="12"/>
                <c:pt idx="0">
                  <c:v>55</c:v>
                </c:pt>
                <c:pt idx="1">
                  <c:v>27</c:v>
                </c:pt>
                <c:pt idx="2">
                  <c:v>38</c:v>
                </c:pt>
                <c:pt idx="3">
                  <c:v>37</c:v>
                </c:pt>
                <c:pt idx="4">
                  <c:v>20</c:v>
                </c:pt>
                <c:pt idx="5">
                  <c:v>84</c:v>
                </c:pt>
                <c:pt idx="6">
                  <c:v>75</c:v>
                </c:pt>
                <c:pt idx="7">
                  <c:v>15</c:v>
                </c:pt>
                <c:pt idx="8">
                  <c:v>24</c:v>
                </c:pt>
                <c:pt idx="9">
                  <c:v>120</c:v>
                </c:pt>
                <c:pt idx="10">
                  <c:v>165</c:v>
                </c:pt>
                <c:pt idx="11">
                  <c:v>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B03-4DE1-8F69-D395380A43D4}"/>
            </c:ext>
          </c:extLst>
        </c:ser>
        <c:ser>
          <c:idx val="7"/>
          <c:order val="7"/>
          <c:tx>
            <c:strRef>
              <c:f>Electronics!$B$9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Electronics!$C$9:$N$9</c:f>
              <c:numCache>
                <c:formatCode>General</c:formatCode>
                <c:ptCount val="12"/>
                <c:pt idx="0">
                  <c:v>94</c:v>
                </c:pt>
                <c:pt idx="1">
                  <c:v>35</c:v>
                </c:pt>
                <c:pt idx="2">
                  <c:v>45</c:v>
                </c:pt>
                <c:pt idx="3">
                  <c:v>34</c:v>
                </c:pt>
                <c:pt idx="4">
                  <c:v>10</c:v>
                </c:pt>
                <c:pt idx="5">
                  <c:v>97</c:v>
                </c:pt>
                <c:pt idx="6">
                  <c:v>54</c:v>
                </c:pt>
                <c:pt idx="7">
                  <c:v>46</c:v>
                </c:pt>
                <c:pt idx="8">
                  <c:v>59</c:v>
                </c:pt>
                <c:pt idx="9">
                  <c:v>127</c:v>
                </c:pt>
                <c:pt idx="10">
                  <c:v>130</c:v>
                </c:pt>
                <c:pt idx="11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B03-4DE1-8F69-D395380A43D4}"/>
            </c:ext>
          </c:extLst>
        </c:ser>
        <c:ser>
          <c:idx val="8"/>
          <c:order val="8"/>
          <c:tx>
            <c:strRef>
              <c:f>Electronics!$B$10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Electronics!$C$10:$N$10</c:f>
              <c:numCache>
                <c:formatCode>General</c:formatCode>
                <c:ptCount val="12"/>
                <c:pt idx="0">
                  <c:v>21</c:v>
                </c:pt>
                <c:pt idx="1">
                  <c:v>65</c:v>
                </c:pt>
                <c:pt idx="2">
                  <c:v>80</c:v>
                </c:pt>
                <c:pt idx="3">
                  <c:v>29</c:v>
                </c:pt>
                <c:pt idx="4">
                  <c:v>40</c:v>
                </c:pt>
                <c:pt idx="5">
                  <c:v>60</c:v>
                </c:pt>
                <c:pt idx="6">
                  <c:v>99</c:v>
                </c:pt>
                <c:pt idx="7">
                  <c:v>57</c:v>
                </c:pt>
                <c:pt idx="8">
                  <c:v>22</c:v>
                </c:pt>
                <c:pt idx="9">
                  <c:v>88</c:v>
                </c:pt>
                <c:pt idx="10">
                  <c:v>174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B03-4DE1-8F69-D395380A43D4}"/>
            </c:ext>
          </c:extLst>
        </c:ser>
        <c:ser>
          <c:idx val="9"/>
          <c:order val="9"/>
          <c:tx>
            <c:strRef>
              <c:f>Electronics!$B$11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Electronics!$C$11:$N$11</c:f>
              <c:numCache>
                <c:formatCode>General</c:formatCode>
                <c:ptCount val="12"/>
                <c:pt idx="0">
                  <c:v>75</c:v>
                </c:pt>
                <c:pt idx="1">
                  <c:v>44</c:v>
                </c:pt>
                <c:pt idx="2">
                  <c:v>72</c:v>
                </c:pt>
                <c:pt idx="3">
                  <c:v>25</c:v>
                </c:pt>
                <c:pt idx="4">
                  <c:v>2</c:v>
                </c:pt>
                <c:pt idx="5">
                  <c:v>121</c:v>
                </c:pt>
                <c:pt idx="6">
                  <c:v>72</c:v>
                </c:pt>
                <c:pt idx="7">
                  <c:v>20</c:v>
                </c:pt>
                <c:pt idx="8">
                  <c:v>35</c:v>
                </c:pt>
                <c:pt idx="9">
                  <c:v>95</c:v>
                </c:pt>
                <c:pt idx="10">
                  <c:v>252</c:v>
                </c:pt>
                <c:pt idx="11">
                  <c:v>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B03-4DE1-8F69-D395380A43D4}"/>
            </c:ext>
          </c:extLst>
        </c:ser>
        <c:ser>
          <c:idx val="10"/>
          <c:order val="10"/>
          <c:tx>
            <c:strRef>
              <c:f>Electronics!$B$12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Electronics!$C$12:$N$12</c:f>
              <c:numCache>
                <c:formatCode>General</c:formatCode>
                <c:ptCount val="12"/>
                <c:pt idx="0">
                  <c:v>52</c:v>
                </c:pt>
                <c:pt idx="1">
                  <c:v>50</c:v>
                </c:pt>
                <c:pt idx="2">
                  <c:v>70</c:v>
                </c:pt>
                <c:pt idx="3">
                  <c:v>34</c:v>
                </c:pt>
                <c:pt idx="4">
                  <c:v>28</c:v>
                </c:pt>
                <c:pt idx="5">
                  <c:v>63</c:v>
                </c:pt>
                <c:pt idx="6">
                  <c:v>76</c:v>
                </c:pt>
                <c:pt idx="7">
                  <c:v>22</c:v>
                </c:pt>
                <c:pt idx="8">
                  <c:v>23</c:v>
                </c:pt>
                <c:pt idx="9">
                  <c:v>108</c:v>
                </c:pt>
                <c:pt idx="10">
                  <c:v>159</c:v>
                </c:pt>
                <c:pt idx="11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B03-4DE1-8F69-D395380A43D4}"/>
            </c:ext>
          </c:extLst>
        </c:ser>
        <c:ser>
          <c:idx val="11"/>
          <c:order val="11"/>
          <c:tx>
            <c:strRef>
              <c:f>Electronics!$B$13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Electronics!$C$13:$N$13</c:f>
              <c:numCache>
                <c:formatCode>General</c:formatCode>
                <c:ptCount val="12"/>
                <c:pt idx="0">
                  <c:v>57</c:v>
                </c:pt>
                <c:pt idx="1">
                  <c:v>39</c:v>
                </c:pt>
                <c:pt idx="2">
                  <c:v>65</c:v>
                </c:pt>
                <c:pt idx="3">
                  <c:v>29</c:v>
                </c:pt>
                <c:pt idx="4">
                  <c:v>44</c:v>
                </c:pt>
                <c:pt idx="5">
                  <c:v>67</c:v>
                </c:pt>
                <c:pt idx="6">
                  <c:v>33</c:v>
                </c:pt>
                <c:pt idx="7">
                  <c:v>35</c:v>
                </c:pt>
                <c:pt idx="8">
                  <c:v>37</c:v>
                </c:pt>
                <c:pt idx="9">
                  <c:v>68</c:v>
                </c:pt>
                <c:pt idx="10">
                  <c:v>158</c:v>
                </c:pt>
                <c:pt idx="11">
                  <c:v>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B03-4DE1-8F69-D395380A43D4}"/>
            </c:ext>
          </c:extLst>
        </c:ser>
        <c:ser>
          <c:idx val="12"/>
          <c:order val="12"/>
          <c:tx>
            <c:strRef>
              <c:f>Electronics!$B$14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Electronics!$C$14:$N$14</c:f>
              <c:numCache>
                <c:formatCode>General</c:formatCode>
                <c:ptCount val="12"/>
                <c:pt idx="0">
                  <c:v>47</c:v>
                </c:pt>
                <c:pt idx="1">
                  <c:v>60</c:v>
                </c:pt>
                <c:pt idx="2">
                  <c:v>62</c:v>
                </c:pt>
                <c:pt idx="3">
                  <c:v>20</c:v>
                </c:pt>
                <c:pt idx="4">
                  <c:v>22</c:v>
                </c:pt>
                <c:pt idx="5">
                  <c:v>73</c:v>
                </c:pt>
                <c:pt idx="6">
                  <c:v>88</c:v>
                </c:pt>
                <c:pt idx="7">
                  <c:v>31</c:v>
                </c:pt>
                <c:pt idx="8">
                  <c:v>41</c:v>
                </c:pt>
                <c:pt idx="9">
                  <c:v>95</c:v>
                </c:pt>
                <c:pt idx="10">
                  <c:v>152</c:v>
                </c:pt>
                <c:pt idx="11">
                  <c:v>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B03-4DE1-8F69-D395380A43D4}"/>
            </c:ext>
          </c:extLst>
        </c:ser>
        <c:ser>
          <c:idx val="13"/>
          <c:order val="13"/>
          <c:tx>
            <c:strRef>
              <c:f>Electronics!$B$15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Electronics!$C$15:$N$15</c:f>
              <c:numCache>
                <c:formatCode>General</c:formatCode>
                <c:ptCount val="12"/>
                <c:pt idx="0">
                  <c:v>50</c:v>
                </c:pt>
                <c:pt idx="1">
                  <c:v>40</c:v>
                </c:pt>
                <c:pt idx="2">
                  <c:v>73</c:v>
                </c:pt>
                <c:pt idx="3">
                  <c:v>50</c:v>
                </c:pt>
                <c:pt idx="4">
                  <c:v>41</c:v>
                </c:pt>
                <c:pt idx="5">
                  <c:v>68</c:v>
                </c:pt>
                <c:pt idx="6">
                  <c:v>65</c:v>
                </c:pt>
                <c:pt idx="7">
                  <c:v>41</c:v>
                </c:pt>
                <c:pt idx="8">
                  <c:v>17</c:v>
                </c:pt>
                <c:pt idx="9">
                  <c:v>81</c:v>
                </c:pt>
                <c:pt idx="10">
                  <c:v>192</c:v>
                </c:pt>
                <c:pt idx="11">
                  <c:v>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B03-4DE1-8F69-D395380A43D4}"/>
            </c:ext>
          </c:extLst>
        </c:ser>
        <c:ser>
          <c:idx val="14"/>
          <c:order val="14"/>
          <c:tx>
            <c:strRef>
              <c:f>Electronics!$B$16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Electronics!$C$16:$N$16</c:f>
              <c:numCache>
                <c:formatCode>General</c:formatCode>
                <c:ptCount val="12"/>
                <c:pt idx="0">
                  <c:v>51</c:v>
                </c:pt>
                <c:pt idx="1">
                  <c:v>26</c:v>
                </c:pt>
                <c:pt idx="2">
                  <c:v>41</c:v>
                </c:pt>
                <c:pt idx="3">
                  <c:v>25</c:v>
                </c:pt>
                <c:pt idx="4">
                  <c:v>46</c:v>
                </c:pt>
                <c:pt idx="5">
                  <c:v>91</c:v>
                </c:pt>
                <c:pt idx="6">
                  <c:v>70</c:v>
                </c:pt>
                <c:pt idx="7">
                  <c:v>31</c:v>
                </c:pt>
                <c:pt idx="8">
                  <c:v>27</c:v>
                </c:pt>
                <c:pt idx="9">
                  <c:v>127</c:v>
                </c:pt>
                <c:pt idx="10">
                  <c:v>152</c:v>
                </c:pt>
                <c:pt idx="1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B03-4DE1-8F69-D395380A43D4}"/>
            </c:ext>
          </c:extLst>
        </c:ser>
        <c:ser>
          <c:idx val="15"/>
          <c:order val="15"/>
          <c:tx>
            <c:strRef>
              <c:f>Electronics!$B$17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Electronics!$C$17:$N$17</c:f>
              <c:numCache>
                <c:formatCode>General</c:formatCode>
                <c:ptCount val="12"/>
                <c:pt idx="0">
                  <c:v>50</c:v>
                </c:pt>
                <c:pt idx="1">
                  <c:v>28</c:v>
                </c:pt>
                <c:pt idx="2">
                  <c:v>63</c:v>
                </c:pt>
                <c:pt idx="3">
                  <c:v>17</c:v>
                </c:pt>
                <c:pt idx="4">
                  <c:v>26</c:v>
                </c:pt>
                <c:pt idx="5">
                  <c:v>41</c:v>
                </c:pt>
                <c:pt idx="6">
                  <c:v>89</c:v>
                </c:pt>
                <c:pt idx="7">
                  <c:v>39</c:v>
                </c:pt>
                <c:pt idx="8">
                  <c:v>44</c:v>
                </c:pt>
                <c:pt idx="9">
                  <c:v>59</c:v>
                </c:pt>
                <c:pt idx="10">
                  <c:v>165</c:v>
                </c:pt>
                <c:pt idx="11">
                  <c:v>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B03-4DE1-8F69-D395380A43D4}"/>
            </c:ext>
          </c:extLst>
        </c:ser>
        <c:ser>
          <c:idx val="16"/>
          <c:order val="16"/>
          <c:tx>
            <c:strRef>
              <c:f>Electronics!$B$18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Electronics!$C$18:$N$18</c:f>
              <c:numCache>
                <c:formatCode>General</c:formatCode>
                <c:ptCount val="12"/>
                <c:pt idx="0">
                  <c:v>45</c:v>
                </c:pt>
                <c:pt idx="1">
                  <c:v>59</c:v>
                </c:pt>
                <c:pt idx="2">
                  <c:v>74</c:v>
                </c:pt>
                <c:pt idx="3">
                  <c:v>30</c:v>
                </c:pt>
                <c:pt idx="4">
                  <c:v>17</c:v>
                </c:pt>
                <c:pt idx="5">
                  <c:v>60</c:v>
                </c:pt>
                <c:pt idx="6">
                  <c:v>71</c:v>
                </c:pt>
                <c:pt idx="7">
                  <c:v>34</c:v>
                </c:pt>
                <c:pt idx="8">
                  <c:v>15</c:v>
                </c:pt>
                <c:pt idx="9">
                  <c:v>76</c:v>
                </c:pt>
                <c:pt idx="10">
                  <c:v>235</c:v>
                </c:pt>
                <c:pt idx="11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B03-4DE1-8F69-D395380A43D4}"/>
            </c:ext>
          </c:extLst>
        </c:ser>
        <c:ser>
          <c:idx val="17"/>
          <c:order val="17"/>
          <c:tx>
            <c:strRef>
              <c:f>Electronics!$B$19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Electronics!$C$19:$N$19</c:f>
              <c:numCache>
                <c:formatCode>General</c:formatCode>
                <c:ptCount val="12"/>
                <c:pt idx="0">
                  <c:v>18</c:v>
                </c:pt>
                <c:pt idx="1">
                  <c:v>48</c:v>
                </c:pt>
                <c:pt idx="2">
                  <c:v>20</c:v>
                </c:pt>
                <c:pt idx="3">
                  <c:v>31</c:v>
                </c:pt>
                <c:pt idx="4">
                  <c:v>24</c:v>
                </c:pt>
                <c:pt idx="5">
                  <c:v>82</c:v>
                </c:pt>
                <c:pt idx="6">
                  <c:v>93</c:v>
                </c:pt>
                <c:pt idx="7">
                  <c:v>39</c:v>
                </c:pt>
                <c:pt idx="8">
                  <c:v>48</c:v>
                </c:pt>
                <c:pt idx="9">
                  <c:v>95</c:v>
                </c:pt>
                <c:pt idx="10">
                  <c:v>171</c:v>
                </c:pt>
                <c:pt idx="11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B03-4DE1-8F69-D395380A43D4}"/>
            </c:ext>
          </c:extLst>
        </c:ser>
        <c:ser>
          <c:idx val="18"/>
          <c:order val="18"/>
          <c:tx>
            <c:strRef>
              <c:f>Electronics!$B$20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Electronics!$C$20:$N$20</c:f>
              <c:numCache>
                <c:formatCode>General</c:formatCode>
                <c:ptCount val="12"/>
                <c:pt idx="0">
                  <c:v>69</c:v>
                </c:pt>
                <c:pt idx="1">
                  <c:v>35</c:v>
                </c:pt>
                <c:pt idx="2">
                  <c:v>45</c:v>
                </c:pt>
                <c:pt idx="3">
                  <c:v>46</c:v>
                </c:pt>
                <c:pt idx="4">
                  <c:v>33</c:v>
                </c:pt>
                <c:pt idx="5">
                  <c:v>91</c:v>
                </c:pt>
                <c:pt idx="6">
                  <c:v>55</c:v>
                </c:pt>
                <c:pt idx="7">
                  <c:v>36</c:v>
                </c:pt>
                <c:pt idx="8">
                  <c:v>33</c:v>
                </c:pt>
                <c:pt idx="9">
                  <c:v>58</c:v>
                </c:pt>
                <c:pt idx="10">
                  <c:v>162</c:v>
                </c:pt>
                <c:pt idx="11">
                  <c:v>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6B03-4DE1-8F69-D395380A43D4}"/>
            </c:ext>
          </c:extLst>
        </c:ser>
        <c:ser>
          <c:idx val="19"/>
          <c:order val="19"/>
          <c:tx>
            <c:strRef>
              <c:f>Electronics!$B$21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Electronics!$C$21:$N$21</c:f>
              <c:numCache>
                <c:formatCode>General</c:formatCode>
                <c:ptCount val="12"/>
                <c:pt idx="0">
                  <c:v>49</c:v>
                </c:pt>
                <c:pt idx="1">
                  <c:v>53</c:v>
                </c:pt>
                <c:pt idx="2">
                  <c:v>33</c:v>
                </c:pt>
                <c:pt idx="3">
                  <c:v>31</c:v>
                </c:pt>
                <c:pt idx="4">
                  <c:v>46</c:v>
                </c:pt>
                <c:pt idx="5">
                  <c:v>81</c:v>
                </c:pt>
                <c:pt idx="6">
                  <c:v>63</c:v>
                </c:pt>
                <c:pt idx="7">
                  <c:v>44</c:v>
                </c:pt>
                <c:pt idx="8">
                  <c:v>30</c:v>
                </c:pt>
                <c:pt idx="9">
                  <c:v>91</c:v>
                </c:pt>
                <c:pt idx="10">
                  <c:v>167</c:v>
                </c:pt>
                <c:pt idx="11">
                  <c:v>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B03-4DE1-8F69-D395380A4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 of Clothing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Clothing!$B$2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Clothing!$C$2:$N$2</c:f>
              <c:numCache>
                <c:formatCode>General</c:formatCode>
                <c:ptCount val="12"/>
                <c:pt idx="0">
                  <c:v>49</c:v>
                </c:pt>
                <c:pt idx="1">
                  <c:v>8</c:v>
                </c:pt>
                <c:pt idx="2">
                  <c:v>26</c:v>
                </c:pt>
                <c:pt idx="3">
                  <c:v>36</c:v>
                </c:pt>
                <c:pt idx="4">
                  <c:v>32</c:v>
                </c:pt>
                <c:pt idx="5">
                  <c:v>29</c:v>
                </c:pt>
                <c:pt idx="6">
                  <c:v>47</c:v>
                </c:pt>
                <c:pt idx="7">
                  <c:v>35</c:v>
                </c:pt>
                <c:pt idx="8">
                  <c:v>18</c:v>
                </c:pt>
                <c:pt idx="9">
                  <c:v>96</c:v>
                </c:pt>
                <c:pt idx="10">
                  <c:v>98</c:v>
                </c:pt>
                <c:pt idx="11">
                  <c:v>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B8-4023-868E-F82B0CFAFD58}"/>
            </c:ext>
          </c:extLst>
        </c:ser>
        <c:ser>
          <c:idx val="2"/>
          <c:order val="1"/>
          <c:tx>
            <c:strRef>
              <c:f>Clothing!$B$3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Clothing!$C$3:$N$3</c:f>
              <c:numCache>
                <c:formatCode>General</c:formatCode>
                <c:ptCount val="12"/>
                <c:pt idx="0">
                  <c:v>17</c:v>
                </c:pt>
                <c:pt idx="1">
                  <c:v>23</c:v>
                </c:pt>
                <c:pt idx="2">
                  <c:v>40</c:v>
                </c:pt>
                <c:pt idx="3">
                  <c:v>31</c:v>
                </c:pt>
                <c:pt idx="4">
                  <c:v>22</c:v>
                </c:pt>
                <c:pt idx="5">
                  <c:v>63</c:v>
                </c:pt>
                <c:pt idx="6">
                  <c:v>24</c:v>
                </c:pt>
                <c:pt idx="7">
                  <c:v>22</c:v>
                </c:pt>
                <c:pt idx="8">
                  <c:v>10</c:v>
                </c:pt>
                <c:pt idx="9">
                  <c:v>56</c:v>
                </c:pt>
                <c:pt idx="10">
                  <c:v>162</c:v>
                </c:pt>
                <c:pt idx="11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B8-4023-868E-F82B0CFAFD58}"/>
            </c:ext>
          </c:extLst>
        </c:ser>
        <c:ser>
          <c:idx val="3"/>
          <c:order val="2"/>
          <c:tx>
            <c:strRef>
              <c:f>Clothing!$B$4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Clothing!$C$4:$N$4</c:f>
              <c:numCache>
                <c:formatCode>General</c:formatCode>
                <c:ptCount val="12"/>
                <c:pt idx="0">
                  <c:v>27</c:v>
                </c:pt>
                <c:pt idx="1">
                  <c:v>26</c:v>
                </c:pt>
                <c:pt idx="2">
                  <c:v>50</c:v>
                </c:pt>
                <c:pt idx="3">
                  <c:v>2</c:v>
                </c:pt>
                <c:pt idx="4">
                  <c:v>54</c:v>
                </c:pt>
                <c:pt idx="5">
                  <c:v>35</c:v>
                </c:pt>
                <c:pt idx="6">
                  <c:v>74</c:v>
                </c:pt>
                <c:pt idx="7">
                  <c:v>11</c:v>
                </c:pt>
                <c:pt idx="8">
                  <c:v>25</c:v>
                </c:pt>
                <c:pt idx="9">
                  <c:v>48</c:v>
                </c:pt>
                <c:pt idx="10">
                  <c:v>92</c:v>
                </c:pt>
                <c:pt idx="11">
                  <c:v>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B8-4023-868E-F82B0CFAFD58}"/>
            </c:ext>
          </c:extLst>
        </c:ser>
        <c:ser>
          <c:idx val="4"/>
          <c:order val="3"/>
          <c:tx>
            <c:strRef>
              <c:f>Clothing!$B$5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Clothing!$C$5:$N$5</c:f>
              <c:numCache>
                <c:formatCode>General</c:formatCode>
                <c:ptCount val="12"/>
                <c:pt idx="0">
                  <c:v>35</c:v>
                </c:pt>
                <c:pt idx="1">
                  <c:v>35</c:v>
                </c:pt>
                <c:pt idx="2">
                  <c:v>24</c:v>
                </c:pt>
                <c:pt idx="3">
                  <c:v>26</c:v>
                </c:pt>
                <c:pt idx="4">
                  <c:v>27</c:v>
                </c:pt>
                <c:pt idx="5">
                  <c:v>66</c:v>
                </c:pt>
                <c:pt idx="6">
                  <c:v>33</c:v>
                </c:pt>
                <c:pt idx="7">
                  <c:v>21</c:v>
                </c:pt>
                <c:pt idx="8">
                  <c:v>27</c:v>
                </c:pt>
                <c:pt idx="9">
                  <c:v>87</c:v>
                </c:pt>
                <c:pt idx="10">
                  <c:v>174</c:v>
                </c:pt>
                <c:pt idx="11">
                  <c:v>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B8-4023-868E-F82B0CFAFD58}"/>
            </c:ext>
          </c:extLst>
        </c:ser>
        <c:ser>
          <c:idx val="5"/>
          <c:order val="4"/>
          <c:tx>
            <c:strRef>
              <c:f>Clothing!$B$6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Clothing!$C$6:$N$6</c:f>
              <c:numCache>
                <c:formatCode>General</c:formatCode>
                <c:ptCount val="12"/>
                <c:pt idx="0">
                  <c:v>49</c:v>
                </c:pt>
                <c:pt idx="1">
                  <c:v>40</c:v>
                </c:pt>
                <c:pt idx="2">
                  <c:v>54</c:v>
                </c:pt>
                <c:pt idx="3">
                  <c:v>25</c:v>
                </c:pt>
                <c:pt idx="4">
                  <c:v>38</c:v>
                </c:pt>
                <c:pt idx="5">
                  <c:v>70</c:v>
                </c:pt>
                <c:pt idx="6">
                  <c:v>36</c:v>
                </c:pt>
                <c:pt idx="7">
                  <c:v>41</c:v>
                </c:pt>
                <c:pt idx="8">
                  <c:v>14</c:v>
                </c:pt>
                <c:pt idx="9">
                  <c:v>132</c:v>
                </c:pt>
                <c:pt idx="10">
                  <c:v>187</c:v>
                </c:pt>
                <c:pt idx="11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B8-4023-868E-F82B0CFAFD58}"/>
            </c:ext>
          </c:extLst>
        </c:ser>
        <c:ser>
          <c:idx val="6"/>
          <c:order val="5"/>
          <c:tx>
            <c:strRef>
              <c:f>Clothing!$B$7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Clothing!$C$7:$N$7</c:f>
              <c:numCache>
                <c:formatCode>General</c:formatCode>
                <c:ptCount val="12"/>
                <c:pt idx="0">
                  <c:v>44</c:v>
                </c:pt>
                <c:pt idx="1">
                  <c:v>47</c:v>
                </c:pt>
                <c:pt idx="2">
                  <c:v>20</c:v>
                </c:pt>
                <c:pt idx="3">
                  <c:v>40</c:v>
                </c:pt>
                <c:pt idx="4">
                  <c:v>41</c:v>
                </c:pt>
                <c:pt idx="5">
                  <c:v>68</c:v>
                </c:pt>
                <c:pt idx="6">
                  <c:v>12</c:v>
                </c:pt>
                <c:pt idx="7">
                  <c:v>25</c:v>
                </c:pt>
                <c:pt idx="8">
                  <c:v>13</c:v>
                </c:pt>
                <c:pt idx="9">
                  <c:v>84</c:v>
                </c:pt>
                <c:pt idx="10">
                  <c:v>169</c:v>
                </c:pt>
                <c:pt idx="11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5B8-4023-868E-F82B0CFAFD58}"/>
            </c:ext>
          </c:extLst>
        </c:ser>
        <c:ser>
          <c:idx val="7"/>
          <c:order val="6"/>
          <c:tx>
            <c:strRef>
              <c:f>Clothing!$B$8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Clothing!$C$8:$N$8</c:f>
              <c:numCache>
                <c:formatCode>General</c:formatCode>
                <c:ptCount val="12"/>
                <c:pt idx="0">
                  <c:v>71</c:v>
                </c:pt>
                <c:pt idx="1">
                  <c:v>72</c:v>
                </c:pt>
                <c:pt idx="2">
                  <c:v>57</c:v>
                </c:pt>
                <c:pt idx="3">
                  <c:v>50</c:v>
                </c:pt>
                <c:pt idx="4">
                  <c:v>16</c:v>
                </c:pt>
                <c:pt idx="5">
                  <c:v>56</c:v>
                </c:pt>
                <c:pt idx="6">
                  <c:v>42</c:v>
                </c:pt>
                <c:pt idx="7">
                  <c:v>69</c:v>
                </c:pt>
                <c:pt idx="8">
                  <c:v>23</c:v>
                </c:pt>
                <c:pt idx="9">
                  <c:v>72</c:v>
                </c:pt>
                <c:pt idx="10">
                  <c:v>177</c:v>
                </c:pt>
                <c:pt idx="11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5B8-4023-868E-F82B0CFAFD58}"/>
            </c:ext>
          </c:extLst>
        </c:ser>
        <c:ser>
          <c:idx val="8"/>
          <c:order val="7"/>
          <c:tx>
            <c:strRef>
              <c:f>Clothing!$B$9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Clothing!$C$9:$N$9</c:f>
              <c:numCache>
                <c:formatCode>General</c:formatCode>
                <c:ptCount val="12"/>
                <c:pt idx="0">
                  <c:v>30</c:v>
                </c:pt>
                <c:pt idx="1">
                  <c:v>46</c:v>
                </c:pt>
                <c:pt idx="2">
                  <c:v>29</c:v>
                </c:pt>
                <c:pt idx="3">
                  <c:v>5</c:v>
                </c:pt>
                <c:pt idx="4">
                  <c:v>8</c:v>
                </c:pt>
                <c:pt idx="5">
                  <c:v>39</c:v>
                </c:pt>
                <c:pt idx="6">
                  <c:v>90</c:v>
                </c:pt>
                <c:pt idx="7">
                  <c:v>5</c:v>
                </c:pt>
                <c:pt idx="8">
                  <c:v>17</c:v>
                </c:pt>
                <c:pt idx="9">
                  <c:v>70</c:v>
                </c:pt>
                <c:pt idx="10">
                  <c:v>117</c:v>
                </c:pt>
                <c:pt idx="11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5B8-4023-868E-F82B0CFAFD58}"/>
            </c:ext>
          </c:extLst>
        </c:ser>
        <c:ser>
          <c:idx val="9"/>
          <c:order val="8"/>
          <c:tx>
            <c:strRef>
              <c:f>Clothing!$B$10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Clothing!$C$10:$N$10</c:f>
              <c:numCache>
                <c:formatCode>General</c:formatCode>
                <c:ptCount val="12"/>
                <c:pt idx="0">
                  <c:v>46</c:v>
                </c:pt>
                <c:pt idx="1">
                  <c:v>47</c:v>
                </c:pt>
                <c:pt idx="2">
                  <c:v>39</c:v>
                </c:pt>
                <c:pt idx="3">
                  <c:v>21</c:v>
                </c:pt>
                <c:pt idx="4">
                  <c:v>2</c:v>
                </c:pt>
                <c:pt idx="5">
                  <c:v>87</c:v>
                </c:pt>
                <c:pt idx="6">
                  <c:v>58</c:v>
                </c:pt>
                <c:pt idx="7">
                  <c:v>15</c:v>
                </c:pt>
                <c:pt idx="8">
                  <c:v>38</c:v>
                </c:pt>
                <c:pt idx="9">
                  <c:v>66</c:v>
                </c:pt>
                <c:pt idx="10">
                  <c:v>130</c:v>
                </c:pt>
                <c:pt idx="11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5B8-4023-868E-F82B0CFAFD58}"/>
            </c:ext>
          </c:extLst>
        </c:ser>
        <c:ser>
          <c:idx val="10"/>
          <c:order val="9"/>
          <c:tx>
            <c:strRef>
              <c:f>Clothing!$B$11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Clothing!$C$11:$N$11</c:f>
              <c:numCache>
                <c:formatCode>General</c:formatCode>
                <c:ptCount val="12"/>
                <c:pt idx="0">
                  <c:v>21</c:v>
                </c:pt>
                <c:pt idx="1">
                  <c:v>37</c:v>
                </c:pt>
                <c:pt idx="2">
                  <c:v>35</c:v>
                </c:pt>
                <c:pt idx="3">
                  <c:v>18</c:v>
                </c:pt>
                <c:pt idx="4">
                  <c:v>31</c:v>
                </c:pt>
                <c:pt idx="5">
                  <c:v>36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72</c:v>
                </c:pt>
                <c:pt idx="10">
                  <c:v>131</c:v>
                </c:pt>
                <c:pt idx="11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5B8-4023-868E-F82B0CFAFD58}"/>
            </c:ext>
          </c:extLst>
        </c:ser>
        <c:ser>
          <c:idx val="11"/>
          <c:order val="10"/>
          <c:tx>
            <c:strRef>
              <c:f>Clothing!$B$12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Clothing!$C$12:$N$12</c:f>
              <c:numCache>
                <c:formatCode>General</c:formatCode>
                <c:ptCount val="12"/>
                <c:pt idx="0">
                  <c:v>44</c:v>
                </c:pt>
                <c:pt idx="1">
                  <c:v>51</c:v>
                </c:pt>
                <c:pt idx="2">
                  <c:v>59</c:v>
                </c:pt>
                <c:pt idx="3">
                  <c:v>13</c:v>
                </c:pt>
                <c:pt idx="4">
                  <c:v>28</c:v>
                </c:pt>
                <c:pt idx="5">
                  <c:v>56</c:v>
                </c:pt>
                <c:pt idx="6">
                  <c:v>47</c:v>
                </c:pt>
                <c:pt idx="7">
                  <c:v>10</c:v>
                </c:pt>
                <c:pt idx="8">
                  <c:v>24</c:v>
                </c:pt>
                <c:pt idx="9">
                  <c:v>83</c:v>
                </c:pt>
                <c:pt idx="10">
                  <c:v>131</c:v>
                </c:pt>
                <c:pt idx="11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5B8-4023-868E-F82B0CFAFD58}"/>
            </c:ext>
          </c:extLst>
        </c:ser>
        <c:ser>
          <c:idx val="12"/>
          <c:order val="11"/>
          <c:tx>
            <c:strRef>
              <c:f>Clothing!$B$13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Clothing!$C$13:$N$13</c:f>
              <c:numCache>
                <c:formatCode>General</c:formatCode>
                <c:ptCount val="12"/>
                <c:pt idx="0">
                  <c:v>40</c:v>
                </c:pt>
                <c:pt idx="1">
                  <c:v>52</c:v>
                </c:pt>
                <c:pt idx="2">
                  <c:v>40</c:v>
                </c:pt>
                <c:pt idx="3">
                  <c:v>33</c:v>
                </c:pt>
                <c:pt idx="4">
                  <c:v>38</c:v>
                </c:pt>
                <c:pt idx="5">
                  <c:v>21</c:v>
                </c:pt>
                <c:pt idx="6">
                  <c:v>36</c:v>
                </c:pt>
                <c:pt idx="7">
                  <c:v>9</c:v>
                </c:pt>
                <c:pt idx="8">
                  <c:v>4</c:v>
                </c:pt>
                <c:pt idx="9">
                  <c:v>48</c:v>
                </c:pt>
                <c:pt idx="10">
                  <c:v>155</c:v>
                </c:pt>
                <c:pt idx="11">
                  <c:v>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5B8-4023-868E-F82B0CFAFD58}"/>
            </c:ext>
          </c:extLst>
        </c:ser>
        <c:ser>
          <c:idx val="13"/>
          <c:order val="12"/>
          <c:tx>
            <c:strRef>
              <c:f>Clothing!$B$14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Clothing!$C$14:$N$14</c:f>
              <c:numCache>
                <c:formatCode>General</c:formatCode>
                <c:ptCount val="12"/>
                <c:pt idx="0">
                  <c:v>8</c:v>
                </c:pt>
                <c:pt idx="1">
                  <c:v>40</c:v>
                </c:pt>
                <c:pt idx="2">
                  <c:v>53</c:v>
                </c:pt>
                <c:pt idx="3">
                  <c:v>25</c:v>
                </c:pt>
                <c:pt idx="4">
                  <c:v>28</c:v>
                </c:pt>
                <c:pt idx="5">
                  <c:v>92</c:v>
                </c:pt>
                <c:pt idx="6">
                  <c:v>75</c:v>
                </c:pt>
                <c:pt idx="7">
                  <c:v>21</c:v>
                </c:pt>
                <c:pt idx="8">
                  <c:v>15</c:v>
                </c:pt>
                <c:pt idx="9">
                  <c:v>70</c:v>
                </c:pt>
                <c:pt idx="10">
                  <c:v>121</c:v>
                </c:pt>
                <c:pt idx="11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5B8-4023-868E-F82B0CFAFD58}"/>
            </c:ext>
          </c:extLst>
        </c:ser>
        <c:ser>
          <c:idx val="14"/>
          <c:order val="13"/>
          <c:tx>
            <c:strRef>
              <c:f>Clothing!$B$15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Clothing!$C$15:$N$15</c:f>
              <c:numCache>
                <c:formatCode>General</c:formatCode>
                <c:ptCount val="12"/>
                <c:pt idx="0">
                  <c:v>35</c:v>
                </c:pt>
                <c:pt idx="1">
                  <c:v>25</c:v>
                </c:pt>
                <c:pt idx="2">
                  <c:v>48</c:v>
                </c:pt>
                <c:pt idx="3">
                  <c:v>33</c:v>
                </c:pt>
                <c:pt idx="4">
                  <c:v>49</c:v>
                </c:pt>
                <c:pt idx="5">
                  <c:v>136</c:v>
                </c:pt>
                <c:pt idx="6">
                  <c:v>47</c:v>
                </c:pt>
                <c:pt idx="7">
                  <c:v>21</c:v>
                </c:pt>
                <c:pt idx="8">
                  <c:v>38</c:v>
                </c:pt>
                <c:pt idx="9">
                  <c:v>77</c:v>
                </c:pt>
                <c:pt idx="10">
                  <c:v>106</c:v>
                </c:pt>
                <c:pt idx="11">
                  <c:v>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5B8-4023-868E-F82B0CFAFD58}"/>
            </c:ext>
          </c:extLst>
        </c:ser>
        <c:ser>
          <c:idx val="15"/>
          <c:order val="14"/>
          <c:tx>
            <c:strRef>
              <c:f>Clothing!$B$16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Clothing!$C$16:$N$16</c:f>
              <c:numCache>
                <c:formatCode>General</c:formatCode>
                <c:ptCount val="12"/>
                <c:pt idx="0">
                  <c:v>47</c:v>
                </c:pt>
                <c:pt idx="1">
                  <c:v>23</c:v>
                </c:pt>
                <c:pt idx="2">
                  <c:v>29</c:v>
                </c:pt>
                <c:pt idx="3">
                  <c:v>38</c:v>
                </c:pt>
                <c:pt idx="4">
                  <c:v>26</c:v>
                </c:pt>
                <c:pt idx="5">
                  <c:v>66</c:v>
                </c:pt>
                <c:pt idx="6">
                  <c:v>50</c:v>
                </c:pt>
                <c:pt idx="7">
                  <c:v>41</c:v>
                </c:pt>
                <c:pt idx="8">
                  <c:v>38</c:v>
                </c:pt>
                <c:pt idx="9">
                  <c:v>30</c:v>
                </c:pt>
                <c:pt idx="10">
                  <c:v>105</c:v>
                </c:pt>
                <c:pt idx="11">
                  <c:v>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5B8-4023-868E-F82B0CFAFD58}"/>
            </c:ext>
          </c:extLst>
        </c:ser>
        <c:ser>
          <c:idx val="16"/>
          <c:order val="15"/>
          <c:tx>
            <c:strRef>
              <c:f>Clothing!$B$17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Clothing!$C$17:$N$17</c:f>
              <c:numCache>
                <c:formatCode>General</c:formatCode>
                <c:ptCount val="12"/>
                <c:pt idx="0">
                  <c:v>24</c:v>
                </c:pt>
                <c:pt idx="1">
                  <c:v>3</c:v>
                </c:pt>
                <c:pt idx="2">
                  <c:v>20</c:v>
                </c:pt>
                <c:pt idx="3">
                  <c:v>27</c:v>
                </c:pt>
                <c:pt idx="4">
                  <c:v>12</c:v>
                </c:pt>
                <c:pt idx="5">
                  <c:v>83</c:v>
                </c:pt>
                <c:pt idx="6">
                  <c:v>30</c:v>
                </c:pt>
                <c:pt idx="7">
                  <c:v>10</c:v>
                </c:pt>
                <c:pt idx="8">
                  <c:v>26</c:v>
                </c:pt>
                <c:pt idx="9">
                  <c:v>67</c:v>
                </c:pt>
                <c:pt idx="10">
                  <c:v>196</c:v>
                </c:pt>
                <c:pt idx="1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35B8-4023-868E-F82B0CFAFD58}"/>
            </c:ext>
          </c:extLst>
        </c:ser>
        <c:ser>
          <c:idx val="17"/>
          <c:order val="16"/>
          <c:tx>
            <c:strRef>
              <c:f>Clothing!$B$18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Clothing!$C$18:$N$18</c:f>
              <c:numCache>
                <c:formatCode>General</c:formatCode>
                <c:ptCount val="12"/>
                <c:pt idx="0">
                  <c:v>19</c:v>
                </c:pt>
                <c:pt idx="1">
                  <c:v>8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77</c:v>
                </c:pt>
                <c:pt idx="6">
                  <c:v>40</c:v>
                </c:pt>
                <c:pt idx="7">
                  <c:v>45</c:v>
                </c:pt>
                <c:pt idx="8">
                  <c:v>32</c:v>
                </c:pt>
                <c:pt idx="9">
                  <c:v>110</c:v>
                </c:pt>
                <c:pt idx="10">
                  <c:v>145</c:v>
                </c:pt>
                <c:pt idx="11">
                  <c:v>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35B8-4023-868E-F82B0CFAFD58}"/>
            </c:ext>
          </c:extLst>
        </c:ser>
        <c:ser>
          <c:idx val="18"/>
          <c:order val="17"/>
          <c:tx>
            <c:strRef>
              <c:f>Clothing!$B$19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Clothing!$C$19:$N$19</c:f>
              <c:numCache>
                <c:formatCode>General</c:formatCode>
                <c:ptCount val="12"/>
                <c:pt idx="0">
                  <c:v>48</c:v>
                </c:pt>
                <c:pt idx="1">
                  <c:v>25</c:v>
                </c:pt>
                <c:pt idx="2">
                  <c:v>51</c:v>
                </c:pt>
                <c:pt idx="3">
                  <c:v>51</c:v>
                </c:pt>
                <c:pt idx="4">
                  <c:v>1</c:v>
                </c:pt>
                <c:pt idx="5">
                  <c:v>68</c:v>
                </c:pt>
                <c:pt idx="6">
                  <c:v>59</c:v>
                </c:pt>
                <c:pt idx="7">
                  <c:v>9</c:v>
                </c:pt>
                <c:pt idx="8">
                  <c:v>40</c:v>
                </c:pt>
                <c:pt idx="9">
                  <c:v>99</c:v>
                </c:pt>
                <c:pt idx="10">
                  <c:v>117</c:v>
                </c:pt>
                <c:pt idx="11">
                  <c:v>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35B8-4023-868E-F82B0CFAFD58}"/>
            </c:ext>
          </c:extLst>
        </c:ser>
        <c:ser>
          <c:idx val="19"/>
          <c:order val="18"/>
          <c:tx>
            <c:strRef>
              <c:f>Clothing!$B$20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Clothing!$C$20:$N$20</c:f>
              <c:numCache>
                <c:formatCode>General</c:formatCode>
                <c:ptCount val="12"/>
                <c:pt idx="0">
                  <c:v>36</c:v>
                </c:pt>
                <c:pt idx="1">
                  <c:v>31</c:v>
                </c:pt>
                <c:pt idx="2">
                  <c:v>76</c:v>
                </c:pt>
                <c:pt idx="3">
                  <c:v>10</c:v>
                </c:pt>
                <c:pt idx="4">
                  <c:v>19</c:v>
                </c:pt>
                <c:pt idx="5">
                  <c:v>79</c:v>
                </c:pt>
                <c:pt idx="6">
                  <c:v>25</c:v>
                </c:pt>
                <c:pt idx="7">
                  <c:v>8</c:v>
                </c:pt>
                <c:pt idx="8">
                  <c:v>31</c:v>
                </c:pt>
                <c:pt idx="9">
                  <c:v>92</c:v>
                </c:pt>
                <c:pt idx="10">
                  <c:v>170</c:v>
                </c:pt>
                <c:pt idx="11">
                  <c:v>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5B8-4023-868E-F82B0CFAFD58}"/>
            </c:ext>
          </c:extLst>
        </c:ser>
        <c:ser>
          <c:idx val="0"/>
          <c:order val="19"/>
          <c:tx>
            <c:strRef>
              <c:f>Clothing!$B$21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Clothing!$C$21:$N$21</c:f>
              <c:numCache>
                <c:formatCode>General</c:formatCode>
                <c:ptCount val="12"/>
                <c:pt idx="0">
                  <c:v>17</c:v>
                </c:pt>
                <c:pt idx="1">
                  <c:v>58</c:v>
                </c:pt>
                <c:pt idx="2">
                  <c:v>32</c:v>
                </c:pt>
                <c:pt idx="3">
                  <c:v>19</c:v>
                </c:pt>
                <c:pt idx="4">
                  <c:v>28</c:v>
                </c:pt>
                <c:pt idx="5">
                  <c:v>77</c:v>
                </c:pt>
                <c:pt idx="6">
                  <c:v>67</c:v>
                </c:pt>
                <c:pt idx="7">
                  <c:v>43</c:v>
                </c:pt>
                <c:pt idx="8">
                  <c:v>14</c:v>
                </c:pt>
                <c:pt idx="9">
                  <c:v>44</c:v>
                </c:pt>
                <c:pt idx="10">
                  <c:v>136</c:v>
                </c:pt>
                <c:pt idx="11">
                  <c:v>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5B8-4023-868E-F82B0CFAFD58}"/>
            </c:ext>
          </c:extLst>
        </c:ser>
        <c:ser>
          <c:idx val="20"/>
          <c:order val="20"/>
          <c:tx>
            <c:strRef>
              <c:f>Clothing!$B$22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Clothing!$C$22:$N$22</c:f>
              <c:numCache>
                <c:formatCode>General</c:formatCode>
                <c:ptCount val="12"/>
                <c:pt idx="0">
                  <c:v>5</c:v>
                </c:pt>
                <c:pt idx="1">
                  <c:v>32</c:v>
                </c:pt>
                <c:pt idx="2">
                  <c:v>53</c:v>
                </c:pt>
                <c:pt idx="3">
                  <c:v>23</c:v>
                </c:pt>
                <c:pt idx="4">
                  <c:v>25</c:v>
                </c:pt>
                <c:pt idx="5">
                  <c:v>46</c:v>
                </c:pt>
                <c:pt idx="6">
                  <c:v>33</c:v>
                </c:pt>
                <c:pt idx="7">
                  <c:v>38</c:v>
                </c:pt>
                <c:pt idx="8">
                  <c:v>23</c:v>
                </c:pt>
                <c:pt idx="9">
                  <c:v>30</c:v>
                </c:pt>
                <c:pt idx="10">
                  <c:v>123</c:v>
                </c:pt>
                <c:pt idx="11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35B8-4023-868E-F82B0CFAFD58}"/>
            </c:ext>
          </c:extLst>
        </c:ser>
        <c:ser>
          <c:idx val="21"/>
          <c:order val="21"/>
          <c:tx>
            <c:strRef>
              <c:f>Clothing!$B$23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Clothing!$C$23:$N$23</c:f>
              <c:numCache>
                <c:formatCode>General</c:formatCode>
                <c:ptCount val="12"/>
                <c:pt idx="0">
                  <c:v>14</c:v>
                </c:pt>
                <c:pt idx="1">
                  <c:v>23</c:v>
                </c:pt>
                <c:pt idx="2">
                  <c:v>35</c:v>
                </c:pt>
                <c:pt idx="3">
                  <c:v>18</c:v>
                </c:pt>
                <c:pt idx="4">
                  <c:v>25</c:v>
                </c:pt>
                <c:pt idx="5">
                  <c:v>86</c:v>
                </c:pt>
                <c:pt idx="6">
                  <c:v>39</c:v>
                </c:pt>
                <c:pt idx="7">
                  <c:v>44</c:v>
                </c:pt>
                <c:pt idx="8">
                  <c:v>19</c:v>
                </c:pt>
                <c:pt idx="9">
                  <c:v>25</c:v>
                </c:pt>
                <c:pt idx="10">
                  <c:v>155</c:v>
                </c:pt>
                <c:pt idx="11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35B8-4023-868E-F82B0CFAFD58}"/>
            </c:ext>
          </c:extLst>
        </c:ser>
        <c:ser>
          <c:idx val="22"/>
          <c:order val="22"/>
          <c:tx>
            <c:strRef>
              <c:f>Clothing!$B$24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Clothing!$C$24:$N$24</c:f>
              <c:numCache>
                <c:formatCode>General</c:formatCode>
                <c:ptCount val="12"/>
                <c:pt idx="0">
                  <c:v>32</c:v>
                </c:pt>
                <c:pt idx="1">
                  <c:v>27</c:v>
                </c:pt>
                <c:pt idx="2">
                  <c:v>21</c:v>
                </c:pt>
                <c:pt idx="3">
                  <c:v>24</c:v>
                </c:pt>
                <c:pt idx="4">
                  <c:v>19</c:v>
                </c:pt>
                <c:pt idx="5">
                  <c:v>78</c:v>
                </c:pt>
                <c:pt idx="6">
                  <c:v>63</c:v>
                </c:pt>
                <c:pt idx="7">
                  <c:v>43</c:v>
                </c:pt>
                <c:pt idx="8">
                  <c:v>6</c:v>
                </c:pt>
                <c:pt idx="9">
                  <c:v>81</c:v>
                </c:pt>
                <c:pt idx="10">
                  <c:v>109</c:v>
                </c:pt>
                <c:pt idx="11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35B8-4023-868E-F82B0CFAFD58}"/>
            </c:ext>
          </c:extLst>
        </c:ser>
        <c:ser>
          <c:idx val="23"/>
          <c:order val="23"/>
          <c:tx>
            <c:strRef>
              <c:f>Clothing!$B$25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Clothing!$C$25:$N$25</c:f>
              <c:numCache>
                <c:formatCode>General</c:formatCode>
                <c:ptCount val="12"/>
                <c:pt idx="0">
                  <c:v>17</c:v>
                </c:pt>
                <c:pt idx="1">
                  <c:v>31</c:v>
                </c:pt>
                <c:pt idx="2">
                  <c:v>36</c:v>
                </c:pt>
                <c:pt idx="3">
                  <c:v>52</c:v>
                </c:pt>
                <c:pt idx="4">
                  <c:v>24</c:v>
                </c:pt>
                <c:pt idx="5">
                  <c:v>46</c:v>
                </c:pt>
                <c:pt idx="6">
                  <c:v>44</c:v>
                </c:pt>
                <c:pt idx="7">
                  <c:v>47</c:v>
                </c:pt>
                <c:pt idx="8">
                  <c:v>22</c:v>
                </c:pt>
                <c:pt idx="9">
                  <c:v>73</c:v>
                </c:pt>
                <c:pt idx="10">
                  <c:v>179</c:v>
                </c:pt>
                <c:pt idx="11">
                  <c:v>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35B8-4023-868E-F82B0CFAFD58}"/>
            </c:ext>
          </c:extLst>
        </c:ser>
        <c:ser>
          <c:idx val="24"/>
          <c:order val="24"/>
          <c:tx>
            <c:strRef>
              <c:f>Clothing!$B$26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Clothing!$C$26:$N$26</c:f>
              <c:numCache>
                <c:formatCode>General</c:formatCode>
                <c:ptCount val="12"/>
                <c:pt idx="0">
                  <c:v>49</c:v>
                </c:pt>
                <c:pt idx="1">
                  <c:v>18</c:v>
                </c:pt>
                <c:pt idx="2">
                  <c:v>38</c:v>
                </c:pt>
                <c:pt idx="3">
                  <c:v>76</c:v>
                </c:pt>
                <c:pt idx="4">
                  <c:v>32</c:v>
                </c:pt>
                <c:pt idx="5">
                  <c:v>71</c:v>
                </c:pt>
                <c:pt idx="6">
                  <c:v>23</c:v>
                </c:pt>
                <c:pt idx="7">
                  <c:v>23</c:v>
                </c:pt>
                <c:pt idx="8">
                  <c:v>110</c:v>
                </c:pt>
                <c:pt idx="9">
                  <c:v>80</c:v>
                </c:pt>
                <c:pt idx="10">
                  <c:v>129</c:v>
                </c:pt>
                <c:pt idx="11">
                  <c:v>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35B8-4023-868E-F82B0CFAFD58}"/>
            </c:ext>
          </c:extLst>
        </c:ser>
        <c:ser>
          <c:idx val="25"/>
          <c:order val="25"/>
          <c:tx>
            <c:strRef>
              <c:f>Clothing!$B$27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Clothing!$C$27:$N$27</c:f>
              <c:numCache>
                <c:formatCode>General</c:formatCode>
                <c:ptCount val="12"/>
                <c:pt idx="0">
                  <c:v>52</c:v>
                </c:pt>
                <c:pt idx="1">
                  <c:v>17</c:v>
                </c:pt>
                <c:pt idx="2">
                  <c:v>16</c:v>
                </c:pt>
                <c:pt idx="3">
                  <c:v>42</c:v>
                </c:pt>
                <c:pt idx="4">
                  <c:v>18</c:v>
                </c:pt>
                <c:pt idx="5">
                  <c:v>57</c:v>
                </c:pt>
                <c:pt idx="6">
                  <c:v>38</c:v>
                </c:pt>
                <c:pt idx="7">
                  <c:v>15</c:v>
                </c:pt>
                <c:pt idx="8">
                  <c:v>24</c:v>
                </c:pt>
                <c:pt idx="9">
                  <c:v>84</c:v>
                </c:pt>
                <c:pt idx="10">
                  <c:v>130</c:v>
                </c:pt>
                <c:pt idx="11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35B8-4023-868E-F82B0CFAFD58}"/>
            </c:ext>
          </c:extLst>
        </c:ser>
        <c:ser>
          <c:idx val="26"/>
          <c:order val="26"/>
          <c:tx>
            <c:strRef>
              <c:f>Clothing!$B$28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Clothing!$C$28:$N$28</c:f>
              <c:numCache>
                <c:formatCode>General</c:formatCode>
                <c:ptCount val="12"/>
                <c:pt idx="0">
                  <c:v>22</c:v>
                </c:pt>
                <c:pt idx="1">
                  <c:v>28</c:v>
                </c:pt>
                <c:pt idx="2">
                  <c:v>73</c:v>
                </c:pt>
                <c:pt idx="3">
                  <c:v>6</c:v>
                </c:pt>
                <c:pt idx="4">
                  <c:v>25</c:v>
                </c:pt>
                <c:pt idx="5">
                  <c:v>58</c:v>
                </c:pt>
                <c:pt idx="6">
                  <c:v>79</c:v>
                </c:pt>
                <c:pt idx="7">
                  <c:v>11</c:v>
                </c:pt>
                <c:pt idx="8">
                  <c:v>23</c:v>
                </c:pt>
                <c:pt idx="9">
                  <c:v>59</c:v>
                </c:pt>
                <c:pt idx="10">
                  <c:v>78</c:v>
                </c:pt>
                <c:pt idx="11">
                  <c:v>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35B8-4023-868E-F82B0CFAF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Furniture By Month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Furniture!$B$2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Furniture!$C$2:$N$2</c:f>
              <c:numCache>
                <c:formatCode>General</c:formatCode>
                <c:ptCount val="12"/>
                <c:pt idx="0">
                  <c:v>42</c:v>
                </c:pt>
                <c:pt idx="1">
                  <c:v>46</c:v>
                </c:pt>
                <c:pt idx="2">
                  <c:v>69</c:v>
                </c:pt>
                <c:pt idx="3">
                  <c:v>55</c:v>
                </c:pt>
                <c:pt idx="4">
                  <c:v>16</c:v>
                </c:pt>
                <c:pt idx="5">
                  <c:v>86</c:v>
                </c:pt>
                <c:pt idx="6">
                  <c:v>93</c:v>
                </c:pt>
                <c:pt idx="7">
                  <c:v>72</c:v>
                </c:pt>
                <c:pt idx="8">
                  <c:v>26</c:v>
                </c:pt>
                <c:pt idx="9">
                  <c:v>166</c:v>
                </c:pt>
                <c:pt idx="10">
                  <c:v>234</c:v>
                </c:pt>
                <c:pt idx="11">
                  <c:v>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D5-4027-A216-1E16EEE3EDC4}"/>
            </c:ext>
          </c:extLst>
        </c:ser>
        <c:ser>
          <c:idx val="1"/>
          <c:order val="1"/>
          <c:tx>
            <c:strRef>
              <c:f>Furniture!$B$3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Furniture!$C$3:$N$3</c:f>
              <c:numCache>
                <c:formatCode>General</c:formatCode>
                <c:ptCount val="12"/>
                <c:pt idx="0">
                  <c:v>93</c:v>
                </c:pt>
                <c:pt idx="1">
                  <c:v>60</c:v>
                </c:pt>
                <c:pt idx="2">
                  <c:v>42</c:v>
                </c:pt>
                <c:pt idx="3">
                  <c:v>43</c:v>
                </c:pt>
                <c:pt idx="4">
                  <c:v>24</c:v>
                </c:pt>
                <c:pt idx="5">
                  <c:v>129</c:v>
                </c:pt>
                <c:pt idx="6">
                  <c:v>102</c:v>
                </c:pt>
                <c:pt idx="7">
                  <c:v>54</c:v>
                </c:pt>
                <c:pt idx="8">
                  <c:v>42</c:v>
                </c:pt>
                <c:pt idx="9">
                  <c:v>83</c:v>
                </c:pt>
                <c:pt idx="10">
                  <c:v>253</c:v>
                </c:pt>
                <c:pt idx="11">
                  <c:v>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D5-4027-A216-1E16EEE3EDC4}"/>
            </c:ext>
          </c:extLst>
        </c:ser>
        <c:ser>
          <c:idx val="2"/>
          <c:order val="2"/>
          <c:tx>
            <c:strRef>
              <c:f>Furniture!$B$4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Furniture!$C$4:$N$4</c:f>
              <c:numCache>
                <c:formatCode>General</c:formatCode>
                <c:ptCount val="12"/>
                <c:pt idx="0">
                  <c:v>58</c:v>
                </c:pt>
                <c:pt idx="1">
                  <c:v>55</c:v>
                </c:pt>
                <c:pt idx="2">
                  <c:v>52</c:v>
                </c:pt>
                <c:pt idx="3">
                  <c:v>51</c:v>
                </c:pt>
                <c:pt idx="4">
                  <c:v>32</c:v>
                </c:pt>
                <c:pt idx="5">
                  <c:v>81</c:v>
                </c:pt>
                <c:pt idx="6">
                  <c:v>106</c:v>
                </c:pt>
                <c:pt idx="7">
                  <c:v>33</c:v>
                </c:pt>
                <c:pt idx="8">
                  <c:v>59</c:v>
                </c:pt>
                <c:pt idx="9">
                  <c:v>82</c:v>
                </c:pt>
                <c:pt idx="10">
                  <c:v>238</c:v>
                </c:pt>
                <c:pt idx="11">
                  <c:v>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D5-4027-A216-1E16EEE3EDC4}"/>
            </c:ext>
          </c:extLst>
        </c:ser>
        <c:ser>
          <c:idx val="3"/>
          <c:order val="3"/>
          <c:tx>
            <c:strRef>
              <c:f>Furniture!$B$5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Furniture!$C$5:$N$5</c:f>
              <c:numCache>
                <c:formatCode>General</c:formatCode>
                <c:ptCount val="12"/>
                <c:pt idx="0">
                  <c:v>55</c:v>
                </c:pt>
                <c:pt idx="1">
                  <c:v>80</c:v>
                </c:pt>
                <c:pt idx="2">
                  <c:v>61</c:v>
                </c:pt>
                <c:pt idx="3">
                  <c:v>46</c:v>
                </c:pt>
                <c:pt idx="4">
                  <c:v>34</c:v>
                </c:pt>
                <c:pt idx="5">
                  <c:v>132</c:v>
                </c:pt>
                <c:pt idx="6">
                  <c:v>102</c:v>
                </c:pt>
                <c:pt idx="7">
                  <c:v>37</c:v>
                </c:pt>
                <c:pt idx="8">
                  <c:v>65</c:v>
                </c:pt>
                <c:pt idx="9">
                  <c:v>109</c:v>
                </c:pt>
                <c:pt idx="10">
                  <c:v>216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D5-4027-A216-1E16EEE3EDC4}"/>
            </c:ext>
          </c:extLst>
        </c:ser>
        <c:ser>
          <c:idx val="4"/>
          <c:order val="4"/>
          <c:tx>
            <c:strRef>
              <c:f>Furniture!$B$6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Furniture!$C$6:$N$6</c:f>
              <c:numCache>
                <c:formatCode>General</c:formatCode>
                <c:ptCount val="12"/>
                <c:pt idx="0">
                  <c:v>49</c:v>
                </c:pt>
                <c:pt idx="1">
                  <c:v>41</c:v>
                </c:pt>
                <c:pt idx="2">
                  <c:v>94</c:v>
                </c:pt>
                <c:pt idx="3">
                  <c:v>43</c:v>
                </c:pt>
                <c:pt idx="4">
                  <c:v>24</c:v>
                </c:pt>
                <c:pt idx="5">
                  <c:v>121</c:v>
                </c:pt>
                <c:pt idx="6">
                  <c:v>76</c:v>
                </c:pt>
                <c:pt idx="7">
                  <c:v>21</c:v>
                </c:pt>
                <c:pt idx="8">
                  <c:v>18</c:v>
                </c:pt>
                <c:pt idx="9">
                  <c:v>119</c:v>
                </c:pt>
                <c:pt idx="10">
                  <c:v>242</c:v>
                </c:pt>
                <c:pt idx="11">
                  <c:v>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D5-4027-A216-1E16EEE3EDC4}"/>
            </c:ext>
          </c:extLst>
        </c:ser>
        <c:ser>
          <c:idx val="5"/>
          <c:order val="5"/>
          <c:tx>
            <c:strRef>
              <c:f>Furniture!$B$7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Furniture!$C$7:$N$7</c:f>
              <c:numCache>
                <c:formatCode>General</c:formatCode>
                <c:ptCount val="12"/>
                <c:pt idx="0">
                  <c:v>86</c:v>
                </c:pt>
                <c:pt idx="1">
                  <c:v>40</c:v>
                </c:pt>
                <c:pt idx="2">
                  <c:v>58</c:v>
                </c:pt>
                <c:pt idx="3">
                  <c:v>72</c:v>
                </c:pt>
                <c:pt idx="4">
                  <c:v>9</c:v>
                </c:pt>
                <c:pt idx="5">
                  <c:v>51</c:v>
                </c:pt>
                <c:pt idx="6">
                  <c:v>43</c:v>
                </c:pt>
                <c:pt idx="7">
                  <c:v>43</c:v>
                </c:pt>
                <c:pt idx="8">
                  <c:v>57</c:v>
                </c:pt>
                <c:pt idx="9">
                  <c:v>159</c:v>
                </c:pt>
                <c:pt idx="10">
                  <c:v>225</c:v>
                </c:pt>
                <c:pt idx="11">
                  <c:v>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5D5-4027-A216-1E16EEE3EDC4}"/>
            </c:ext>
          </c:extLst>
        </c:ser>
        <c:ser>
          <c:idx val="6"/>
          <c:order val="6"/>
          <c:tx>
            <c:strRef>
              <c:f>Furniture!$B$8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Furniture!$C$8:$N$8</c:f>
              <c:numCache>
                <c:formatCode>General</c:formatCode>
                <c:ptCount val="12"/>
                <c:pt idx="0">
                  <c:v>43</c:v>
                </c:pt>
                <c:pt idx="1">
                  <c:v>99</c:v>
                </c:pt>
                <c:pt idx="2">
                  <c:v>68</c:v>
                </c:pt>
                <c:pt idx="3">
                  <c:v>37</c:v>
                </c:pt>
                <c:pt idx="4">
                  <c:v>25</c:v>
                </c:pt>
                <c:pt idx="5">
                  <c:v>55</c:v>
                </c:pt>
                <c:pt idx="6">
                  <c:v>123</c:v>
                </c:pt>
                <c:pt idx="7">
                  <c:v>28</c:v>
                </c:pt>
                <c:pt idx="8">
                  <c:v>64</c:v>
                </c:pt>
                <c:pt idx="9">
                  <c:v>155</c:v>
                </c:pt>
                <c:pt idx="10">
                  <c:v>180</c:v>
                </c:pt>
                <c:pt idx="11">
                  <c:v>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5D5-4027-A216-1E16EEE3EDC4}"/>
            </c:ext>
          </c:extLst>
        </c:ser>
        <c:ser>
          <c:idx val="7"/>
          <c:order val="7"/>
          <c:tx>
            <c:strRef>
              <c:f>Furniture!$B$9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Furniture!$C$9:$N$9</c:f>
              <c:numCache>
                <c:formatCode>General</c:formatCode>
                <c:ptCount val="12"/>
                <c:pt idx="0">
                  <c:v>39</c:v>
                </c:pt>
                <c:pt idx="1">
                  <c:v>50</c:v>
                </c:pt>
                <c:pt idx="2">
                  <c:v>66</c:v>
                </c:pt>
                <c:pt idx="3">
                  <c:v>37</c:v>
                </c:pt>
                <c:pt idx="4">
                  <c:v>38</c:v>
                </c:pt>
                <c:pt idx="5">
                  <c:v>87</c:v>
                </c:pt>
                <c:pt idx="6">
                  <c:v>75</c:v>
                </c:pt>
                <c:pt idx="7">
                  <c:v>20</c:v>
                </c:pt>
                <c:pt idx="8">
                  <c:v>55</c:v>
                </c:pt>
                <c:pt idx="9">
                  <c:v>100</c:v>
                </c:pt>
                <c:pt idx="10">
                  <c:v>251</c:v>
                </c:pt>
                <c:pt idx="11">
                  <c:v>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5D5-4027-A216-1E16EEE3EDC4}"/>
            </c:ext>
          </c:extLst>
        </c:ser>
        <c:ser>
          <c:idx val="8"/>
          <c:order val="8"/>
          <c:tx>
            <c:strRef>
              <c:f>Furniture!$B$10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Furniture!$C$10:$N$10</c:f>
              <c:numCache>
                <c:formatCode>General</c:formatCode>
                <c:ptCount val="12"/>
                <c:pt idx="0">
                  <c:v>57</c:v>
                </c:pt>
                <c:pt idx="1">
                  <c:v>64</c:v>
                </c:pt>
                <c:pt idx="2">
                  <c:v>63</c:v>
                </c:pt>
                <c:pt idx="3">
                  <c:v>30</c:v>
                </c:pt>
                <c:pt idx="4">
                  <c:v>14</c:v>
                </c:pt>
                <c:pt idx="5">
                  <c:v>116</c:v>
                </c:pt>
                <c:pt idx="6">
                  <c:v>103</c:v>
                </c:pt>
                <c:pt idx="7">
                  <c:v>31</c:v>
                </c:pt>
                <c:pt idx="8">
                  <c:v>42</c:v>
                </c:pt>
                <c:pt idx="9">
                  <c:v>43</c:v>
                </c:pt>
                <c:pt idx="10">
                  <c:v>186</c:v>
                </c:pt>
                <c:pt idx="11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5D5-4027-A216-1E16EEE3EDC4}"/>
            </c:ext>
          </c:extLst>
        </c:ser>
        <c:ser>
          <c:idx val="9"/>
          <c:order val="9"/>
          <c:tx>
            <c:strRef>
              <c:f>Furniture!$B$11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Furniture!$C$11:$N$11</c:f>
              <c:numCache>
                <c:formatCode>General</c:formatCode>
                <c:ptCount val="12"/>
                <c:pt idx="0">
                  <c:v>56</c:v>
                </c:pt>
                <c:pt idx="1">
                  <c:v>28</c:v>
                </c:pt>
                <c:pt idx="2">
                  <c:v>26</c:v>
                </c:pt>
                <c:pt idx="3">
                  <c:v>45</c:v>
                </c:pt>
                <c:pt idx="4">
                  <c:v>17</c:v>
                </c:pt>
                <c:pt idx="5">
                  <c:v>126</c:v>
                </c:pt>
                <c:pt idx="6">
                  <c:v>89</c:v>
                </c:pt>
                <c:pt idx="7">
                  <c:v>36</c:v>
                </c:pt>
                <c:pt idx="8">
                  <c:v>38</c:v>
                </c:pt>
                <c:pt idx="9">
                  <c:v>106</c:v>
                </c:pt>
                <c:pt idx="10">
                  <c:v>283</c:v>
                </c:pt>
                <c:pt idx="11">
                  <c:v>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5D5-4027-A216-1E16EEE3EDC4}"/>
            </c:ext>
          </c:extLst>
        </c:ser>
        <c:ser>
          <c:idx val="10"/>
          <c:order val="10"/>
          <c:tx>
            <c:strRef>
              <c:f>Furniture!$B$12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Furniture!$C$12:$N$12</c:f>
              <c:numCache>
                <c:formatCode>General</c:formatCode>
                <c:ptCount val="12"/>
                <c:pt idx="0">
                  <c:v>95</c:v>
                </c:pt>
                <c:pt idx="1">
                  <c:v>46</c:v>
                </c:pt>
                <c:pt idx="2">
                  <c:v>91</c:v>
                </c:pt>
                <c:pt idx="3">
                  <c:v>50</c:v>
                </c:pt>
                <c:pt idx="4">
                  <c:v>36</c:v>
                </c:pt>
                <c:pt idx="5">
                  <c:v>108</c:v>
                </c:pt>
                <c:pt idx="6">
                  <c:v>61</c:v>
                </c:pt>
                <c:pt idx="7">
                  <c:v>22</c:v>
                </c:pt>
                <c:pt idx="8">
                  <c:v>57</c:v>
                </c:pt>
                <c:pt idx="9">
                  <c:v>113</c:v>
                </c:pt>
                <c:pt idx="10">
                  <c:v>215</c:v>
                </c:pt>
                <c:pt idx="1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5D5-4027-A216-1E16EEE3EDC4}"/>
            </c:ext>
          </c:extLst>
        </c:ser>
        <c:ser>
          <c:idx val="11"/>
          <c:order val="11"/>
          <c:tx>
            <c:strRef>
              <c:f>Furniture!$B$13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Furniture!$C$13:$N$13</c:f>
              <c:numCache>
                <c:formatCode>General</c:formatCode>
                <c:ptCount val="12"/>
                <c:pt idx="0">
                  <c:v>47</c:v>
                </c:pt>
                <c:pt idx="1">
                  <c:v>21</c:v>
                </c:pt>
                <c:pt idx="2">
                  <c:v>69</c:v>
                </c:pt>
                <c:pt idx="3">
                  <c:v>20</c:v>
                </c:pt>
                <c:pt idx="4">
                  <c:v>13</c:v>
                </c:pt>
                <c:pt idx="5">
                  <c:v>44</c:v>
                </c:pt>
                <c:pt idx="6">
                  <c:v>98</c:v>
                </c:pt>
                <c:pt idx="7">
                  <c:v>47</c:v>
                </c:pt>
                <c:pt idx="8">
                  <c:v>28</c:v>
                </c:pt>
                <c:pt idx="9">
                  <c:v>173</c:v>
                </c:pt>
                <c:pt idx="10">
                  <c:v>220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5D5-4027-A216-1E16EEE3EDC4}"/>
            </c:ext>
          </c:extLst>
        </c:ser>
        <c:ser>
          <c:idx val="12"/>
          <c:order val="12"/>
          <c:tx>
            <c:strRef>
              <c:f>Furniture!$B$14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Furniture!$C$14:$N$14</c:f>
              <c:numCache>
                <c:formatCode>General</c:formatCode>
                <c:ptCount val="12"/>
                <c:pt idx="0">
                  <c:v>61</c:v>
                </c:pt>
                <c:pt idx="1">
                  <c:v>58</c:v>
                </c:pt>
                <c:pt idx="2">
                  <c:v>51</c:v>
                </c:pt>
                <c:pt idx="3">
                  <c:v>78</c:v>
                </c:pt>
                <c:pt idx="4">
                  <c:v>47</c:v>
                </c:pt>
                <c:pt idx="5">
                  <c:v>80</c:v>
                </c:pt>
                <c:pt idx="6">
                  <c:v>42</c:v>
                </c:pt>
                <c:pt idx="7">
                  <c:v>41</c:v>
                </c:pt>
                <c:pt idx="8">
                  <c:v>56</c:v>
                </c:pt>
                <c:pt idx="9">
                  <c:v>153</c:v>
                </c:pt>
                <c:pt idx="10">
                  <c:v>259</c:v>
                </c:pt>
                <c:pt idx="11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5D5-4027-A216-1E16EEE3EDC4}"/>
            </c:ext>
          </c:extLst>
        </c:ser>
        <c:ser>
          <c:idx val="13"/>
          <c:order val="13"/>
          <c:tx>
            <c:strRef>
              <c:f>Furniture!$B$15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Furniture!$C$15:$N$15</c:f>
              <c:numCache>
                <c:formatCode>General</c:formatCode>
                <c:ptCount val="12"/>
                <c:pt idx="0">
                  <c:v>87</c:v>
                </c:pt>
                <c:pt idx="1">
                  <c:v>26</c:v>
                </c:pt>
                <c:pt idx="2">
                  <c:v>104</c:v>
                </c:pt>
                <c:pt idx="3">
                  <c:v>53</c:v>
                </c:pt>
                <c:pt idx="4">
                  <c:v>38</c:v>
                </c:pt>
                <c:pt idx="5">
                  <c:v>74</c:v>
                </c:pt>
                <c:pt idx="6">
                  <c:v>92</c:v>
                </c:pt>
                <c:pt idx="7">
                  <c:v>30</c:v>
                </c:pt>
                <c:pt idx="8">
                  <c:v>25</c:v>
                </c:pt>
                <c:pt idx="9">
                  <c:v>153</c:v>
                </c:pt>
                <c:pt idx="10">
                  <c:v>244</c:v>
                </c:pt>
                <c:pt idx="11">
                  <c:v>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5D5-4027-A216-1E16EEE3EDC4}"/>
            </c:ext>
          </c:extLst>
        </c:ser>
        <c:ser>
          <c:idx val="14"/>
          <c:order val="14"/>
          <c:tx>
            <c:strRef>
              <c:f>Furniture!$B$16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Furniture!$C$16:$N$16</c:f>
              <c:numCache>
                <c:formatCode>General</c:formatCode>
                <c:ptCount val="12"/>
                <c:pt idx="0">
                  <c:v>46</c:v>
                </c:pt>
                <c:pt idx="1">
                  <c:v>49</c:v>
                </c:pt>
                <c:pt idx="2">
                  <c:v>120</c:v>
                </c:pt>
                <c:pt idx="3">
                  <c:v>50</c:v>
                </c:pt>
                <c:pt idx="4">
                  <c:v>57</c:v>
                </c:pt>
                <c:pt idx="5">
                  <c:v>94</c:v>
                </c:pt>
                <c:pt idx="6">
                  <c:v>141</c:v>
                </c:pt>
                <c:pt idx="7">
                  <c:v>35</c:v>
                </c:pt>
                <c:pt idx="8">
                  <c:v>45</c:v>
                </c:pt>
                <c:pt idx="9">
                  <c:v>103</c:v>
                </c:pt>
                <c:pt idx="10">
                  <c:v>233</c:v>
                </c:pt>
                <c:pt idx="11">
                  <c:v>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B5D5-4027-A216-1E16EEE3EDC4}"/>
            </c:ext>
          </c:extLst>
        </c:ser>
        <c:ser>
          <c:idx val="15"/>
          <c:order val="15"/>
          <c:tx>
            <c:strRef>
              <c:f>Furniture!$B$17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Furniture!$C$17:$N$17</c:f>
              <c:numCache>
                <c:formatCode>General</c:formatCode>
                <c:ptCount val="12"/>
                <c:pt idx="0">
                  <c:v>65</c:v>
                </c:pt>
                <c:pt idx="1">
                  <c:v>48</c:v>
                </c:pt>
                <c:pt idx="2">
                  <c:v>109</c:v>
                </c:pt>
                <c:pt idx="3">
                  <c:v>44</c:v>
                </c:pt>
                <c:pt idx="4">
                  <c:v>25</c:v>
                </c:pt>
                <c:pt idx="5">
                  <c:v>140</c:v>
                </c:pt>
                <c:pt idx="6">
                  <c:v>123</c:v>
                </c:pt>
                <c:pt idx="7">
                  <c:v>27</c:v>
                </c:pt>
                <c:pt idx="8">
                  <c:v>17</c:v>
                </c:pt>
                <c:pt idx="9">
                  <c:v>153</c:v>
                </c:pt>
                <c:pt idx="10">
                  <c:v>179</c:v>
                </c:pt>
                <c:pt idx="11">
                  <c:v>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5D5-4027-A216-1E16EEE3EDC4}"/>
            </c:ext>
          </c:extLst>
        </c:ser>
        <c:ser>
          <c:idx val="16"/>
          <c:order val="16"/>
          <c:tx>
            <c:strRef>
              <c:f>Furniture!$B$18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Furniture!$C$18:$N$18</c:f>
              <c:numCache>
                <c:formatCode>General</c:formatCode>
                <c:ptCount val="12"/>
                <c:pt idx="0">
                  <c:v>81</c:v>
                </c:pt>
                <c:pt idx="1">
                  <c:v>58</c:v>
                </c:pt>
                <c:pt idx="2">
                  <c:v>50</c:v>
                </c:pt>
                <c:pt idx="3">
                  <c:v>67</c:v>
                </c:pt>
                <c:pt idx="4">
                  <c:v>26</c:v>
                </c:pt>
                <c:pt idx="5">
                  <c:v>103</c:v>
                </c:pt>
                <c:pt idx="6">
                  <c:v>40</c:v>
                </c:pt>
                <c:pt idx="7">
                  <c:v>16</c:v>
                </c:pt>
                <c:pt idx="8">
                  <c:v>47</c:v>
                </c:pt>
                <c:pt idx="9">
                  <c:v>213</c:v>
                </c:pt>
                <c:pt idx="10">
                  <c:v>175</c:v>
                </c:pt>
                <c:pt idx="11">
                  <c:v>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B5D5-4027-A216-1E16EEE3E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 of School Supplies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'School Supplies'!$B$2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Supplies'!$C$2:$N$2</c:f>
              <c:numCache>
                <c:formatCode>General</c:formatCode>
                <c:ptCount val="12"/>
                <c:pt idx="0">
                  <c:v>39</c:v>
                </c:pt>
                <c:pt idx="1">
                  <c:v>25</c:v>
                </c:pt>
                <c:pt idx="2">
                  <c:v>42</c:v>
                </c:pt>
                <c:pt idx="3">
                  <c:v>24</c:v>
                </c:pt>
                <c:pt idx="4">
                  <c:v>30</c:v>
                </c:pt>
                <c:pt idx="5">
                  <c:v>87</c:v>
                </c:pt>
                <c:pt idx="6">
                  <c:v>34</c:v>
                </c:pt>
                <c:pt idx="7">
                  <c:v>1</c:v>
                </c:pt>
                <c:pt idx="8">
                  <c:v>6</c:v>
                </c:pt>
                <c:pt idx="9">
                  <c:v>103</c:v>
                </c:pt>
                <c:pt idx="10">
                  <c:v>125</c:v>
                </c:pt>
                <c:pt idx="11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75-40A6-A69D-86F582C539C9}"/>
            </c:ext>
          </c:extLst>
        </c:ser>
        <c:ser>
          <c:idx val="1"/>
          <c:order val="1"/>
          <c:tx>
            <c:strRef>
              <c:f>'School Supplies'!$B$3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Supplies'!$C$3:$N$3</c:f>
              <c:numCache>
                <c:formatCode>General</c:formatCode>
                <c:ptCount val="12"/>
                <c:pt idx="0">
                  <c:v>42</c:v>
                </c:pt>
                <c:pt idx="1">
                  <c:v>30</c:v>
                </c:pt>
                <c:pt idx="2">
                  <c:v>35</c:v>
                </c:pt>
                <c:pt idx="3">
                  <c:v>24</c:v>
                </c:pt>
                <c:pt idx="4">
                  <c:v>30</c:v>
                </c:pt>
                <c:pt idx="5">
                  <c:v>58</c:v>
                </c:pt>
                <c:pt idx="6">
                  <c:v>62</c:v>
                </c:pt>
                <c:pt idx="7">
                  <c:v>16</c:v>
                </c:pt>
                <c:pt idx="8">
                  <c:v>29</c:v>
                </c:pt>
                <c:pt idx="9">
                  <c:v>37</c:v>
                </c:pt>
                <c:pt idx="10">
                  <c:v>161</c:v>
                </c:pt>
                <c:pt idx="11">
                  <c:v>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75-40A6-A69D-86F582C539C9}"/>
            </c:ext>
          </c:extLst>
        </c:ser>
        <c:ser>
          <c:idx val="2"/>
          <c:order val="2"/>
          <c:tx>
            <c:strRef>
              <c:f>'School Supplies'!$B$4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Supplies'!$C$4:$N$4</c:f>
              <c:numCache>
                <c:formatCode>General</c:formatCode>
                <c:ptCount val="12"/>
                <c:pt idx="0">
                  <c:v>44</c:v>
                </c:pt>
                <c:pt idx="1">
                  <c:v>53</c:v>
                </c:pt>
                <c:pt idx="2">
                  <c:v>119</c:v>
                </c:pt>
                <c:pt idx="3">
                  <c:v>25</c:v>
                </c:pt>
                <c:pt idx="4">
                  <c:v>15</c:v>
                </c:pt>
                <c:pt idx="5">
                  <c:v>78</c:v>
                </c:pt>
                <c:pt idx="6">
                  <c:v>46</c:v>
                </c:pt>
                <c:pt idx="7">
                  <c:v>13</c:v>
                </c:pt>
                <c:pt idx="8">
                  <c:v>13</c:v>
                </c:pt>
                <c:pt idx="9">
                  <c:v>106</c:v>
                </c:pt>
                <c:pt idx="10">
                  <c:v>149</c:v>
                </c:pt>
                <c:pt idx="11">
                  <c:v>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75-40A6-A69D-86F582C539C9}"/>
            </c:ext>
          </c:extLst>
        </c:ser>
        <c:ser>
          <c:idx val="3"/>
          <c:order val="3"/>
          <c:tx>
            <c:strRef>
              <c:f>'School Supplies'!$B$5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Supplies'!$C$5:$N$5</c:f>
              <c:numCache>
                <c:formatCode>General</c:formatCode>
                <c:ptCount val="12"/>
                <c:pt idx="0">
                  <c:v>64</c:v>
                </c:pt>
                <c:pt idx="1">
                  <c:v>18</c:v>
                </c:pt>
                <c:pt idx="2">
                  <c:v>37</c:v>
                </c:pt>
                <c:pt idx="3">
                  <c:v>35</c:v>
                </c:pt>
                <c:pt idx="4">
                  <c:v>38</c:v>
                </c:pt>
                <c:pt idx="5">
                  <c:v>74</c:v>
                </c:pt>
                <c:pt idx="6">
                  <c:v>69</c:v>
                </c:pt>
                <c:pt idx="7">
                  <c:v>24</c:v>
                </c:pt>
                <c:pt idx="8">
                  <c:v>39</c:v>
                </c:pt>
                <c:pt idx="9">
                  <c:v>78</c:v>
                </c:pt>
                <c:pt idx="10">
                  <c:v>171</c:v>
                </c:pt>
                <c:pt idx="11">
                  <c:v>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75-40A6-A69D-86F582C539C9}"/>
            </c:ext>
          </c:extLst>
        </c:ser>
        <c:ser>
          <c:idx val="4"/>
          <c:order val="4"/>
          <c:tx>
            <c:strRef>
              <c:f>'School Supplies'!$B$6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Supplies'!$C$6:$N$6</c:f>
              <c:numCache>
                <c:formatCode>General</c:formatCode>
                <c:ptCount val="12"/>
                <c:pt idx="0">
                  <c:v>30</c:v>
                </c:pt>
                <c:pt idx="1">
                  <c:v>48</c:v>
                </c:pt>
                <c:pt idx="2">
                  <c:v>56</c:v>
                </c:pt>
                <c:pt idx="3">
                  <c:v>32</c:v>
                </c:pt>
                <c:pt idx="4">
                  <c:v>47</c:v>
                </c:pt>
                <c:pt idx="5">
                  <c:v>64</c:v>
                </c:pt>
                <c:pt idx="6">
                  <c:v>63</c:v>
                </c:pt>
                <c:pt idx="7">
                  <c:v>71</c:v>
                </c:pt>
                <c:pt idx="8">
                  <c:v>1</c:v>
                </c:pt>
                <c:pt idx="9">
                  <c:v>86</c:v>
                </c:pt>
                <c:pt idx="10">
                  <c:v>175</c:v>
                </c:pt>
                <c:pt idx="11">
                  <c:v>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75-40A6-A69D-86F582C539C9}"/>
            </c:ext>
          </c:extLst>
        </c:ser>
        <c:ser>
          <c:idx val="5"/>
          <c:order val="5"/>
          <c:tx>
            <c:strRef>
              <c:f>'School Supplies'!$B$7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Supplies'!$C$7:$N$7</c:f>
              <c:numCache>
                <c:formatCode>General</c:formatCode>
                <c:ptCount val="12"/>
                <c:pt idx="0">
                  <c:v>76</c:v>
                </c:pt>
                <c:pt idx="1">
                  <c:v>18</c:v>
                </c:pt>
                <c:pt idx="2">
                  <c:v>94</c:v>
                </c:pt>
                <c:pt idx="3">
                  <c:v>27</c:v>
                </c:pt>
                <c:pt idx="4">
                  <c:v>11</c:v>
                </c:pt>
                <c:pt idx="5">
                  <c:v>41</c:v>
                </c:pt>
                <c:pt idx="6">
                  <c:v>55</c:v>
                </c:pt>
                <c:pt idx="7">
                  <c:v>33</c:v>
                </c:pt>
                <c:pt idx="8">
                  <c:v>34</c:v>
                </c:pt>
                <c:pt idx="9">
                  <c:v>99</c:v>
                </c:pt>
                <c:pt idx="10">
                  <c:v>185</c:v>
                </c:pt>
                <c:pt idx="11">
                  <c:v>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975-40A6-A69D-86F582C539C9}"/>
            </c:ext>
          </c:extLst>
        </c:ser>
        <c:ser>
          <c:idx val="6"/>
          <c:order val="6"/>
          <c:tx>
            <c:strRef>
              <c:f>'School Supplies'!$B$8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Supplies'!$C$8:$N$8</c:f>
              <c:numCache>
                <c:formatCode>General</c:formatCode>
                <c:ptCount val="12"/>
                <c:pt idx="0">
                  <c:v>43</c:v>
                </c:pt>
                <c:pt idx="1">
                  <c:v>65</c:v>
                </c:pt>
                <c:pt idx="2">
                  <c:v>35</c:v>
                </c:pt>
                <c:pt idx="3">
                  <c:v>22</c:v>
                </c:pt>
                <c:pt idx="4">
                  <c:v>26</c:v>
                </c:pt>
                <c:pt idx="5">
                  <c:v>51</c:v>
                </c:pt>
                <c:pt idx="6">
                  <c:v>63</c:v>
                </c:pt>
                <c:pt idx="7">
                  <c:v>36</c:v>
                </c:pt>
                <c:pt idx="8">
                  <c:v>13</c:v>
                </c:pt>
                <c:pt idx="9">
                  <c:v>56</c:v>
                </c:pt>
                <c:pt idx="10">
                  <c:v>254</c:v>
                </c:pt>
                <c:pt idx="11">
                  <c:v>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975-40A6-A69D-86F582C539C9}"/>
            </c:ext>
          </c:extLst>
        </c:ser>
        <c:ser>
          <c:idx val="7"/>
          <c:order val="7"/>
          <c:tx>
            <c:strRef>
              <c:f>'School Supplies'!$B$9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Supplies'!$C$9:$N$9</c:f>
              <c:numCache>
                <c:formatCode>General</c:formatCode>
                <c:ptCount val="12"/>
                <c:pt idx="0">
                  <c:v>44</c:v>
                </c:pt>
                <c:pt idx="1">
                  <c:v>17</c:v>
                </c:pt>
                <c:pt idx="2">
                  <c:v>42</c:v>
                </c:pt>
                <c:pt idx="3">
                  <c:v>10</c:v>
                </c:pt>
                <c:pt idx="4">
                  <c:v>12</c:v>
                </c:pt>
                <c:pt idx="5">
                  <c:v>70</c:v>
                </c:pt>
                <c:pt idx="6">
                  <c:v>41</c:v>
                </c:pt>
                <c:pt idx="7">
                  <c:v>13</c:v>
                </c:pt>
                <c:pt idx="8">
                  <c:v>36</c:v>
                </c:pt>
                <c:pt idx="9">
                  <c:v>82</c:v>
                </c:pt>
                <c:pt idx="10">
                  <c:v>156</c:v>
                </c:pt>
                <c:pt idx="11">
                  <c:v>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975-40A6-A69D-86F582C539C9}"/>
            </c:ext>
          </c:extLst>
        </c:ser>
        <c:ser>
          <c:idx val="8"/>
          <c:order val="8"/>
          <c:tx>
            <c:strRef>
              <c:f>'School Supplies'!$B$10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Supplies'!$C$10:$N$10</c:f>
              <c:numCache>
                <c:formatCode>General</c:formatCode>
                <c:ptCount val="12"/>
                <c:pt idx="0">
                  <c:v>29</c:v>
                </c:pt>
                <c:pt idx="1">
                  <c:v>43</c:v>
                </c:pt>
                <c:pt idx="2">
                  <c:v>36</c:v>
                </c:pt>
                <c:pt idx="3">
                  <c:v>16</c:v>
                </c:pt>
                <c:pt idx="4">
                  <c:v>9</c:v>
                </c:pt>
                <c:pt idx="5">
                  <c:v>54</c:v>
                </c:pt>
                <c:pt idx="6">
                  <c:v>47</c:v>
                </c:pt>
                <c:pt idx="7">
                  <c:v>27</c:v>
                </c:pt>
                <c:pt idx="8">
                  <c:v>34</c:v>
                </c:pt>
                <c:pt idx="9">
                  <c:v>40</c:v>
                </c:pt>
                <c:pt idx="10">
                  <c:v>153</c:v>
                </c:pt>
                <c:pt idx="11">
                  <c:v>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975-40A6-A69D-86F582C539C9}"/>
            </c:ext>
          </c:extLst>
        </c:ser>
        <c:ser>
          <c:idx val="9"/>
          <c:order val="9"/>
          <c:tx>
            <c:strRef>
              <c:f>'School Supplies'!$B$11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Supplies'!$C$11:$N$11</c:f>
              <c:numCache>
                <c:formatCode>General</c:formatCode>
                <c:ptCount val="12"/>
                <c:pt idx="0">
                  <c:v>26</c:v>
                </c:pt>
                <c:pt idx="1">
                  <c:v>31</c:v>
                </c:pt>
                <c:pt idx="2">
                  <c:v>38</c:v>
                </c:pt>
                <c:pt idx="3">
                  <c:v>33</c:v>
                </c:pt>
                <c:pt idx="4">
                  <c:v>30</c:v>
                </c:pt>
                <c:pt idx="5">
                  <c:v>63</c:v>
                </c:pt>
                <c:pt idx="6">
                  <c:v>31</c:v>
                </c:pt>
                <c:pt idx="7">
                  <c:v>38</c:v>
                </c:pt>
                <c:pt idx="8">
                  <c:v>55</c:v>
                </c:pt>
                <c:pt idx="9">
                  <c:v>94</c:v>
                </c:pt>
                <c:pt idx="10">
                  <c:v>162</c:v>
                </c:pt>
                <c:pt idx="11">
                  <c:v>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975-40A6-A69D-86F582C539C9}"/>
            </c:ext>
          </c:extLst>
        </c:ser>
        <c:ser>
          <c:idx val="10"/>
          <c:order val="10"/>
          <c:tx>
            <c:strRef>
              <c:f>'School Supplies'!$B$12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Supplies'!$C$12:$N$12</c:f>
              <c:numCache>
                <c:formatCode>General</c:formatCode>
                <c:ptCount val="12"/>
                <c:pt idx="0">
                  <c:v>85</c:v>
                </c:pt>
                <c:pt idx="1">
                  <c:v>48</c:v>
                </c:pt>
                <c:pt idx="2">
                  <c:v>68</c:v>
                </c:pt>
                <c:pt idx="3">
                  <c:v>47</c:v>
                </c:pt>
                <c:pt idx="4">
                  <c:v>13</c:v>
                </c:pt>
                <c:pt idx="5">
                  <c:v>68</c:v>
                </c:pt>
                <c:pt idx="6">
                  <c:v>71</c:v>
                </c:pt>
                <c:pt idx="7">
                  <c:v>23</c:v>
                </c:pt>
                <c:pt idx="8">
                  <c:v>34</c:v>
                </c:pt>
                <c:pt idx="9">
                  <c:v>124</c:v>
                </c:pt>
                <c:pt idx="10">
                  <c:v>171</c:v>
                </c:pt>
                <c:pt idx="11">
                  <c:v>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975-40A6-A69D-86F582C539C9}"/>
            </c:ext>
          </c:extLst>
        </c:ser>
        <c:ser>
          <c:idx val="11"/>
          <c:order val="11"/>
          <c:tx>
            <c:strRef>
              <c:f>'School Supplies'!$B$13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Supplies'!$C$13:$N$13</c:f>
              <c:numCache>
                <c:formatCode>General</c:formatCode>
                <c:ptCount val="12"/>
                <c:pt idx="0">
                  <c:v>45</c:v>
                </c:pt>
                <c:pt idx="1">
                  <c:v>38</c:v>
                </c:pt>
                <c:pt idx="2">
                  <c:v>78</c:v>
                </c:pt>
                <c:pt idx="3">
                  <c:v>28</c:v>
                </c:pt>
                <c:pt idx="4">
                  <c:v>17</c:v>
                </c:pt>
                <c:pt idx="5">
                  <c:v>69</c:v>
                </c:pt>
                <c:pt idx="6">
                  <c:v>102</c:v>
                </c:pt>
                <c:pt idx="7">
                  <c:v>29</c:v>
                </c:pt>
                <c:pt idx="8">
                  <c:v>4</c:v>
                </c:pt>
                <c:pt idx="9">
                  <c:v>84</c:v>
                </c:pt>
                <c:pt idx="10">
                  <c:v>220</c:v>
                </c:pt>
                <c:pt idx="11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975-40A6-A69D-86F582C539C9}"/>
            </c:ext>
          </c:extLst>
        </c:ser>
        <c:ser>
          <c:idx val="12"/>
          <c:order val="12"/>
          <c:tx>
            <c:strRef>
              <c:f>'School Supplies'!$B$14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Supplies'!$C$14:$N$14</c:f>
              <c:numCache>
                <c:formatCode>General</c:formatCode>
                <c:ptCount val="12"/>
                <c:pt idx="0">
                  <c:v>30</c:v>
                </c:pt>
                <c:pt idx="1">
                  <c:v>19</c:v>
                </c:pt>
                <c:pt idx="2">
                  <c:v>35</c:v>
                </c:pt>
                <c:pt idx="3">
                  <c:v>19</c:v>
                </c:pt>
                <c:pt idx="4">
                  <c:v>22</c:v>
                </c:pt>
                <c:pt idx="5">
                  <c:v>70</c:v>
                </c:pt>
                <c:pt idx="6">
                  <c:v>56</c:v>
                </c:pt>
                <c:pt idx="7">
                  <c:v>33</c:v>
                </c:pt>
                <c:pt idx="8">
                  <c:v>23</c:v>
                </c:pt>
                <c:pt idx="9">
                  <c:v>61</c:v>
                </c:pt>
                <c:pt idx="10">
                  <c:v>210</c:v>
                </c:pt>
                <c:pt idx="11">
                  <c:v>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975-40A6-A69D-86F582C539C9}"/>
            </c:ext>
          </c:extLst>
        </c:ser>
        <c:ser>
          <c:idx val="13"/>
          <c:order val="13"/>
          <c:tx>
            <c:strRef>
              <c:f>'School Supplies'!$B$15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Supplies'!$C$15:$N$15</c:f>
              <c:numCache>
                <c:formatCode>General</c:formatCode>
                <c:ptCount val="12"/>
                <c:pt idx="0">
                  <c:v>52</c:v>
                </c:pt>
                <c:pt idx="1">
                  <c:v>17</c:v>
                </c:pt>
                <c:pt idx="2">
                  <c:v>85</c:v>
                </c:pt>
                <c:pt idx="3">
                  <c:v>31</c:v>
                </c:pt>
                <c:pt idx="4">
                  <c:v>22</c:v>
                </c:pt>
                <c:pt idx="5">
                  <c:v>76</c:v>
                </c:pt>
                <c:pt idx="6">
                  <c:v>82</c:v>
                </c:pt>
                <c:pt idx="7">
                  <c:v>20</c:v>
                </c:pt>
                <c:pt idx="8">
                  <c:v>32</c:v>
                </c:pt>
                <c:pt idx="9">
                  <c:v>122</c:v>
                </c:pt>
                <c:pt idx="10">
                  <c:v>199</c:v>
                </c:pt>
                <c:pt idx="11">
                  <c:v>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975-40A6-A69D-86F582C539C9}"/>
            </c:ext>
          </c:extLst>
        </c:ser>
        <c:ser>
          <c:idx val="14"/>
          <c:order val="14"/>
          <c:tx>
            <c:strRef>
              <c:f>'School Supplies'!$B$16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Supplies'!$C$16:$N$16</c:f>
              <c:numCache>
                <c:formatCode>General</c:formatCode>
                <c:ptCount val="12"/>
                <c:pt idx="0">
                  <c:v>57</c:v>
                </c:pt>
                <c:pt idx="1">
                  <c:v>62</c:v>
                </c:pt>
                <c:pt idx="2">
                  <c:v>59</c:v>
                </c:pt>
                <c:pt idx="3">
                  <c:v>27</c:v>
                </c:pt>
                <c:pt idx="4">
                  <c:v>23</c:v>
                </c:pt>
                <c:pt idx="5">
                  <c:v>37</c:v>
                </c:pt>
                <c:pt idx="6">
                  <c:v>56</c:v>
                </c:pt>
                <c:pt idx="7">
                  <c:v>10</c:v>
                </c:pt>
                <c:pt idx="8">
                  <c:v>35</c:v>
                </c:pt>
                <c:pt idx="9">
                  <c:v>70</c:v>
                </c:pt>
                <c:pt idx="10">
                  <c:v>174</c:v>
                </c:pt>
                <c:pt idx="11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975-40A6-A69D-86F582C539C9}"/>
            </c:ext>
          </c:extLst>
        </c:ser>
        <c:ser>
          <c:idx val="15"/>
          <c:order val="15"/>
          <c:tx>
            <c:strRef>
              <c:f>'School Supplies'!$B$17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Supplies'!$C$17:$N$17</c:f>
              <c:numCache>
                <c:formatCode>General</c:formatCode>
                <c:ptCount val="12"/>
                <c:pt idx="0">
                  <c:v>14</c:v>
                </c:pt>
                <c:pt idx="1">
                  <c:v>62</c:v>
                </c:pt>
                <c:pt idx="2">
                  <c:v>47</c:v>
                </c:pt>
                <c:pt idx="3">
                  <c:v>31</c:v>
                </c:pt>
                <c:pt idx="4">
                  <c:v>15</c:v>
                </c:pt>
                <c:pt idx="5">
                  <c:v>44</c:v>
                </c:pt>
                <c:pt idx="6">
                  <c:v>47</c:v>
                </c:pt>
                <c:pt idx="7">
                  <c:v>42</c:v>
                </c:pt>
                <c:pt idx="8">
                  <c:v>22</c:v>
                </c:pt>
                <c:pt idx="9">
                  <c:v>60</c:v>
                </c:pt>
                <c:pt idx="10">
                  <c:v>153</c:v>
                </c:pt>
                <c:pt idx="11">
                  <c:v>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975-40A6-A69D-86F582C539C9}"/>
            </c:ext>
          </c:extLst>
        </c:ser>
        <c:ser>
          <c:idx val="16"/>
          <c:order val="16"/>
          <c:tx>
            <c:strRef>
              <c:f>'School Supplies'!$B$18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Supplies'!$C$18:$N$18</c:f>
              <c:numCache>
                <c:formatCode>General</c:formatCode>
                <c:ptCount val="12"/>
                <c:pt idx="0">
                  <c:v>38</c:v>
                </c:pt>
                <c:pt idx="1">
                  <c:v>28</c:v>
                </c:pt>
                <c:pt idx="2">
                  <c:v>59</c:v>
                </c:pt>
                <c:pt idx="3">
                  <c:v>20</c:v>
                </c:pt>
                <c:pt idx="4">
                  <c:v>14</c:v>
                </c:pt>
                <c:pt idx="5">
                  <c:v>26</c:v>
                </c:pt>
                <c:pt idx="6">
                  <c:v>72</c:v>
                </c:pt>
                <c:pt idx="7">
                  <c:v>18</c:v>
                </c:pt>
                <c:pt idx="8">
                  <c:v>8</c:v>
                </c:pt>
                <c:pt idx="9">
                  <c:v>80</c:v>
                </c:pt>
                <c:pt idx="10">
                  <c:v>97</c:v>
                </c:pt>
                <c:pt idx="11">
                  <c:v>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975-40A6-A69D-86F582C539C9}"/>
            </c:ext>
          </c:extLst>
        </c:ser>
        <c:ser>
          <c:idx val="17"/>
          <c:order val="17"/>
          <c:tx>
            <c:strRef>
              <c:f>'School Supplies'!$B$19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Supplies'!$C$19:$N$19</c:f>
              <c:numCache>
                <c:formatCode>General</c:formatCode>
                <c:ptCount val="12"/>
                <c:pt idx="0">
                  <c:v>12</c:v>
                </c:pt>
                <c:pt idx="1">
                  <c:v>54</c:v>
                </c:pt>
                <c:pt idx="2">
                  <c:v>44</c:v>
                </c:pt>
                <c:pt idx="3">
                  <c:v>31</c:v>
                </c:pt>
                <c:pt idx="4">
                  <c:v>18</c:v>
                </c:pt>
                <c:pt idx="5">
                  <c:v>47</c:v>
                </c:pt>
                <c:pt idx="6">
                  <c:v>29</c:v>
                </c:pt>
                <c:pt idx="7">
                  <c:v>30</c:v>
                </c:pt>
                <c:pt idx="8">
                  <c:v>15</c:v>
                </c:pt>
                <c:pt idx="9">
                  <c:v>67</c:v>
                </c:pt>
                <c:pt idx="10">
                  <c:v>231</c:v>
                </c:pt>
                <c:pt idx="11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975-40A6-A69D-86F582C539C9}"/>
            </c:ext>
          </c:extLst>
        </c:ser>
        <c:ser>
          <c:idx val="18"/>
          <c:order val="18"/>
          <c:tx>
            <c:strRef>
              <c:f>'School Supplies'!$B$20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Supplies'!$C$20:$N$20</c:f>
              <c:numCache>
                <c:formatCode>General</c:formatCode>
                <c:ptCount val="12"/>
                <c:pt idx="0">
                  <c:v>52</c:v>
                </c:pt>
                <c:pt idx="1">
                  <c:v>46</c:v>
                </c:pt>
                <c:pt idx="2">
                  <c:v>76</c:v>
                </c:pt>
                <c:pt idx="3">
                  <c:v>25</c:v>
                </c:pt>
                <c:pt idx="4">
                  <c:v>21</c:v>
                </c:pt>
                <c:pt idx="5">
                  <c:v>59</c:v>
                </c:pt>
                <c:pt idx="6">
                  <c:v>59</c:v>
                </c:pt>
                <c:pt idx="7">
                  <c:v>35</c:v>
                </c:pt>
                <c:pt idx="8">
                  <c:v>11</c:v>
                </c:pt>
                <c:pt idx="9">
                  <c:v>71</c:v>
                </c:pt>
                <c:pt idx="10">
                  <c:v>164</c:v>
                </c:pt>
                <c:pt idx="11">
                  <c:v>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6975-40A6-A69D-86F582C539C9}"/>
            </c:ext>
          </c:extLst>
        </c:ser>
        <c:ser>
          <c:idx val="19"/>
          <c:order val="19"/>
          <c:tx>
            <c:strRef>
              <c:f>'School Supplies'!$B$21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Supplies'!$C$21:$N$21</c:f>
              <c:numCache>
                <c:formatCode>General</c:formatCode>
                <c:ptCount val="12"/>
                <c:pt idx="0">
                  <c:v>40</c:v>
                </c:pt>
                <c:pt idx="1">
                  <c:v>47</c:v>
                </c:pt>
                <c:pt idx="2">
                  <c:v>50</c:v>
                </c:pt>
                <c:pt idx="3">
                  <c:v>52</c:v>
                </c:pt>
                <c:pt idx="4">
                  <c:v>5</c:v>
                </c:pt>
                <c:pt idx="5">
                  <c:v>68</c:v>
                </c:pt>
                <c:pt idx="6">
                  <c:v>33</c:v>
                </c:pt>
                <c:pt idx="7">
                  <c:v>34</c:v>
                </c:pt>
                <c:pt idx="8">
                  <c:v>31</c:v>
                </c:pt>
                <c:pt idx="9">
                  <c:v>53</c:v>
                </c:pt>
                <c:pt idx="10">
                  <c:v>158</c:v>
                </c:pt>
                <c:pt idx="11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975-40A6-A69D-86F582C539C9}"/>
            </c:ext>
          </c:extLst>
        </c:ser>
        <c:ser>
          <c:idx val="20"/>
          <c:order val="20"/>
          <c:tx>
            <c:strRef>
              <c:f>'School Supplies'!$B$22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Supplies'!$C$22:$N$22</c:f>
              <c:numCache>
                <c:formatCode>General</c:formatCode>
                <c:ptCount val="12"/>
                <c:pt idx="0">
                  <c:v>33</c:v>
                </c:pt>
                <c:pt idx="1">
                  <c:v>51</c:v>
                </c:pt>
                <c:pt idx="2">
                  <c:v>30</c:v>
                </c:pt>
                <c:pt idx="3">
                  <c:v>16</c:v>
                </c:pt>
                <c:pt idx="4">
                  <c:v>13</c:v>
                </c:pt>
                <c:pt idx="5">
                  <c:v>56</c:v>
                </c:pt>
                <c:pt idx="6">
                  <c:v>40</c:v>
                </c:pt>
                <c:pt idx="7">
                  <c:v>39</c:v>
                </c:pt>
                <c:pt idx="8">
                  <c:v>43</c:v>
                </c:pt>
                <c:pt idx="9">
                  <c:v>67</c:v>
                </c:pt>
                <c:pt idx="10">
                  <c:v>164</c:v>
                </c:pt>
                <c:pt idx="1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6975-40A6-A69D-86F582C539C9}"/>
            </c:ext>
          </c:extLst>
        </c:ser>
        <c:ser>
          <c:idx val="21"/>
          <c:order val="21"/>
          <c:tx>
            <c:strRef>
              <c:f>'School Supplies'!$B$23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Supplies'!$C$23:$N$23</c:f>
              <c:numCache>
                <c:formatCode>General</c:formatCode>
                <c:ptCount val="12"/>
                <c:pt idx="0">
                  <c:v>46</c:v>
                </c:pt>
                <c:pt idx="1">
                  <c:v>37</c:v>
                </c:pt>
                <c:pt idx="2">
                  <c:v>28</c:v>
                </c:pt>
                <c:pt idx="3">
                  <c:v>31</c:v>
                </c:pt>
                <c:pt idx="4">
                  <c:v>25</c:v>
                </c:pt>
                <c:pt idx="5">
                  <c:v>95</c:v>
                </c:pt>
                <c:pt idx="6">
                  <c:v>60</c:v>
                </c:pt>
                <c:pt idx="7">
                  <c:v>53</c:v>
                </c:pt>
                <c:pt idx="8">
                  <c:v>16</c:v>
                </c:pt>
                <c:pt idx="9">
                  <c:v>115</c:v>
                </c:pt>
                <c:pt idx="10">
                  <c:v>162</c:v>
                </c:pt>
                <c:pt idx="11">
                  <c:v>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6975-40A6-A69D-86F582C539C9}"/>
            </c:ext>
          </c:extLst>
        </c:ser>
        <c:ser>
          <c:idx val="22"/>
          <c:order val="22"/>
          <c:tx>
            <c:strRef>
              <c:f>'School Supplies'!$B$24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Supplies'!$C$24:$N$24</c:f>
              <c:numCache>
                <c:formatCode>General</c:formatCode>
                <c:ptCount val="12"/>
                <c:pt idx="0">
                  <c:v>45</c:v>
                </c:pt>
                <c:pt idx="1">
                  <c:v>23</c:v>
                </c:pt>
                <c:pt idx="2">
                  <c:v>60</c:v>
                </c:pt>
                <c:pt idx="3">
                  <c:v>20</c:v>
                </c:pt>
                <c:pt idx="4">
                  <c:v>19</c:v>
                </c:pt>
                <c:pt idx="5">
                  <c:v>67</c:v>
                </c:pt>
                <c:pt idx="6">
                  <c:v>57</c:v>
                </c:pt>
                <c:pt idx="7">
                  <c:v>34</c:v>
                </c:pt>
                <c:pt idx="8">
                  <c:v>28</c:v>
                </c:pt>
                <c:pt idx="9">
                  <c:v>121</c:v>
                </c:pt>
                <c:pt idx="10">
                  <c:v>129</c:v>
                </c:pt>
                <c:pt idx="11">
                  <c:v>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6975-40A6-A69D-86F582C539C9}"/>
            </c:ext>
          </c:extLst>
        </c:ser>
        <c:ser>
          <c:idx val="23"/>
          <c:order val="23"/>
          <c:tx>
            <c:strRef>
              <c:f>'School Supplies'!$B$25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Supplies'!$C$25:$N$25</c:f>
              <c:numCache>
                <c:formatCode>General</c:formatCode>
                <c:ptCount val="12"/>
                <c:pt idx="0">
                  <c:v>28</c:v>
                </c:pt>
                <c:pt idx="1">
                  <c:v>40</c:v>
                </c:pt>
                <c:pt idx="2">
                  <c:v>47</c:v>
                </c:pt>
                <c:pt idx="3">
                  <c:v>48</c:v>
                </c:pt>
                <c:pt idx="4">
                  <c:v>12</c:v>
                </c:pt>
                <c:pt idx="5">
                  <c:v>55</c:v>
                </c:pt>
                <c:pt idx="6">
                  <c:v>29</c:v>
                </c:pt>
                <c:pt idx="7">
                  <c:v>33</c:v>
                </c:pt>
                <c:pt idx="8">
                  <c:v>27</c:v>
                </c:pt>
                <c:pt idx="9">
                  <c:v>94</c:v>
                </c:pt>
                <c:pt idx="10">
                  <c:v>133</c:v>
                </c:pt>
                <c:pt idx="11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6975-40A6-A69D-86F582C53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'part-00000-dc14e059-f553-49e3-9'!$A$1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</c:f>
              <c:numCache>
                <c:formatCode>General</c:formatCode>
                <c:ptCount val="1"/>
                <c:pt idx="0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DB-4FF1-8096-4A72340BBE12}"/>
            </c:ext>
          </c:extLst>
        </c:ser>
        <c:ser>
          <c:idx val="1"/>
          <c:order val="1"/>
          <c:tx>
            <c:strRef>
              <c:f>'part-00000-dc14e059-f553-49e3-9'!$A$2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'part-00000-dc14e059-f553-49e3-9'!$B$2</c:f>
              <c:numCache>
                <c:formatCode>General</c:formatCode>
                <c:ptCount val="1"/>
                <c:pt idx="0">
                  <c:v>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DB-4FF1-8096-4A72340BBE12}"/>
            </c:ext>
          </c:extLst>
        </c:ser>
        <c:ser>
          <c:idx val="2"/>
          <c:order val="2"/>
          <c:tx>
            <c:strRef>
              <c:f>'part-00000-dc14e059-f553-49e3-9'!$A$3</c:f>
              <c:strCache>
                <c:ptCount val="1"/>
                <c:pt idx="0">
                  <c:v>Great Britain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'part-00000-dc14e059-f553-49e3-9'!$B$3</c:f>
              <c:numCache>
                <c:formatCode>General</c:formatCode>
                <c:ptCount val="1"/>
                <c:pt idx="0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DB-4FF1-8096-4A72340BBE12}"/>
            </c:ext>
          </c:extLst>
        </c:ser>
        <c:ser>
          <c:idx val="3"/>
          <c:order val="3"/>
          <c:tx>
            <c:strRef>
              <c:f>'part-00000-dc14e059-f553-49e3-9'!$A$4</c:f>
              <c:strCache>
                <c:ptCount val="1"/>
                <c:pt idx="0">
                  <c:v>Korea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'part-00000-dc14e059-f553-49e3-9'!$B$4</c:f>
              <c:numCache>
                <c:formatCode>General</c:formatCode>
                <c:ptCount val="1"/>
                <c:pt idx="0">
                  <c:v>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DB-4FF1-8096-4A72340BBE12}"/>
            </c:ext>
          </c:extLst>
        </c:ser>
        <c:ser>
          <c:idx val="4"/>
          <c:order val="4"/>
          <c:tx>
            <c:strRef>
              <c:f>'part-00000-dc14e059-f553-49e3-9'!$A$5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'part-00000-dc14e059-f553-49e3-9'!$B$5</c:f>
              <c:numCache>
                <c:formatCode>General</c:formatCode>
                <c:ptCount val="1"/>
                <c:pt idx="0">
                  <c:v>4192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DB-4FF1-8096-4A72340BBE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618640"/>
        <c:axId val="737617808"/>
      </c:barChart>
      <c:catAx>
        <c:axId val="737618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737617808"/>
        <c:crosses val="autoZero"/>
        <c:auto val="1"/>
        <c:lblAlgn val="ctr"/>
        <c:lblOffset val="100"/>
        <c:noMultiLvlLbl val="0"/>
      </c:catAx>
      <c:valAx>
        <c:axId val="7376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9865957480592845E-2"/>
          <c:y val="1.8462281667339667E-2"/>
          <c:w val="0.87018288120963438"/>
          <c:h val="0.926050420168067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'part-00000-dc14e059-f553-49e3-9'!$A$1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</c:f>
              <c:numCache>
                <c:formatCode>General</c:formatCode>
                <c:ptCount val="1"/>
                <c:pt idx="0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7D-4B29-A93C-C3DC2531A075}"/>
            </c:ext>
          </c:extLst>
        </c:ser>
        <c:ser>
          <c:idx val="1"/>
          <c:order val="1"/>
          <c:tx>
            <c:strRef>
              <c:f>'part-00000-dc14e059-f553-49e3-9'!$A$2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'part-00000-dc14e059-f553-49e3-9'!$B$2</c:f>
              <c:numCache>
                <c:formatCode>General</c:formatCode>
                <c:ptCount val="1"/>
                <c:pt idx="0">
                  <c:v>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7D-4B29-A93C-C3DC2531A075}"/>
            </c:ext>
          </c:extLst>
        </c:ser>
        <c:ser>
          <c:idx val="2"/>
          <c:order val="2"/>
          <c:tx>
            <c:strRef>
              <c:f>'part-00000-dc14e059-f553-49e3-9'!$A$3</c:f>
              <c:strCache>
                <c:ptCount val="1"/>
                <c:pt idx="0">
                  <c:v>Great Britain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'part-00000-dc14e059-f553-49e3-9'!$B$3</c:f>
              <c:numCache>
                <c:formatCode>General</c:formatCode>
                <c:ptCount val="1"/>
                <c:pt idx="0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7D-4B29-A93C-C3DC2531A075}"/>
            </c:ext>
          </c:extLst>
        </c:ser>
        <c:ser>
          <c:idx val="3"/>
          <c:order val="3"/>
          <c:tx>
            <c:strRef>
              <c:f>'part-00000-dc14e059-f553-49e3-9'!$A$4</c:f>
              <c:strCache>
                <c:ptCount val="1"/>
                <c:pt idx="0">
                  <c:v>Korea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'part-00000-dc14e059-f553-49e3-9'!$B$4</c:f>
              <c:numCache>
                <c:formatCode>General</c:formatCode>
                <c:ptCount val="1"/>
                <c:pt idx="0">
                  <c:v>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7D-4B29-A93C-C3DC2531A075}"/>
            </c:ext>
          </c:extLst>
        </c:ser>
        <c:ser>
          <c:idx val="4"/>
          <c:order val="4"/>
          <c:tx>
            <c:strRef>
              <c:f>'part-00000-dc14e059-f553-49e3-9'!$A$5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'part-00000-dc14e059-f553-49e3-9'!$B$5</c:f>
              <c:numCache>
                <c:formatCode>General</c:formatCode>
                <c:ptCount val="1"/>
                <c:pt idx="0">
                  <c:v>4192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7D-4B29-A93C-C3DC2531A075}"/>
            </c:ext>
          </c:extLst>
        </c:ser>
        <c:ser>
          <c:idx val="5"/>
          <c:order val="5"/>
          <c:tx>
            <c:strRef>
              <c:f>'part-00000-dc14e059-f553-49e3-9'!$A$6</c:f>
              <c:strCache>
                <c:ptCount val="1"/>
                <c:pt idx="0">
                  <c:v>Russia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'part-00000-dc14e059-f553-49e3-9'!$B$6</c:f>
              <c:numCache>
                <c:formatCode>General</c:formatCode>
                <c:ptCount val="1"/>
                <c:pt idx="0">
                  <c:v>4180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7D-4B29-A93C-C3DC2531A075}"/>
            </c:ext>
          </c:extLst>
        </c:ser>
        <c:ser>
          <c:idx val="6"/>
          <c:order val="6"/>
          <c:tx>
            <c:strRef>
              <c:f>'part-00000-dc14e059-f553-49e3-9'!$A$7</c:f>
              <c:strCache>
                <c:ptCount val="1"/>
                <c:pt idx="0">
                  <c:v>Iran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'part-00000-dc14e059-f553-49e3-9'!$B$7</c:f>
              <c:numCache>
                <c:formatCode>General</c:formatCode>
                <c:ptCount val="1"/>
                <c:pt idx="0">
                  <c:v>4151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7D-4B29-A93C-C3DC2531A075}"/>
            </c:ext>
          </c:extLst>
        </c:ser>
        <c:ser>
          <c:idx val="7"/>
          <c:order val="7"/>
          <c:tx>
            <c:strRef>
              <c:f>'part-00000-dc14e059-f553-49e3-9'!$A$8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'part-00000-dc14e059-f553-49e3-9'!$B$8</c:f>
              <c:numCache>
                <c:formatCode>General</c:formatCode>
                <c:ptCount val="1"/>
                <c:pt idx="0">
                  <c:v>4127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37D-4B29-A93C-C3DC2531A075}"/>
            </c:ext>
          </c:extLst>
        </c:ser>
        <c:ser>
          <c:idx val="8"/>
          <c:order val="8"/>
          <c:tx>
            <c:strRef>
              <c:f>'part-00000-dc14e059-f553-49e3-9'!$A$9</c:f>
              <c:strCache>
                <c:ptCount val="1"/>
                <c:pt idx="0">
                  <c:v>Ukraine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'part-00000-dc14e059-f553-49e3-9'!$B$9</c:f>
              <c:numCache>
                <c:formatCode>General</c:formatCode>
                <c:ptCount val="1"/>
                <c:pt idx="0">
                  <c:v>4104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7D-4B29-A93C-C3DC2531A075}"/>
            </c:ext>
          </c:extLst>
        </c:ser>
        <c:ser>
          <c:idx val="9"/>
          <c:order val="9"/>
          <c:tx>
            <c:strRef>
              <c:f>'part-00000-dc14e059-f553-49e3-9'!$A$10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'part-00000-dc14e059-f553-49e3-9'!$B$10</c:f>
              <c:numCache>
                <c:formatCode>General</c:formatCode>
                <c:ptCount val="1"/>
                <c:pt idx="0">
                  <c:v>4063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37D-4B29-A93C-C3DC2531A075}"/>
            </c:ext>
          </c:extLst>
        </c:ser>
        <c:ser>
          <c:idx val="10"/>
          <c:order val="10"/>
          <c:tx>
            <c:strRef>
              <c:f>'part-00000-dc14e059-f553-49e3-9'!$A$11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'part-00000-dc14e059-f553-49e3-9'!$B$11</c:f>
              <c:numCache>
                <c:formatCode>General</c:formatCode>
                <c:ptCount val="1"/>
                <c:pt idx="0">
                  <c:v>4006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7D-4B29-A93C-C3DC2531A075}"/>
            </c:ext>
          </c:extLst>
        </c:ser>
        <c:ser>
          <c:idx val="11"/>
          <c:order val="11"/>
          <c:tx>
            <c:strRef>
              <c:f>'part-00000-dc14e059-f553-49e3-9'!$A$12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'part-00000-dc14e059-f553-49e3-9'!$B$12</c:f>
              <c:numCache>
                <c:formatCode>General</c:formatCode>
                <c:ptCount val="1"/>
                <c:pt idx="0">
                  <c:v>3977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37D-4B29-A93C-C3DC2531A075}"/>
            </c:ext>
          </c:extLst>
        </c:ser>
        <c:ser>
          <c:idx val="12"/>
          <c:order val="12"/>
          <c:tx>
            <c:strRef>
              <c:f>'part-00000-dc14e059-f553-49e3-9'!$A$13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'part-00000-dc14e059-f553-49e3-9'!$B$13</c:f>
              <c:numCache>
                <c:formatCode>General</c:formatCode>
                <c:ptCount val="1"/>
                <c:pt idx="0">
                  <c:v>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37D-4B29-A93C-C3DC2531A075}"/>
            </c:ext>
          </c:extLst>
        </c:ser>
        <c:ser>
          <c:idx val="13"/>
          <c:order val="13"/>
          <c:tx>
            <c:strRef>
              <c:f>'part-00000-dc14e059-f553-49e3-9'!$A$14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'part-00000-dc14e059-f553-49e3-9'!$B$14</c:f>
              <c:numCache>
                <c:formatCode>General</c:formatCode>
                <c:ptCount val="1"/>
                <c:pt idx="0">
                  <c:v>3909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37D-4B29-A93C-C3DC2531A075}"/>
            </c:ext>
          </c:extLst>
        </c:ser>
        <c:ser>
          <c:idx val="14"/>
          <c:order val="14"/>
          <c:tx>
            <c:strRef>
              <c:f>'part-00000-dc14e059-f553-49e3-9'!$A$15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'part-00000-dc14e059-f553-49e3-9'!$B$15</c:f>
              <c:numCache>
                <c:formatCode>General</c:formatCode>
                <c:ptCount val="1"/>
                <c:pt idx="0">
                  <c:v>3902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37D-4B29-A93C-C3DC2531A0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618640"/>
        <c:axId val="737617808"/>
      </c:barChart>
      <c:catAx>
        <c:axId val="737618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737617808"/>
        <c:crosses val="autoZero"/>
        <c:auto val="1"/>
        <c:lblAlgn val="ctr"/>
        <c:lblOffset val="100"/>
        <c:noMultiLvlLbl val="0"/>
      </c:catAx>
      <c:valAx>
        <c:axId val="7376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8E-41D7-98AC-B27D1F1591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8E-41D7-98AC-B27D1F1591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8E-41D7-98AC-B27D1F1591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8E-41D7-98AC-B27D1F1591C3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 w="9525"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Sheet1!$M$1:$M$4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Clothes</c:v>
                </c:pt>
                <c:pt idx="3">
                  <c:v>School Items</c:v>
                </c:pt>
              </c:strCache>
            </c:strRef>
          </c:cat>
          <c:val>
            <c:numRef>
              <c:f>Sheet1!$N$1:$N$4</c:f>
              <c:numCache>
                <c:formatCode>General</c:formatCode>
                <c:ptCount val="4"/>
                <c:pt idx="0">
                  <c:v>4227471</c:v>
                </c:pt>
                <c:pt idx="1">
                  <c:v>2530939</c:v>
                </c:pt>
                <c:pt idx="2">
                  <c:v>618014</c:v>
                </c:pt>
                <c:pt idx="3">
                  <c:v>234664.5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8E-41D7-98AC-B27D1F159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By Category (1</a:t>
            </a:r>
            <a:r>
              <a:rPr lang="en-US" baseline="0"/>
              <a:t> Million USD</a:t>
            </a:r>
            <a:r>
              <a:rPr lang="en-US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Sheet1!$M$1:$M$4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Clothes</c:v>
                </c:pt>
                <c:pt idx="3">
                  <c:v>School Items</c:v>
                </c:pt>
              </c:strCache>
            </c:strRef>
          </c:cat>
          <c:val>
            <c:numRef>
              <c:f>Sheet1!$N$1:$N$4</c:f>
              <c:numCache>
                <c:formatCode>General</c:formatCode>
                <c:ptCount val="4"/>
                <c:pt idx="0">
                  <c:v>4227471</c:v>
                </c:pt>
                <c:pt idx="1">
                  <c:v>2530939</c:v>
                </c:pt>
                <c:pt idx="2">
                  <c:v>618014</c:v>
                </c:pt>
                <c:pt idx="3">
                  <c:v>234664.5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4-4579-B656-3EF1BCDA5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503872"/>
        <c:axId val="409510432"/>
      </c:barChart>
      <c:catAx>
        <c:axId val="40950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10432"/>
        <c:crosses val="autoZero"/>
        <c:auto val="1"/>
        <c:lblAlgn val="ctr"/>
        <c:lblOffset val="100"/>
        <c:noMultiLvlLbl val="0"/>
      </c:catAx>
      <c:valAx>
        <c:axId val="40951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  <a:r>
                  <a:rPr lang="en-US" baseline="0"/>
                  <a:t> ($ Millions)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03872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By Category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Sheet1!$M$18:$M$21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School Items</c:v>
                </c:pt>
                <c:pt idx="3">
                  <c:v>Clothes</c:v>
                </c:pt>
              </c:strCache>
            </c:strRef>
          </c:cat>
          <c:val>
            <c:numRef>
              <c:f>Sheet1!$N$18:$N$21</c:f>
              <c:numCache>
                <c:formatCode>General</c:formatCode>
                <c:ptCount val="4"/>
                <c:pt idx="0">
                  <c:v>15768</c:v>
                </c:pt>
                <c:pt idx="1">
                  <c:v>15452</c:v>
                </c:pt>
                <c:pt idx="2">
                  <c:v>15320</c:v>
                </c:pt>
                <c:pt idx="3">
                  <c:v>14951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5-48C8-88F8-19CB9E7E2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9996072"/>
        <c:axId val="609997056"/>
      </c:barChart>
      <c:catAx>
        <c:axId val="60999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997056"/>
        <c:crosses val="autoZero"/>
        <c:auto val="1"/>
        <c:lblAlgn val="ctr"/>
        <c:lblOffset val="100"/>
        <c:noMultiLvlLbl val="0"/>
      </c:catAx>
      <c:valAx>
        <c:axId val="60999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/>
                  <a:t>Units </a:t>
                </a:r>
                <a:r>
                  <a:rPr lang="en-US" baseline="0" dirty="0" smtClean="0"/>
                  <a:t>Sold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99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Sheet1!$B$72</c:f>
              <c:strCache>
                <c:ptCount val="1"/>
                <c:pt idx="0">
                  <c:v>School Items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Sheet1!$B$73:$B$87</c:f>
              <c:numCache>
                <c:formatCode>General</c:formatCode>
                <c:ptCount val="15"/>
                <c:pt idx="0">
                  <c:v>1028</c:v>
                </c:pt>
                <c:pt idx="1">
                  <c:v>1122</c:v>
                </c:pt>
                <c:pt idx="2">
                  <c:v>1082</c:v>
                </c:pt>
                <c:pt idx="3">
                  <c:v>1006</c:v>
                </c:pt>
                <c:pt idx="4">
                  <c:v>939</c:v>
                </c:pt>
                <c:pt idx="5">
                  <c:v>989</c:v>
                </c:pt>
                <c:pt idx="6">
                  <c:v>1187</c:v>
                </c:pt>
                <c:pt idx="7">
                  <c:v>995</c:v>
                </c:pt>
                <c:pt idx="8">
                  <c:v>1007</c:v>
                </c:pt>
                <c:pt idx="9">
                  <c:v>928</c:v>
                </c:pt>
                <c:pt idx="10">
                  <c:v>976</c:v>
                </c:pt>
                <c:pt idx="11">
                  <c:v>1032</c:v>
                </c:pt>
                <c:pt idx="12">
                  <c:v>1000</c:v>
                </c:pt>
                <c:pt idx="13">
                  <c:v>1085</c:v>
                </c:pt>
                <c:pt idx="14">
                  <c:v>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D-413C-98E0-27B13FCD6249}"/>
            </c:ext>
          </c:extLst>
        </c:ser>
        <c:ser>
          <c:idx val="1"/>
          <c:order val="1"/>
          <c:tx>
            <c:strRef>
              <c:f>Sheet1!$C$72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Sheet1!$C$73:$C$87</c:f>
              <c:numCache>
                <c:formatCode>General</c:formatCode>
                <c:ptCount val="15"/>
                <c:pt idx="0">
                  <c:v>976</c:v>
                </c:pt>
                <c:pt idx="1">
                  <c:v>968</c:v>
                </c:pt>
                <c:pt idx="2">
                  <c:v>1015</c:v>
                </c:pt>
                <c:pt idx="3">
                  <c:v>996</c:v>
                </c:pt>
                <c:pt idx="4">
                  <c:v>1071</c:v>
                </c:pt>
                <c:pt idx="5">
                  <c:v>1189</c:v>
                </c:pt>
                <c:pt idx="6">
                  <c:v>1072</c:v>
                </c:pt>
                <c:pt idx="7">
                  <c:v>993</c:v>
                </c:pt>
                <c:pt idx="8">
                  <c:v>1018</c:v>
                </c:pt>
                <c:pt idx="9">
                  <c:v>1025</c:v>
                </c:pt>
                <c:pt idx="10">
                  <c:v>1185</c:v>
                </c:pt>
                <c:pt idx="11">
                  <c:v>1043</c:v>
                </c:pt>
                <c:pt idx="12">
                  <c:v>1182</c:v>
                </c:pt>
                <c:pt idx="13">
                  <c:v>1026</c:v>
                </c:pt>
                <c:pt idx="14">
                  <c:v>1009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6D-413C-98E0-27B13FCD6249}"/>
            </c:ext>
          </c:extLst>
        </c:ser>
        <c:ser>
          <c:idx val="2"/>
          <c:order val="2"/>
          <c:tx>
            <c:strRef>
              <c:f>Sheet1!$D$72</c:f>
              <c:strCache>
                <c:ptCount val="1"/>
                <c:pt idx="0">
                  <c:v>Clothes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Sheet1!$D$73:$D$87</c:f>
              <c:numCache>
                <c:formatCode>General</c:formatCode>
                <c:ptCount val="15"/>
                <c:pt idx="0">
                  <c:v>966</c:v>
                </c:pt>
                <c:pt idx="1">
                  <c:v>956</c:v>
                </c:pt>
                <c:pt idx="2">
                  <c:v>1005</c:v>
                </c:pt>
                <c:pt idx="3">
                  <c:v>965</c:v>
                </c:pt>
                <c:pt idx="4">
                  <c:v>956</c:v>
                </c:pt>
                <c:pt idx="5">
                  <c:v>1099</c:v>
                </c:pt>
                <c:pt idx="6">
                  <c:v>939</c:v>
                </c:pt>
                <c:pt idx="7">
                  <c:v>1107</c:v>
                </c:pt>
                <c:pt idx="8">
                  <c:v>1078</c:v>
                </c:pt>
                <c:pt idx="9">
                  <c:v>985</c:v>
                </c:pt>
                <c:pt idx="10">
                  <c:v>959</c:v>
                </c:pt>
                <c:pt idx="11">
                  <c:v>1028</c:v>
                </c:pt>
                <c:pt idx="12">
                  <c:v>877</c:v>
                </c:pt>
                <c:pt idx="13">
                  <c:v>1039</c:v>
                </c:pt>
                <c:pt idx="14">
                  <c:v>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6D-413C-98E0-27B13FCD6249}"/>
            </c:ext>
          </c:extLst>
        </c:ser>
        <c:ser>
          <c:idx val="3"/>
          <c:order val="3"/>
          <c:tx>
            <c:strRef>
              <c:f>Sheet1!$E$72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Sheet1!$E$73:$E$87</c:f>
              <c:numCache>
                <c:formatCode>General</c:formatCode>
                <c:ptCount val="15"/>
                <c:pt idx="0">
                  <c:v>932</c:v>
                </c:pt>
                <c:pt idx="1">
                  <c:v>1017</c:v>
                </c:pt>
                <c:pt idx="2">
                  <c:v>1025</c:v>
                </c:pt>
                <c:pt idx="3">
                  <c:v>1039</c:v>
                </c:pt>
                <c:pt idx="4">
                  <c:v>1011</c:v>
                </c:pt>
                <c:pt idx="5">
                  <c:v>945</c:v>
                </c:pt>
                <c:pt idx="6">
                  <c:v>1045</c:v>
                </c:pt>
                <c:pt idx="7">
                  <c:v>1056</c:v>
                </c:pt>
                <c:pt idx="8">
                  <c:v>1125</c:v>
                </c:pt>
                <c:pt idx="9">
                  <c:v>971</c:v>
                </c:pt>
                <c:pt idx="10">
                  <c:v>1093</c:v>
                </c:pt>
                <c:pt idx="11">
                  <c:v>871</c:v>
                </c:pt>
                <c:pt idx="12">
                  <c:v>1121</c:v>
                </c:pt>
                <c:pt idx="13">
                  <c:v>954</c:v>
                </c:pt>
                <c:pt idx="14">
                  <c:v>1247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6D-413C-98E0-27B13FCD6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3761703"/>
        <c:axId val="902387000"/>
      </c:barChart>
      <c:catAx>
        <c:axId val="1233761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2387000"/>
        <c:crosses val="autoZero"/>
        <c:auto val="1"/>
        <c:lblAlgn val="ctr"/>
        <c:lblOffset val="100"/>
        <c:noMultiLvlLbl val="0"/>
      </c:catAx>
      <c:valAx>
        <c:axId val="90238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</a:t>
                </a:r>
                <a:r>
                  <a:rPr lang="en-US" baseline="0" dirty="0" smtClean="0"/>
                  <a:t> Units Sold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761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Sheet1!$B$55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Sheet1!$B$56:$B$70</c:f>
              <c:numCache>
                <c:formatCode>General</c:formatCode>
                <c:ptCount val="15"/>
                <c:pt idx="0">
                  <c:v>214231</c:v>
                </c:pt>
                <c:pt idx="1">
                  <c:v>267069</c:v>
                </c:pt>
                <c:pt idx="2">
                  <c:v>275696</c:v>
                </c:pt>
                <c:pt idx="3">
                  <c:v>272182</c:v>
                </c:pt>
                <c:pt idx="4">
                  <c:v>300079</c:v>
                </c:pt>
                <c:pt idx="5">
                  <c:v>354941</c:v>
                </c:pt>
                <c:pt idx="6">
                  <c:v>285671</c:v>
                </c:pt>
                <c:pt idx="7">
                  <c:v>279637</c:v>
                </c:pt>
                <c:pt idx="8">
                  <c:v>279270</c:v>
                </c:pt>
                <c:pt idx="9">
                  <c:v>288786</c:v>
                </c:pt>
                <c:pt idx="10">
                  <c:v>271062</c:v>
                </c:pt>
                <c:pt idx="11">
                  <c:v>285605</c:v>
                </c:pt>
                <c:pt idx="12">
                  <c:v>280449</c:v>
                </c:pt>
                <c:pt idx="13">
                  <c:v>282542</c:v>
                </c:pt>
                <c:pt idx="14">
                  <c:v>290251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9-4614-B389-E86A0D3A613B}"/>
            </c:ext>
          </c:extLst>
        </c:ser>
        <c:ser>
          <c:idx val="1"/>
          <c:order val="1"/>
          <c:tx>
            <c:strRef>
              <c:f>Sheet1!$C$55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Sheet1!$C$56:$C$70</c:f>
              <c:numCache>
                <c:formatCode>General</c:formatCode>
                <c:ptCount val="15"/>
                <c:pt idx="0">
                  <c:v>148890</c:v>
                </c:pt>
                <c:pt idx="1">
                  <c:v>158758</c:v>
                </c:pt>
                <c:pt idx="2">
                  <c:v>183785</c:v>
                </c:pt>
                <c:pt idx="3">
                  <c:v>178754</c:v>
                </c:pt>
                <c:pt idx="4">
                  <c:v>203002</c:v>
                </c:pt>
                <c:pt idx="5">
                  <c:v>167301</c:v>
                </c:pt>
                <c:pt idx="6">
                  <c:v>155158</c:v>
                </c:pt>
                <c:pt idx="7">
                  <c:v>162235</c:v>
                </c:pt>
                <c:pt idx="8">
                  <c:v>167888</c:v>
                </c:pt>
                <c:pt idx="9">
                  <c:v>167553</c:v>
                </c:pt>
                <c:pt idx="10">
                  <c:v>185498</c:v>
                </c:pt>
                <c:pt idx="11">
                  <c:v>141008</c:v>
                </c:pt>
                <c:pt idx="12">
                  <c:v>177327</c:v>
                </c:pt>
                <c:pt idx="13">
                  <c:v>144255</c:v>
                </c:pt>
                <c:pt idx="14">
                  <c:v>189527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9-4614-B389-E86A0D3A613B}"/>
            </c:ext>
          </c:extLst>
        </c:ser>
        <c:ser>
          <c:idx val="2"/>
          <c:order val="2"/>
          <c:tx>
            <c:strRef>
              <c:f>Sheet1!$D$55</c:f>
              <c:strCache>
                <c:ptCount val="1"/>
                <c:pt idx="0">
                  <c:v>Clothes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Sheet1!$D$56:$D$70</c:f>
              <c:numCache>
                <c:formatCode>General</c:formatCode>
                <c:ptCount val="15"/>
                <c:pt idx="0">
                  <c:v>40014</c:v>
                </c:pt>
                <c:pt idx="1">
                  <c:v>40239</c:v>
                </c:pt>
                <c:pt idx="2">
                  <c:v>41107</c:v>
                </c:pt>
                <c:pt idx="3">
                  <c:v>42391</c:v>
                </c:pt>
                <c:pt idx="4">
                  <c:v>38526</c:v>
                </c:pt>
                <c:pt idx="5">
                  <c:v>46793</c:v>
                </c:pt>
                <c:pt idx="6">
                  <c:v>40588</c:v>
                </c:pt>
                <c:pt idx="7">
                  <c:v>51063</c:v>
                </c:pt>
                <c:pt idx="8">
                  <c:v>38439</c:v>
                </c:pt>
                <c:pt idx="9">
                  <c:v>38966</c:v>
                </c:pt>
                <c:pt idx="10">
                  <c:v>43452</c:v>
                </c:pt>
                <c:pt idx="11">
                  <c:v>35665</c:v>
                </c:pt>
                <c:pt idx="12">
                  <c:v>37664</c:v>
                </c:pt>
                <c:pt idx="13">
                  <c:v>45477</c:v>
                </c:pt>
                <c:pt idx="14">
                  <c:v>37630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19-4614-B389-E86A0D3A613B}"/>
            </c:ext>
          </c:extLst>
        </c:ser>
        <c:ser>
          <c:idx val="3"/>
          <c:order val="3"/>
          <c:tx>
            <c:strRef>
              <c:f>Sheet1!$E$55</c:f>
              <c:strCache>
                <c:ptCount val="1"/>
                <c:pt idx="0">
                  <c:v>School Items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Sheet1!$E$56:$E$70</c:f>
              <c:numCache>
                <c:formatCode>General</c:formatCode>
                <c:ptCount val="15"/>
                <c:pt idx="0">
                  <c:v>17357.5</c:v>
                </c:pt>
                <c:pt idx="1">
                  <c:v>21208</c:v>
                </c:pt>
                <c:pt idx="2">
                  <c:v>17193.5</c:v>
                </c:pt>
                <c:pt idx="3">
                  <c:v>14544</c:v>
                </c:pt>
                <c:pt idx="4">
                  <c:v>14358.5</c:v>
                </c:pt>
                <c:pt idx="5">
                  <c:v>15071</c:v>
                </c:pt>
                <c:pt idx="6">
                  <c:v>18598</c:v>
                </c:pt>
                <c:pt idx="7">
                  <c:v>12614</c:v>
                </c:pt>
                <c:pt idx="8">
                  <c:v>12848.5</c:v>
                </c:pt>
                <c:pt idx="9">
                  <c:v>10977.5</c:v>
                </c:pt>
                <c:pt idx="10">
                  <c:v>13143.5</c:v>
                </c:pt>
                <c:pt idx="11">
                  <c:v>16948.5</c:v>
                </c:pt>
                <c:pt idx="12">
                  <c:v>17586.5</c:v>
                </c:pt>
                <c:pt idx="13">
                  <c:v>14763</c:v>
                </c:pt>
                <c:pt idx="14">
                  <c:v>16752.5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19-4614-B389-E86A0D3A6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5681064"/>
        <c:axId val="1698233943"/>
      </c:barChart>
      <c:catAx>
        <c:axId val="1475681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233943"/>
        <c:crosses val="autoZero"/>
        <c:auto val="1"/>
        <c:lblAlgn val="ctr"/>
        <c:lblOffset val="100"/>
        <c:noMultiLvlLbl val="0"/>
      </c:catAx>
      <c:valAx>
        <c:axId val="1698233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</a:t>
                </a:r>
                <a:r>
                  <a:rPr lang="en-US" baseline="0" dirty="0" smtClean="0"/>
                  <a:t> Revenue ($1,000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68106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Electronic Items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Electronics!$C$1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Electronics!$C$2:$C$21</c:f>
              <c:numCache>
                <c:formatCode>General</c:formatCode>
                <c:ptCount val="20"/>
                <c:pt idx="0">
                  <c:v>105</c:v>
                </c:pt>
                <c:pt idx="1">
                  <c:v>179</c:v>
                </c:pt>
                <c:pt idx="2">
                  <c:v>180</c:v>
                </c:pt>
                <c:pt idx="3">
                  <c:v>371</c:v>
                </c:pt>
                <c:pt idx="4">
                  <c:v>130</c:v>
                </c:pt>
                <c:pt idx="5">
                  <c:v>172</c:v>
                </c:pt>
                <c:pt idx="6">
                  <c:v>120</c:v>
                </c:pt>
                <c:pt idx="7">
                  <c:v>174</c:v>
                </c:pt>
                <c:pt idx="8">
                  <c:v>166</c:v>
                </c:pt>
                <c:pt idx="9">
                  <c:v>191</c:v>
                </c:pt>
                <c:pt idx="10">
                  <c:v>172</c:v>
                </c:pt>
                <c:pt idx="11">
                  <c:v>161</c:v>
                </c:pt>
                <c:pt idx="12">
                  <c:v>169</c:v>
                </c:pt>
                <c:pt idx="13">
                  <c:v>163</c:v>
                </c:pt>
                <c:pt idx="14">
                  <c:v>118</c:v>
                </c:pt>
                <c:pt idx="15">
                  <c:v>141</c:v>
                </c:pt>
                <c:pt idx="16">
                  <c:v>178</c:v>
                </c:pt>
                <c:pt idx="17">
                  <c:v>86</c:v>
                </c:pt>
                <c:pt idx="18">
                  <c:v>149</c:v>
                </c:pt>
                <c:pt idx="19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CD-482E-939F-EB06C83FA5CF}"/>
            </c:ext>
          </c:extLst>
        </c:ser>
        <c:ser>
          <c:idx val="1"/>
          <c:order val="1"/>
          <c:tx>
            <c:strRef>
              <c:f>Electronics!$D$1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Electronics!$D$2:$D$21</c:f>
              <c:numCache>
                <c:formatCode>General</c:formatCode>
                <c:ptCount val="20"/>
                <c:pt idx="0">
                  <c:v>134</c:v>
                </c:pt>
                <c:pt idx="1">
                  <c:v>149</c:v>
                </c:pt>
                <c:pt idx="2">
                  <c:v>126</c:v>
                </c:pt>
                <c:pt idx="3">
                  <c:v>237</c:v>
                </c:pt>
                <c:pt idx="4">
                  <c:v>133</c:v>
                </c:pt>
                <c:pt idx="5">
                  <c:v>138</c:v>
                </c:pt>
                <c:pt idx="6">
                  <c:v>141</c:v>
                </c:pt>
                <c:pt idx="7">
                  <c:v>141</c:v>
                </c:pt>
                <c:pt idx="8">
                  <c:v>129</c:v>
                </c:pt>
                <c:pt idx="9">
                  <c:v>148</c:v>
                </c:pt>
                <c:pt idx="10">
                  <c:v>125</c:v>
                </c:pt>
                <c:pt idx="11">
                  <c:v>140</c:v>
                </c:pt>
                <c:pt idx="12">
                  <c:v>115</c:v>
                </c:pt>
                <c:pt idx="13">
                  <c:v>159</c:v>
                </c:pt>
                <c:pt idx="14">
                  <c:v>162</c:v>
                </c:pt>
                <c:pt idx="15">
                  <c:v>84</c:v>
                </c:pt>
                <c:pt idx="16">
                  <c:v>107</c:v>
                </c:pt>
                <c:pt idx="17">
                  <c:v>137</c:v>
                </c:pt>
                <c:pt idx="18">
                  <c:v>170</c:v>
                </c:pt>
                <c:pt idx="19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CD-482E-939F-EB06C83FA5CF}"/>
            </c:ext>
          </c:extLst>
        </c:ser>
        <c:ser>
          <c:idx val="2"/>
          <c:order val="2"/>
          <c:tx>
            <c:strRef>
              <c:f>Electronics!$E$1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Electronics!$E$2:$E$21</c:f>
              <c:numCache>
                <c:formatCode>General</c:formatCode>
                <c:ptCount val="20"/>
                <c:pt idx="0">
                  <c:v>107</c:v>
                </c:pt>
                <c:pt idx="1">
                  <c:v>127</c:v>
                </c:pt>
                <c:pt idx="2">
                  <c:v>166</c:v>
                </c:pt>
                <c:pt idx="3">
                  <c:v>216</c:v>
                </c:pt>
                <c:pt idx="4">
                  <c:v>125</c:v>
                </c:pt>
                <c:pt idx="5">
                  <c:v>158</c:v>
                </c:pt>
                <c:pt idx="6">
                  <c:v>114</c:v>
                </c:pt>
                <c:pt idx="7">
                  <c:v>159</c:v>
                </c:pt>
                <c:pt idx="8">
                  <c:v>178</c:v>
                </c:pt>
                <c:pt idx="9">
                  <c:v>127</c:v>
                </c:pt>
                <c:pt idx="10">
                  <c:v>121</c:v>
                </c:pt>
                <c:pt idx="11">
                  <c:v>105</c:v>
                </c:pt>
                <c:pt idx="12">
                  <c:v>160</c:v>
                </c:pt>
                <c:pt idx="13">
                  <c:v>123</c:v>
                </c:pt>
                <c:pt idx="14">
                  <c:v>128</c:v>
                </c:pt>
                <c:pt idx="15">
                  <c:v>172</c:v>
                </c:pt>
                <c:pt idx="16">
                  <c:v>120</c:v>
                </c:pt>
                <c:pt idx="17">
                  <c:v>180</c:v>
                </c:pt>
                <c:pt idx="18">
                  <c:v>124</c:v>
                </c:pt>
                <c:pt idx="19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CD-482E-939F-EB06C83FA5CF}"/>
            </c:ext>
          </c:extLst>
        </c:ser>
        <c:ser>
          <c:idx val="3"/>
          <c:order val="3"/>
          <c:tx>
            <c:strRef>
              <c:f>Electronics!$F$1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Electronics!$F$2:$F$21</c:f>
              <c:numCache>
                <c:formatCode>General</c:formatCode>
                <c:ptCount val="20"/>
                <c:pt idx="0">
                  <c:v>585</c:v>
                </c:pt>
                <c:pt idx="1">
                  <c:v>670</c:v>
                </c:pt>
                <c:pt idx="2">
                  <c:v>491</c:v>
                </c:pt>
                <c:pt idx="3">
                  <c:v>1099</c:v>
                </c:pt>
                <c:pt idx="4">
                  <c:v>688</c:v>
                </c:pt>
                <c:pt idx="5">
                  <c:v>713</c:v>
                </c:pt>
                <c:pt idx="6">
                  <c:v>644</c:v>
                </c:pt>
                <c:pt idx="7">
                  <c:v>488</c:v>
                </c:pt>
                <c:pt idx="8">
                  <c:v>572</c:v>
                </c:pt>
                <c:pt idx="9">
                  <c:v>636</c:v>
                </c:pt>
                <c:pt idx="10">
                  <c:v>498</c:v>
                </c:pt>
                <c:pt idx="11">
                  <c:v>550</c:v>
                </c:pt>
                <c:pt idx="12">
                  <c:v>626</c:v>
                </c:pt>
                <c:pt idx="13">
                  <c:v>531</c:v>
                </c:pt>
                <c:pt idx="14">
                  <c:v>621</c:v>
                </c:pt>
                <c:pt idx="15">
                  <c:v>496</c:v>
                </c:pt>
                <c:pt idx="16">
                  <c:v>595</c:v>
                </c:pt>
                <c:pt idx="17">
                  <c:v>511</c:v>
                </c:pt>
                <c:pt idx="18">
                  <c:v>534</c:v>
                </c:pt>
                <c:pt idx="19">
                  <c:v>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CD-482E-939F-EB06C83FA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Clothing Items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Clothes!$C$1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Clothes!$C$2:$C$21</c:f>
              <c:numCache>
                <c:formatCode>General</c:formatCode>
                <c:ptCount val="20"/>
                <c:pt idx="0">
                  <c:v>83</c:v>
                </c:pt>
                <c:pt idx="1">
                  <c:v>80</c:v>
                </c:pt>
                <c:pt idx="2">
                  <c:v>103</c:v>
                </c:pt>
                <c:pt idx="3">
                  <c:v>94</c:v>
                </c:pt>
                <c:pt idx="4">
                  <c:v>143</c:v>
                </c:pt>
                <c:pt idx="5">
                  <c:v>111</c:v>
                </c:pt>
                <c:pt idx="6">
                  <c:v>200</c:v>
                </c:pt>
                <c:pt idx="7">
                  <c:v>105</c:v>
                </c:pt>
                <c:pt idx="8">
                  <c:v>132</c:v>
                </c:pt>
                <c:pt idx="9">
                  <c:v>93</c:v>
                </c:pt>
                <c:pt idx="10">
                  <c:v>154</c:v>
                </c:pt>
                <c:pt idx="11">
                  <c:v>132</c:v>
                </c:pt>
                <c:pt idx="12">
                  <c:v>101</c:v>
                </c:pt>
                <c:pt idx="13">
                  <c:v>108</c:v>
                </c:pt>
                <c:pt idx="14">
                  <c:v>99</c:v>
                </c:pt>
                <c:pt idx="15">
                  <c:v>47</c:v>
                </c:pt>
                <c:pt idx="16">
                  <c:v>52</c:v>
                </c:pt>
                <c:pt idx="17">
                  <c:v>124</c:v>
                </c:pt>
                <c:pt idx="18">
                  <c:v>143</c:v>
                </c:pt>
                <c:pt idx="19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B4-4B34-83BC-3A86365BF484}"/>
            </c:ext>
          </c:extLst>
        </c:ser>
        <c:ser>
          <c:idx val="1"/>
          <c:order val="1"/>
          <c:tx>
            <c:strRef>
              <c:f>Clothes!$D$1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Clothes!$D$2:$D$21</c:f>
              <c:numCache>
                <c:formatCode>General</c:formatCode>
                <c:ptCount val="20"/>
                <c:pt idx="0">
                  <c:v>97</c:v>
                </c:pt>
                <c:pt idx="1">
                  <c:v>116</c:v>
                </c:pt>
                <c:pt idx="2">
                  <c:v>91</c:v>
                </c:pt>
                <c:pt idx="3">
                  <c:v>119</c:v>
                </c:pt>
                <c:pt idx="4">
                  <c:v>133</c:v>
                </c:pt>
                <c:pt idx="5">
                  <c:v>149</c:v>
                </c:pt>
                <c:pt idx="6">
                  <c:v>122</c:v>
                </c:pt>
                <c:pt idx="7">
                  <c:v>52</c:v>
                </c:pt>
                <c:pt idx="8">
                  <c:v>110</c:v>
                </c:pt>
                <c:pt idx="9">
                  <c:v>85</c:v>
                </c:pt>
                <c:pt idx="10">
                  <c:v>97</c:v>
                </c:pt>
                <c:pt idx="11">
                  <c:v>92</c:v>
                </c:pt>
                <c:pt idx="12">
                  <c:v>145</c:v>
                </c:pt>
                <c:pt idx="13">
                  <c:v>218</c:v>
                </c:pt>
                <c:pt idx="14">
                  <c:v>130</c:v>
                </c:pt>
                <c:pt idx="15">
                  <c:v>122</c:v>
                </c:pt>
                <c:pt idx="16">
                  <c:v>142</c:v>
                </c:pt>
                <c:pt idx="17">
                  <c:v>120</c:v>
                </c:pt>
                <c:pt idx="18">
                  <c:v>108</c:v>
                </c:pt>
                <c:pt idx="19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B4-4B34-83BC-3A86365BF484}"/>
            </c:ext>
          </c:extLst>
        </c:ser>
        <c:ser>
          <c:idx val="2"/>
          <c:order val="2"/>
          <c:tx>
            <c:strRef>
              <c:f>Clothes!$E$1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Clothes!$E$2:$E$21</c:f>
              <c:numCache>
                <c:formatCode>General</c:formatCode>
                <c:ptCount val="20"/>
                <c:pt idx="0">
                  <c:v>100</c:v>
                </c:pt>
                <c:pt idx="1">
                  <c:v>56</c:v>
                </c:pt>
                <c:pt idx="2">
                  <c:v>110</c:v>
                </c:pt>
                <c:pt idx="3">
                  <c:v>81</c:v>
                </c:pt>
                <c:pt idx="4">
                  <c:v>91</c:v>
                </c:pt>
                <c:pt idx="5">
                  <c:v>50</c:v>
                </c:pt>
                <c:pt idx="6">
                  <c:v>134</c:v>
                </c:pt>
                <c:pt idx="7">
                  <c:v>112</c:v>
                </c:pt>
                <c:pt idx="8">
                  <c:v>111</c:v>
                </c:pt>
                <c:pt idx="9">
                  <c:v>143</c:v>
                </c:pt>
                <c:pt idx="10">
                  <c:v>81</c:v>
                </c:pt>
                <c:pt idx="11">
                  <c:v>49</c:v>
                </c:pt>
                <c:pt idx="12">
                  <c:v>111</c:v>
                </c:pt>
                <c:pt idx="13">
                  <c:v>106</c:v>
                </c:pt>
                <c:pt idx="14">
                  <c:v>129</c:v>
                </c:pt>
                <c:pt idx="15">
                  <c:v>66</c:v>
                </c:pt>
                <c:pt idx="16">
                  <c:v>117</c:v>
                </c:pt>
                <c:pt idx="17">
                  <c:v>108</c:v>
                </c:pt>
                <c:pt idx="18">
                  <c:v>64</c:v>
                </c:pt>
                <c:pt idx="19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B4-4B34-83BC-3A86365BF484}"/>
            </c:ext>
          </c:extLst>
        </c:ser>
        <c:ser>
          <c:idx val="3"/>
          <c:order val="3"/>
          <c:tx>
            <c:strRef>
              <c:f>Clothes!$F$1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Clothes!$F$2:$F$21</c:f>
              <c:numCache>
                <c:formatCode>General</c:formatCode>
                <c:ptCount val="20"/>
                <c:pt idx="0">
                  <c:v>438</c:v>
                </c:pt>
                <c:pt idx="1">
                  <c:v>468</c:v>
                </c:pt>
                <c:pt idx="2">
                  <c:v>345</c:v>
                </c:pt>
                <c:pt idx="3">
                  <c:v>457</c:v>
                </c:pt>
                <c:pt idx="4">
                  <c:v>530</c:v>
                </c:pt>
                <c:pt idx="5">
                  <c:v>489</c:v>
                </c:pt>
                <c:pt idx="6">
                  <c:v>387</c:v>
                </c:pt>
                <c:pt idx="7">
                  <c:v>417</c:v>
                </c:pt>
                <c:pt idx="8">
                  <c:v>453</c:v>
                </c:pt>
                <c:pt idx="9">
                  <c:v>458</c:v>
                </c:pt>
                <c:pt idx="10">
                  <c:v>367</c:v>
                </c:pt>
                <c:pt idx="11">
                  <c:v>446</c:v>
                </c:pt>
                <c:pt idx="12">
                  <c:v>375</c:v>
                </c:pt>
                <c:pt idx="13">
                  <c:v>364</c:v>
                </c:pt>
                <c:pt idx="14">
                  <c:v>352</c:v>
                </c:pt>
                <c:pt idx="15">
                  <c:v>438</c:v>
                </c:pt>
                <c:pt idx="16">
                  <c:v>580</c:v>
                </c:pt>
                <c:pt idx="17">
                  <c:v>444</c:v>
                </c:pt>
                <c:pt idx="18">
                  <c:v>531</c:v>
                </c:pt>
                <c:pt idx="19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B4-4B34-83BC-3A86365BF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Furniture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Furniture!$C$1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Furniture!$C$2:$C$18</c:f>
              <c:numCache>
                <c:formatCode>General</c:formatCode>
                <c:ptCount val="17"/>
                <c:pt idx="0">
                  <c:v>157</c:v>
                </c:pt>
                <c:pt idx="1">
                  <c:v>195</c:v>
                </c:pt>
                <c:pt idx="2">
                  <c:v>165</c:v>
                </c:pt>
                <c:pt idx="3">
                  <c:v>196</c:v>
                </c:pt>
                <c:pt idx="4">
                  <c:v>184</c:v>
                </c:pt>
                <c:pt idx="5">
                  <c:v>184</c:v>
                </c:pt>
                <c:pt idx="6">
                  <c:v>210</c:v>
                </c:pt>
                <c:pt idx="7">
                  <c:v>155</c:v>
                </c:pt>
                <c:pt idx="8">
                  <c:v>184</c:v>
                </c:pt>
                <c:pt idx="9">
                  <c:v>110</c:v>
                </c:pt>
                <c:pt idx="10">
                  <c:v>232</c:v>
                </c:pt>
                <c:pt idx="11">
                  <c:v>137</c:v>
                </c:pt>
                <c:pt idx="12">
                  <c:v>170</c:v>
                </c:pt>
                <c:pt idx="13">
                  <c:v>217</c:v>
                </c:pt>
                <c:pt idx="14">
                  <c:v>215</c:v>
                </c:pt>
                <c:pt idx="15">
                  <c:v>222</c:v>
                </c:pt>
                <c:pt idx="16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C4-435B-A34C-852886AF326F}"/>
            </c:ext>
          </c:extLst>
        </c:ser>
        <c:ser>
          <c:idx val="1"/>
          <c:order val="1"/>
          <c:tx>
            <c:strRef>
              <c:f>Furniture!$D$1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Furniture!$D$2:$D$18</c:f>
              <c:numCache>
                <c:formatCode>General</c:formatCode>
                <c:ptCount val="17"/>
                <c:pt idx="0">
                  <c:v>157</c:v>
                </c:pt>
                <c:pt idx="1">
                  <c:v>196</c:v>
                </c:pt>
                <c:pt idx="2">
                  <c:v>164</c:v>
                </c:pt>
                <c:pt idx="3">
                  <c:v>212</c:v>
                </c:pt>
                <c:pt idx="4">
                  <c:v>188</c:v>
                </c:pt>
                <c:pt idx="5">
                  <c:v>132</c:v>
                </c:pt>
                <c:pt idx="6">
                  <c:v>117</c:v>
                </c:pt>
                <c:pt idx="7">
                  <c:v>162</c:v>
                </c:pt>
                <c:pt idx="8">
                  <c:v>160</c:v>
                </c:pt>
                <c:pt idx="9">
                  <c:v>188</c:v>
                </c:pt>
                <c:pt idx="10">
                  <c:v>194</c:v>
                </c:pt>
                <c:pt idx="11">
                  <c:v>77</c:v>
                </c:pt>
                <c:pt idx="12">
                  <c:v>205</c:v>
                </c:pt>
                <c:pt idx="13">
                  <c:v>165</c:v>
                </c:pt>
                <c:pt idx="14">
                  <c:v>201</c:v>
                </c:pt>
                <c:pt idx="15">
                  <c:v>209</c:v>
                </c:pt>
                <c:pt idx="16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C4-435B-A34C-852886AF326F}"/>
            </c:ext>
          </c:extLst>
        </c:ser>
        <c:ser>
          <c:idx val="2"/>
          <c:order val="2"/>
          <c:tx>
            <c:strRef>
              <c:f>Furniture!$E$1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Furniture!$E$2:$E$18</c:f>
              <c:numCache>
                <c:formatCode>General</c:formatCode>
                <c:ptCount val="17"/>
                <c:pt idx="0">
                  <c:v>191</c:v>
                </c:pt>
                <c:pt idx="1">
                  <c:v>198</c:v>
                </c:pt>
                <c:pt idx="2">
                  <c:v>198</c:v>
                </c:pt>
                <c:pt idx="3">
                  <c:v>204</c:v>
                </c:pt>
                <c:pt idx="4">
                  <c:v>115</c:v>
                </c:pt>
                <c:pt idx="5">
                  <c:v>143</c:v>
                </c:pt>
                <c:pt idx="6">
                  <c:v>215</c:v>
                </c:pt>
                <c:pt idx="7">
                  <c:v>150</c:v>
                </c:pt>
                <c:pt idx="8">
                  <c:v>176</c:v>
                </c:pt>
                <c:pt idx="9">
                  <c:v>163</c:v>
                </c:pt>
                <c:pt idx="10">
                  <c:v>140</c:v>
                </c:pt>
                <c:pt idx="11">
                  <c:v>173</c:v>
                </c:pt>
                <c:pt idx="12">
                  <c:v>139</c:v>
                </c:pt>
                <c:pt idx="13">
                  <c:v>147</c:v>
                </c:pt>
                <c:pt idx="14">
                  <c:v>221</c:v>
                </c:pt>
                <c:pt idx="15">
                  <c:v>167</c:v>
                </c:pt>
                <c:pt idx="16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C4-435B-A34C-852886AF326F}"/>
            </c:ext>
          </c:extLst>
        </c:ser>
        <c:ser>
          <c:idx val="3"/>
          <c:order val="3"/>
          <c:tx>
            <c:strRef>
              <c:f>Furniture!$F$1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Furniture!$F$2:$F$18</c:f>
              <c:numCache>
                <c:formatCode>General</c:formatCode>
                <c:ptCount val="17"/>
                <c:pt idx="0">
                  <c:v>815</c:v>
                </c:pt>
                <c:pt idx="1">
                  <c:v>800</c:v>
                </c:pt>
                <c:pt idx="2">
                  <c:v>727</c:v>
                </c:pt>
                <c:pt idx="3">
                  <c:v>635</c:v>
                </c:pt>
                <c:pt idx="4">
                  <c:v>694</c:v>
                </c:pt>
                <c:pt idx="5">
                  <c:v>716</c:v>
                </c:pt>
                <c:pt idx="6">
                  <c:v>731</c:v>
                </c:pt>
                <c:pt idx="7">
                  <c:v>772</c:v>
                </c:pt>
                <c:pt idx="8">
                  <c:v>486</c:v>
                </c:pt>
                <c:pt idx="9">
                  <c:v>801</c:v>
                </c:pt>
                <c:pt idx="10">
                  <c:v>670</c:v>
                </c:pt>
                <c:pt idx="11">
                  <c:v>703</c:v>
                </c:pt>
                <c:pt idx="12">
                  <c:v>854</c:v>
                </c:pt>
                <c:pt idx="13">
                  <c:v>748</c:v>
                </c:pt>
                <c:pt idx="14">
                  <c:v>708</c:v>
                </c:pt>
                <c:pt idx="15">
                  <c:v>659</c:v>
                </c:pt>
                <c:pt idx="16">
                  <c:v>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C4-435B-A34C-852886AF3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F173F-2F12-4E74-8EA3-2B549C8F3D0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6D885-7C33-4D19-86EB-B0B2792B0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6D885-7C33-4D19-86EB-B0B2792B02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0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19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9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4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4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9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1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6950-D5D4-B0FD-AD6C-D54E67DF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D20D7-E2CC-EEAD-B7D0-BCF55EA3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Jacob Nesteruck, ,Ray Jaconski, Raymond Fillingame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Keyon Hawkins, Martin Salinas</a:t>
            </a:r>
          </a:p>
        </p:txBody>
      </p:sp>
    </p:spTree>
    <p:extLst>
      <p:ext uri="{BB962C8B-B14F-4D97-AF65-F5344CB8AC3E}">
        <p14:creationId xmlns:p14="http://schemas.microsoft.com/office/powerpoint/2010/main" val="310900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1D87-EC48-9F84-4292-02C8D96D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16" y="1920250"/>
            <a:ext cx="9471625" cy="1280890"/>
          </a:xfrm>
        </p:spPr>
        <p:txBody>
          <a:bodyPr>
            <a:noAutofit/>
          </a:bodyPr>
          <a:lstStyle/>
          <a:p>
            <a:r>
              <a:rPr lang="en-US" sz="5400" dirty="0"/>
              <a:t>How does the popularity of products change throughout the </a:t>
            </a:r>
            <a:r>
              <a:rPr lang="en-US" sz="5400" dirty="0" smtClean="0"/>
              <a:t>year?</a:t>
            </a:r>
            <a:br>
              <a:rPr lang="en-US" sz="5400" dirty="0" smtClean="0"/>
            </a:br>
            <a:r>
              <a:rPr lang="en-US" sz="5400" dirty="0" smtClean="0"/>
              <a:t>Per </a:t>
            </a:r>
            <a:r>
              <a:rPr lang="en-US" sz="5400" dirty="0"/>
              <a:t>country?</a:t>
            </a:r>
          </a:p>
        </p:txBody>
      </p:sp>
    </p:spTree>
    <p:extLst>
      <p:ext uri="{BB962C8B-B14F-4D97-AF65-F5344CB8AC3E}">
        <p14:creationId xmlns:p14="http://schemas.microsoft.com/office/powerpoint/2010/main" val="56612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636" y="2612708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Popularity By Quarter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9572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692559"/>
              </p:ext>
            </p:extLst>
          </p:nvPr>
        </p:nvGraphicFramePr>
        <p:xfrm>
          <a:off x="1713391" y="3457852"/>
          <a:ext cx="10478609" cy="3400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558364"/>
              </p:ext>
            </p:extLst>
          </p:nvPr>
        </p:nvGraphicFramePr>
        <p:xfrm>
          <a:off x="1775534" y="0"/>
          <a:ext cx="10416466" cy="3457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85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445456"/>
              </p:ext>
            </p:extLst>
          </p:nvPr>
        </p:nvGraphicFramePr>
        <p:xfrm>
          <a:off x="2521258" y="0"/>
          <a:ext cx="9670742" cy="3355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020085"/>
              </p:ext>
            </p:extLst>
          </p:nvPr>
        </p:nvGraphicFramePr>
        <p:xfrm>
          <a:off x="1553592" y="3355759"/>
          <a:ext cx="10638410" cy="3502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144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Popularity By Month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8748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087582"/>
              </p:ext>
            </p:extLst>
          </p:nvPr>
        </p:nvGraphicFramePr>
        <p:xfrm>
          <a:off x="1500326" y="0"/>
          <a:ext cx="542425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491706"/>
              </p:ext>
            </p:extLst>
          </p:nvPr>
        </p:nvGraphicFramePr>
        <p:xfrm>
          <a:off x="6924582" y="-1"/>
          <a:ext cx="5267417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651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875698"/>
              </p:ext>
            </p:extLst>
          </p:nvPr>
        </p:nvGraphicFramePr>
        <p:xfrm>
          <a:off x="6995605" y="0"/>
          <a:ext cx="519639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919732"/>
              </p:ext>
            </p:extLst>
          </p:nvPr>
        </p:nvGraphicFramePr>
        <p:xfrm>
          <a:off x="1695635" y="0"/>
          <a:ext cx="529997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102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7EE-EBE2-1849-B6CB-F3043836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that see the highest traffic of sales.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A71CD1-0C8F-C73B-7236-7B374D735E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1865212"/>
              </p:ext>
            </p:extLst>
          </p:nvPr>
        </p:nvGraphicFramePr>
        <p:xfrm>
          <a:off x="838200" y="1825625"/>
          <a:ext cx="5181600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090E38C-A908-D7CF-E8B8-697E04174A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8634966"/>
              </p:ext>
            </p:extLst>
          </p:nvPr>
        </p:nvGraphicFramePr>
        <p:xfrm>
          <a:off x="6669240" y="2698877"/>
          <a:ext cx="3764063" cy="268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88">
                  <a:extLst>
                    <a:ext uri="{9D8B030D-6E8A-4147-A177-3AD203B41FA5}">
                      <a16:colId xmlns:a16="http://schemas.microsoft.com/office/drawing/2014/main" val="826528610"/>
                    </a:ext>
                  </a:extLst>
                </a:gridCol>
                <a:gridCol w="1254688">
                  <a:extLst>
                    <a:ext uri="{9D8B030D-6E8A-4147-A177-3AD203B41FA5}">
                      <a16:colId xmlns:a16="http://schemas.microsoft.com/office/drawing/2014/main" val="4263001154"/>
                    </a:ext>
                  </a:extLst>
                </a:gridCol>
                <a:gridCol w="1254687">
                  <a:extLst>
                    <a:ext uri="{9D8B030D-6E8A-4147-A177-3AD203B41FA5}">
                      <a16:colId xmlns:a16="http://schemas.microsoft.com/office/drawing/2014/main" val="1642291773"/>
                    </a:ext>
                  </a:extLst>
                </a:gridCol>
              </a:tblGrid>
              <a:tr h="437515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1776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71021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Ireland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872010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Great Britain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09566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Korea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40592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United States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2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7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9A7B60-0CB4-5DEB-ED0A-5F6F9B68C056}"/>
              </a:ext>
            </a:extLst>
          </p:cNvPr>
          <p:cNvSpPr/>
          <p:nvPr/>
        </p:nvSpPr>
        <p:spPr>
          <a:xfrm>
            <a:off x="1243584" y="1905000"/>
            <a:ext cx="4720438" cy="427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E4668-870D-4427-B97B-706B3132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sales by country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949C4305-9A19-7686-3B46-D6BCAEBDF4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0448957"/>
              </p:ext>
            </p:extLst>
          </p:nvPr>
        </p:nvGraphicFramePr>
        <p:xfrm>
          <a:off x="1243584" y="1905000"/>
          <a:ext cx="4720437" cy="427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7222BED-8EEB-36F6-84ED-06FFC700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44" y="1825625"/>
            <a:ext cx="4039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0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10D9-0EE1-482F-A4C4-4671ACA1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times have the highest traffic of sales? Per country?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E333-F220-61A8-6857-ECD05F67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118-EFAA-3932-C114-49E510A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1752600"/>
            <a:ext cx="3709991" cy="4266755"/>
          </a:xfrm>
        </p:spPr>
        <p:txBody>
          <a:bodyPr>
            <a:normAutofit/>
          </a:bodyPr>
          <a:lstStyle/>
          <a:p>
            <a:r>
              <a:rPr lang="en-US" sz="3600" dirty="0"/>
              <a:t>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9519-F1EC-124F-4F4B-74D6B817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Generate</a:t>
            </a:r>
            <a:r>
              <a:rPr lang="en-US" sz="20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 randomized dataset based on the given E-Commerce data structure </a:t>
            </a:r>
          </a:p>
          <a:p>
            <a:r>
              <a:rPr lang="en-US" sz="20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Analise a large dataset of 10-15 thousand records using an E-Commerce data structure.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3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B700-F28B-4883-AB02-8E3E1C5D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Spark/</a:t>
            </a:r>
            <a:r>
              <a:rPr lang="en-US" dirty="0" err="1" smtClean="0"/>
              <a:t>PySpark</a:t>
            </a:r>
            <a:r>
              <a:rPr lang="en-US" dirty="0" smtClean="0"/>
              <a:t> 3.3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6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024D-67BD-A3F0-2B0C-5482E50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top selling category of items? Per country?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B000-DA3D-610B-26A6-BE254601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Sales By Category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9210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2979C5-D08D-A509-DA26-5C21F36F6110}"/>
              </a:ext>
              <a:ext uri="{147F2762-F138-4A5C-976F-8EAC2B608ADB}">
                <a16:predDERef xmlns:a16="http://schemas.microsoft.com/office/drawing/2014/main" pred="{6BC5C8EB-F469-7951-9257-0E7D21CA3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212906"/>
              </p:ext>
            </p:extLst>
          </p:nvPr>
        </p:nvGraphicFramePr>
        <p:xfrm>
          <a:off x="7226423" y="0"/>
          <a:ext cx="4965577" cy="319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BC5C8EB-F469-7951-9257-0E7D21CA3FA3}"/>
              </a:ext>
              <a:ext uri="{147F2762-F138-4A5C-976F-8EAC2B608ADB}">
                <a16:predDERef xmlns:a16="http://schemas.microsoft.com/office/drawing/2014/main" pred="{CD5655A0-B4E6-B5D5-EF11-36B67C9BA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544823"/>
              </p:ext>
            </p:extLst>
          </p:nvPr>
        </p:nvGraphicFramePr>
        <p:xfrm>
          <a:off x="7226422" y="4003829"/>
          <a:ext cx="4975103" cy="2854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895707"/>
              </p:ext>
            </p:extLst>
          </p:nvPr>
        </p:nvGraphicFramePr>
        <p:xfrm>
          <a:off x="2061098" y="3453415"/>
          <a:ext cx="5165324" cy="340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136109"/>
              </p:ext>
            </p:extLst>
          </p:nvPr>
        </p:nvGraphicFramePr>
        <p:xfrm>
          <a:off x="2061098" y="1"/>
          <a:ext cx="5165325" cy="345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053918" y="3391271"/>
            <a:ext cx="6303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66621" y="6792898"/>
            <a:ext cx="6303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2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 smtClean="0"/>
              <a:t>Best Selling Categories in</a:t>
            </a:r>
            <a:br>
              <a:rPr lang="en-US" sz="7300" dirty="0" smtClean="0"/>
            </a:br>
            <a:r>
              <a:rPr lang="en-US" sz="7300" dirty="0" smtClean="0"/>
              <a:t>Each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3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AFB943-F26F-9280-167B-7D1E8889084B}"/>
              </a:ext>
              <a:ext uri="{147F2762-F138-4A5C-976F-8EAC2B608ADB}">
                <a16:predDERef xmlns:a16="http://schemas.microsoft.com/office/drawing/2014/main" pred="{15912618-5BC3-361F-FCC5-6666397C6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153749"/>
              </p:ext>
            </p:extLst>
          </p:nvPr>
        </p:nvGraphicFramePr>
        <p:xfrm>
          <a:off x="1362270" y="-1"/>
          <a:ext cx="10829730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912618-5BC3-361F-FCC5-6666397C6BA9}"/>
              </a:ext>
              <a:ext uri="{147F2762-F138-4A5C-976F-8EAC2B608ADB}">
                <a16:predDERef xmlns:a16="http://schemas.microsoft.com/office/drawing/2014/main" pred="{50E385AF-4967-B25C-3620-D7CBFD07F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240233"/>
              </p:ext>
            </p:extLst>
          </p:nvPr>
        </p:nvGraphicFramePr>
        <p:xfrm>
          <a:off x="1222310" y="3331028"/>
          <a:ext cx="10969689" cy="3526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449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Selling Categories By 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Clothes – Iran</a:t>
            </a:r>
          </a:p>
          <a:p>
            <a:r>
              <a:rPr lang="en-US" dirty="0" smtClean="0"/>
              <a:t>Furniture – France, Ireland, United States</a:t>
            </a:r>
          </a:p>
          <a:p>
            <a:r>
              <a:rPr lang="en-US" dirty="0" smtClean="0"/>
              <a:t>School Items – Australia, Brazil, China, India, Ukraine</a:t>
            </a:r>
          </a:p>
          <a:p>
            <a:r>
              <a:rPr lang="en-US" dirty="0" smtClean="0"/>
              <a:t>Technology – Germany, Great Britain, Japan, Korea, Mexico, Russia </a:t>
            </a:r>
          </a:p>
        </p:txBody>
      </p:sp>
    </p:spTree>
    <p:extLst>
      <p:ext uri="{BB962C8B-B14F-4D97-AF65-F5344CB8AC3E}">
        <p14:creationId xmlns:p14="http://schemas.microsoft.com/office/powerpoint/2010/main" val="25631229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</TotalTime>
  <Words>257</Words>
  <Application>Microsoft Office PowerPoint</Application>
  <PresentationFormat>Widescreen</PresentationFormat>
  <Paragraphs>64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Project 2</vt:lpstr>
      <vt:lpstr>Task </vt:lpstr>
      <vt:lpstr>Tech Stack</vt:lpstr>
      <vt:lpstr>What is the top selling category of items? Per country?</vt:lpstr>
      <vt:lpstr>Sales By Category</vt:lpstr>
      <vt:lpstr>PowerPoint Presentation</vt:lpstr>
      <vt:lpstr>Best Selling Categories in Each Country</vt:lpstr>
      <vt:lpstr>PowerPoint Presentation</vt:lpstr>
      <vt:lpstr>Best Selling Categories By Country</vt:lpstr>
      <vt:lpstr>How does the popularity of products change throughout the year? Per country?</vt:lpstr>
      <vt:lpstr>Popularity By Quarter</vt:lpstr>
      <vt:lpstr>PowerPoint Presentation</vt:lpstr>
      <vt:lpstr>PowerPoint Presentation</vt:lpstr>
      <vt:lpstr>Popularity By Month</vt:lpstr>
      <vt:lpstr>PowerPoint Presentation</vt:lpstr>
      <vt:lpstr>PowerPoint Presentation</vt:lpstr>
      <vt:lpstr>Locations that see the highest traffic of sales.</vt:lpstr>
      <vt:lpstr>Total sales by country</vt:lpstr>
      <vt:lpstr>What times have the highest traffic of sales? Per country?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Ray Jaconski</dc:creator>
  <cp:lastModifiedBy>Jacob Nesteruck</cp:lastModifiedBy>
  <cp:revision>9</cp:revision>
  <dcterms:created xsi:type="dcterms:W3CDTF">2022-08-24T15:35:46Z</dcterms:created>
  <dcterms:modified xsi:type="dcterms:W3CDTF">2022-08-25T15:39:42Z</dcterms:modified>
</cp:coreProperties>
</file>