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1975A"/>
    <a:srgbClr val="698ED0"/>
    <a:srgbClr val="43682B"/>
    <a:srgbClr val="255E91"/>
    <a:srgbClr val="997300"/>
    <a:srgbClr val="636363"/>
    <a:srgbClr val="9E480E"/>
    <a:srgbClr val="26447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aconski" userId="7d6821f44f725f9c" providerId="LiveId" clId="{8460C7E7-B3CB-47B6-B229-A41A96D1986C}"/>
    <pc:docChg chg="modSld">
      <pc:chgData name="Ray Jaconski" userId="7d6821f44f725f9c" providerId="LiveId" clId="{8460C7E7-B3CB-47B6-B229-A41A96D1986C}" dt="2022-08-24T16:34:52.289" v="23" actId="14100"/>
      <pc:docMkLst>
        <pc:docMk/>
      </pc:docMkLst>
      <pc:sldChg chg="modSp mod">
        <pc:chgData name="Ray Jaconski" userId="7d6821f44f725f9c" providerId="LiveId" clId="{8460C7E7-B3CB-47B6-B229-A41A96D1986C}" dt="2022-08-24T16:34:52.289" v="23" actId="14100"/>
        <pc:sldMkLst>
          <pc:docMk/>
          <pc:sldMk cId="3109001424" sldId="256"/>
        </pc:sldMkLst>
        <pc:spChg chg="mod">
          <ac:chgData name="Ray Jaconski" userId="7d6821f44f725f9c" providerId="LiveId" clId="{8460C7E7-B3CB-47B6-B229-A41A96D1986C}" dt="2022-08-24T16:34:52.289" v="23" actId="14100"/>
          <ac:spMkLst>
            <pc:docMk/>
            <pc:sldMk cId="3109001424" sldId="256"/>
            <ac:spMk id="2" creationId="{F10A6950-D5D4-B0FD-AD6C-D54E67DF4349}"/>
          </ac:spMkLst>
        </pc:spChg>
      </pc:sldChg>
      <pc:sldChg chg="modSp mod">
        <pc:chgData name="Ray Jaconski" userId="7d6821f44f725f9c" providerId="LiveId" clId="{8460C7E7-B3CB-47B6-B229-A41A96D1986C}" dt="2022-08-24T16:34:11.472" v="22" actId="122"/>
        <pc:sldMkLst>
          <pc:docMk/>
          <pc:sldMk cId="3348108809" sldId="263"/>
        </pc:sldMkLst>
        <pc:spChg chg="mod">
          <ac:chgData name="Ray Jaconski" userId="7d6821f44f725f9c" providerId="LiveId" clId="{8460C7E7-B3CB-47B6-B229-A41A96D1986C}" dt="2022-08-24T16:34:11.472" v="22" actId="122"/>
          <ac:spMkLst>
            <pc:docMk/>
            <pc:sldMk cId="3348108809" sldId="263"/>
            <ac:spMk id="2" creationId="{9C7E4668-870D-4427-B97B-706B3132BE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FF1-8096-4A72340BBE12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B-4FF1-8096-4A72340BBE12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B-4FF1-8096-4A72340BBE12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B-4FF1-8096-4A72340BBE12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B-4FF1-8096-4A72340BB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D-4B29-A93C-C3DC2531A075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D-4B29-A93C-C3DC2531A075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D-4B29-A93C-C3DC2531A075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D-4B29-A93C-C3DC2531A075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D-4B29-A93C-C3DC2531A075}"/>
            </c:ext>
          </c:extLst>
        </c:ser>
        <c:ser>
          <c:idx val="5"/>
          <c:order val="5"/>
          <c:tx>
            <c:strRef>
              <c:f>'part-00000-dc14e059-f553-49e3-9'!$A$6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'part-00000-dc14e059-f553-49e3-9'!$B$6</c:f>
              <c:numCache>
                <c:formatCode>General</c:formatCode>
                <c:ptCount val="1"/>
                <c:pt idx="0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D-4B29-A93C-C3DC2531A075}"/>
            </c:ext>
          </c:extLst>
        </c:ser>
        <c:ser>
          <c:idx val="6"/>
          <c:order val="6"/>
          <c:tx>
            <c:strRef>
              <c:f>'part-00000-dc14e059-f553-49e3-9'!$A$7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'part-00000-dc14e059-f553-49e3-9'!$B$7</c:f>
              <c:numCache>
                <c:formatCode>General</c:formatCode>
                <c:ptCount val="1"/>
                <c:pt idx="0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7D-4B29-A93C-C3DC2531A075}"/>
            </c:ext>
          </c:extLst>
        </c:ser>
        <c:ser>
          <c:idx val="7"/>
          <c:order val="7"/>
          <c:tx>
            <c:strRef>
              <c:f>'part-00000-dc14e059-f553-49e3-9'!$A$8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'part-00000-dc14e059-f553-49e3-9'!$B$8</c:f>
              <c:numCache>
                <c:formatCode>General</c:formatCode>
                <c:ptCount val="1"/>
                <c:pt idx="0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7D-4B29-A93C-C3DC2531A075}"/>
            </c:ext>
          </c:extLst>
        </c:ser>
        <c:ser>
          <c:idx val="8"/>
          <c:order val="8"/>
          <c:tx>
            <c:strRef>
              <c:f>'part-00000-dc14e059-f553-49e3-9'!$A$9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'part-00000-dc14e059-f553-49e3-9'!$B$9</c:f>
              <c:numCache>
                <c:formatCode>General</c:formatCode>
                <c:ptCount val="1"/>
                <c:pt idx="0">
                  <c:v>4104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7D-4B29-A93C-C3DC2531A075}"/>
            </c:ext>
          </c:extLst>
        </c:ser>
        <c:ser>
          <c:idx val="9"/>
          <c:order val="9"/>
          <c:tx>
            <c:strRef>
              <c:f>'part-00000-dc14e059-f553-49e3-9'!$A$10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'part-00000-dc14e059-f553-49e3-9'!$B$10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7D-4B29-A93C-C3DC2531A075}"/>
            </c:ext>
          </c:extLst>
        </c:ser>
        <c:ser>
          <c:idx val="10"/>
          <c:order val="10"/>
          <c:tx>
            <c:strRef>
              <c:f>'part-00000-dc14e059-f553-49e3-9'!$A$11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'part-00000-dc14e059-f553-49e3-9'!$B$11</c:f>
              <c:numCache>
                <c:formatCode>General</c:formatCode>
                <c:ptCount val="1"/>
                <c:pt idx="0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7D-4B29-A93C-C3DC2531A075}"/>
            </c:ext>
          </c:extLst>
        </c:ser>
        <c:ser>
          <c:idx val="11"/>
          <c:order val="11"/>
          <c:tx>
            <c:strRef>
              <c:f>'part-00000-dc14e059-f553-49e3-9'!$A$12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'part-00000-dc14e059-f553-49e3-9'!$B$12</c:f>
              <c:numCache>
                <c:formatCode>General</c:formatCode>
                <c:ptCount val="1"/>
                <c:pt idx="0">
                  <c:v>3977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7D-4B29-A93C-C3DC2531A075}"/>
            </c:ext>
          </c:extLst>
        </c:ser>
        <c:ser>
          <c:idx val="12"/>
          <c:order val="12"/>
          <c:tx>
            <c:strRef>
              <c:f>'part-00000-dc14e059-f553-49e3-9'!$A$13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'part-00000-dc14e059-f553-49e3-9'!$B$13</c:f>
              <c:numCache>
                <c:formatCode>General</c:formatCode>
                <c:ptCount val="1"/>
                <c:pt idx="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7D-4B29-A93C-C3DC2531A075}"/>
            </c:ext>
          </c:extLst>
        </c:ser>
        <c:ser>
          <c:idx val="13"/>
          <c:order val="13"/>
          <c:tx>
            <c:strRef>
              <c:f>'part-00000-dc14e059-f553-49e3-9'!$A$14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'part-00000-dc14e059-f553-49e3-9'!$B$14</c:f>
              <c:numCache>
                <c:formatCode>General</c:formatCode>
                <c:ptCount val="1"/>
                <c:pt idx="0">
                  <c:v>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37D-4B29-A93C-C3DC2531A075}"/>
            </c:ext>
          </c:extLst>
        </c:ser>
        <c:ser>
          <c:idx val="14"/>
          <c:order val="14"/>
          <c:tx>
            <c:strRef>
              <c:f>'part-00000-dc14e059-f553-49e3-9'!$A$15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'part-00000-dc14e059-f553-49e3-9'!$B$15</c:f>
              <c:numCache>
                <c:formatCode>General</c:formatCode>
                <c:ptCount val="1"/>
                <c:pt idx="0">
                  <c:v>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7D-4B29-A93C-C3DC2531A0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173F-2F12-4E74-8EA3-2B549C8F3D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885-7C33-4D19-86EB-B0B2792B0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6D885-7C33-4D19-86EB-B0B2792B02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5F3C-DB26-05E5-4D44-6CCFE01DE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EA3F-F6B5-8BFE-B9FF-38C7F9B1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3DC9-87DF-42FD-F149-CD109CBE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E10F-FA1B-55BF-491D-5662EC85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D41C-3708-A9FB-4CC5-2F441767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6B55-C3A0-701B-1BA3-08F15666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5E2A-1B66-52DC-8B16-BDD1E020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354A-909C-339C-D9A9-B803D396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24B3-AA1D-4D2E-ADF7-8111F85E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263B-5CE3-68F1-5B39-D4CA042D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4B4AB-9B45-660F-9B15-121AEF77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FF3A0-0E1F-87CF-8979-B04675AFE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7831-75AF-27A3-3BD2-829D47EA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5269-0AC3-04BE-4AAE-566D2E7C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A2F3-0E96-8838-8AD1-94FC8751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F94D-532B-91AC-A6DE-479A2D0D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C70D-9FA2-2D77-75CC-3DFED35B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0458-1E06-C467-2D47-DD993AA4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80B2-E1B3-5BFB-8892-3A8F9FDC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D5DE-5E36-4585-31DD-57E1252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F817-4E09-30E1-86C2-078E0179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A5F0-5669-7E2D-A7AF-9652231B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8A20-4CC4-030B-D2EB-1BB5EB38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A9B9-B802-9E4F-9385-DD9BB2D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D572-C997-1DAA-8C7F-3BB46B9F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6BDE-949C-E9A7-089E-62BAC6F4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924F-A2A2-DC27-9C8D-96D9DB925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24B5E-B1C7-D24A-32FA-D2523EF9E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6077-E660-AA85-059E-9688917D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23EE-F44C-70BF-41A0-FA255F2C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6BD4-12A4-A385-9F2C-AD68A907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8343-AACA-18FC-5284-37B8ADA8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0995-55F9-9AD7-4E51-2E60B1065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7AAD-3C73-B593-4D90-B9B74B0D3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5FE1E-4324-A55C-2AB5-511E59094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85BB0-035B-6C7B-7D62-EF495F032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25FEE-25AA-5E95-FACE-A5252FA8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A611-F8A4-9012-514A-19E47556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F076C-3094-6561-F738-ACFABD91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FB51-A626-E8E7-791A-2E95224F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0093E-B842-BFC4-25EB-1EFCCC33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5C4B5-BB10-52EA-2CA1-0226F0CA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778AD-3E85-E725-882E-65CF9129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4C158-2420-E007-9A9C-F8D97AB5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2510-FDE5-C7E4-E3CC-DFFB5E2C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951FE-D8C0-0CBB-6BDC-57A28471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A15E-9FA1-5897-A071-0818CB70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C017-94E1-141B-57D3-793DA12F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5FA6-C370-46F5-3081-85316C15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7B68-B35C-CDF4-3FFF-E71C19E8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8679-041A-1C9B-4F31-EDF7846B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2DAB2-B7E8-4A03-208D-59DEF84C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0C12-4F3D-AE16-BB65-BABB4888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724E5-1A84-39D1-ACE7-BFF89FD3F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499CC-4A06-C2BC-A4F9-E5D4B82AB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4215C-681E-2D6C-F0A7-75054C08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AF37-AEE7-8F95-16BD-95FAAC3B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3F52-87A3-D161-F8C8-204FFD5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1E012-238C-2DF1-D197-BEFE6124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A594-909C-6404-3C19-43EE44E5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9B3C-071F-F962-F7E5-F45EA3AD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5604-80C6-425A-B832-546FCA8D96C9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DF6B-68E1-6C4F-1ECE-F9150754B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0C448-6C85-4456-C580-FF73B875B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950-D5D4-B0FD-AD6C-D54E67DF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8269"/>
          </a:xfrm>
        </p:spPr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20D7-E2CC-EEAD-B7D0-BCF55EA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55862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Jacob </a:t>
            </a:r>
            <a:r>
              <a:rPr lang="en-US" dirty="0" err="1"/>
              <a:t>Nesteruck</a:t>
            </a:r>
            <a:r>
              <a:rPr lang="en-US" dirty="0"/>
              <a:t>, ,Ray Jaconski, Raymond Fillingame</a:t>
            </a:r>
          </a:p>
          <a:p>
            <a:r>
              <a:rPr lang="en-US" dirty="0"/>
              <a:t>Keyon Hawkins, Martin Salinas</a:t>
            </a:r>
          </a:p>
        </p:txBody>
      </p:sp>
    </p:spTree>
    <p:extLst>
      <p:ext uri="{BB962C8B-B14F-4D97-AF65-F5344CB8AC3E}">
        <p14:creationId xmlns:p14="http://schemas.microsoft.com/office/powerpoint/2010/main" val="31090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18-EFAA-3932-C114-49E510A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9519-F1EC-124F-4F4B-74D6B817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Generate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 randomized dataset based on the given E-Commerce data structure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Analise a large dataset of 10-15 thousand records using an E-Commerce data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3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700-F28B-4883-AB02-8E3E1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4D-67BD-A3F0-2B0C-5482E50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top selling category of items?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B000-DA3D-610B-26A6-BE254601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D87-EC48-9F84-4292-02C8D96D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popularity of products change throughout the year?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FFA9-17E5-8D59-F22B-FF138D64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7EE-EBE2-1849-B6CB-F3043836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that see the highest traffic of sales.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A71CD1-0C8F-C73B-7236-7B374D735E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865212"/>
              </p:ext>
            </p:extLst>
          </p:nvPr>
        </p:nvGraphicFramePr>
        <p:xfrm>
          <a:off x="838200" y="1825625"/>
          <a:ext cx="51816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090E38C-A908-D7CF-E8B8-697E04174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8634966"/>
              </p:ext>
            </p:extLst>
          </p:nvPr>
        </p:nvGraphicFramePr>
        <p:xfrm>
          <a:off x="6669240" y="2698877"/>
          <a:ext cx="3764063" cy="247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88">
                  <a:extLst>
                    <a:ext uri="{9D8B030D-6E8A-4147-A177-3AD203B41FA5}">
                      <a16:colId xmlns:a16="http://schemas.microsoft.com/office/drawing/2014/main" val="826528610"/>
                    </a:ext>
                  </a:extLst>
                </a:gridCol>
                <a:gridCol w="1254688">
                  <a:extLst>
                    <a:ext uri="{9D8B030D-6E8A-4147-A177-3AD203B41FA5}">
                      <a16:colId xmlns:a16="http://schemas.microsoft.com/office/drawing/2014/main" val="4263001154"/>
                    </a:ext>
                  </a:extLst>
                </a:gridCol>
                <a:gridCol w="1254687">
                  <a:extLst>
                    <a:ext uri="{9D8B030D-6E8A-4147-A177-3AD203B41FA5}">
                      <a16:colId xmlns:a16="http://schemas.microsoft.com/office/drawing/2014/main" val="164229177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77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71021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72010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Great Britain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0956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40592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4668-870D-4427-B97B-706B313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sales by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22BED-8EEB-36F6-84ED-06FFC700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44" y="1825625"/>
            <a:ext cx="4039145" cy="4351338"/>
          </a:xfrm>
          <a:prstGeom prst="rect">
            <a:avLst/>
          </a:prstGeom>
        </p:spPr>
      </p:pic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49C4305-9A19-7686-3B46-D6BCAEBDF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638186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810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0D9-0EE1-482F-A4C4-4671ACA1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times have the highest traffic of sales?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E333-F220-61A8-6857-ECD05F67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121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2</vt:lpstr>
      <vt:lpstr>Task </vt:lpstr>
      <vt:lpstr>PowerPoint Presentation</vt:lpstr>
      <vt:lpstr>What is the top selling category of items? Per country?</vt:lpstr>
      <vt:lpstr>How does the popularity of products change throughout the year? Per country?</vt:lpstr>
      <vt:lpstr>Locations that see the highest traffic of sales.</vt:lpstr>
      <vt:lpstr>Total sales by country</vt:lpstr>
      <vt:lpstr>What times have the highest traffic of sales? Per country?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Ray Jaconski</dc:creator>
  <cp:lastModifiedBy>Ray Jaconski</cp:lastModifiedBy>
  <cp:revision>1</cp:revision>
  <dcterms:created xsi:type="dcterms:W3CDTF">2022-08-24T15:35:46Z</dcterms:created>
  <dcterms:modified xsi:type="dcterms:W3CDTF">2022-08-24T16:35:02Z</dcterms:modified>
</cp:coreProperties>
</file>