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1B89C4-118D-4F7B-A2BF-03A1EC4D2D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GlobalQuakes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4F7C6F-ED10-43E8-9BAC-E18142282C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1/6/2025 5:40:12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2BF8E73-6FBB-4ED2-AB77-123CB37EB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2025-01-06T23:40:13Z</dcterms:created>
  <dcterms:modified xsi:type="dcterms:W3CDTF">2025-01-06T23:40:13Z</dcterms:modified>
</cp:coreProperties>
</file>