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D0305"/>
    <a:srgbClr val="AEEAFA"/>
    <a:srgbClr val="299CFF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F730D-DE0D-4952-883E-891F3F11681F}" v="195" dt="2021-06-21T19:29:20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Monteiro" userId="a7ba58b6ea9f7a2b" providerId="LiveId" clId="{652F730D-DE0D-4952-883E-891F3F11681F}"/>
    <pc:docChg chg="undo custSel addSld delSld modSld sldOrd">
      <pc:chgData name="Flavio Monteiro" userId="a7ba58b6ea9f7a2b" providerId="LiveId" clId="{652F730D-DE0D-4952-883E-891F3F11681F}" dt="2021-06-21T19:29:20.646" v="2466" actId="1038"/>
      <pc:docMkLst>
        <pc:docMk/>
      </pc:docMkLst>
      <pc:sldChg chg="modTransition">
        <pc:chgData name="Flavio Monteiro" userId="a7ba58b6ea9f7a2b" providerId="LiveId" clId="{652F730D-DE0D-4952-883E-891F3F11681F}" dt="2021-06-21T17:26:35.102" v="2420"/>
        <pc:sldMkLst>
          <pc:docMk/>
          <pc:sldMk cId="720928810" sldId="256"/>
        </pc:sldMkLst>
      </pc:sldChg>
      <pc:sldChg chg="addSp delSp modSp mod modTransition modClrScheme chgLayout">
        <pc:chgData name="Flavio Monteiro" userId="a7ba58b6ea9f7a2b" providerId="LiveId" clId="{652F730D-DE0D-4952-883E-891F3F11681F}" dt="2021-06-21T17:26:35.102" v="2420"/>
        <pc:sldMkLst>
          <pc:docMk/>
          <pc:sldMk cId="2059971362" sldId="257"/>
        </pc:sldMkLst>
        <pc:spChg chg="del">
          <ac:chgData name="Flavio Monteiro" userId="a7ba58b6ea9f7a2b" providerId="LiveId" clId="{652F730D-DE0D-4952-883E-891F3F11681F}" dt="2021-06-19T18:28:57.941" v="18" actId="478"/>
          <ac:spMkLst>
            <pc:docMk/>
            <pc:sldMk cId="2059971362" sldId="257"/>
            <ac:spMk id="2" creationId="{00000000-0000-0000-0000-000000000000}"/>
          </ac:spMkLst>
        </pc:spChg>
        <pc:spChg chg="del">
          <ac:chgData name="Flavio Monteiro" userId="a7ba58b6ea9f7a2b" providerId="LiveId" clId="{652F730D-DE0D-4952-883E-891F3F11681F}" dt="2021-06-19T18:29:01.232" v="19" actId="700"/>
          <ac:spMkLst>
            <pc:docMk/>
            <pc:sldMk cId="2059971362" sldId="257"/>
            <ac:spMk id="3" creationId="{00000000-0000-0000-0000-000000000000}"/>
          </ac:spMkLst>
        </pc:spChg>
        <pc:spChg chg="add del mod">
          <ac:chgData name="Flavio Monteiro" userId="a7ba58b6ea9f7a2b" providerId="LiveId" clId="{652F730D-DE0D-4952-883E-891F3F11681F}" dt="2021-06-19T18:29:01.232" v="19" actId="700"/>
          <ac:spMkLst>
            <pc:docMk/>
            <pc:sldMk cId="2059971362" sldId="257"/>
            <ac:spMk id="5" creationId="{0B2917DB-AB22-471A-A033-9E44CA88D1D7}"/>
          </ac:spMkLst>
        </pc:spChg>
        <pc:spChg chg="add mod">
          <ac:chgData name="Flavio Monteiro" userId="a7ba58b6ea9f7a2b" providerId="LiveId" clId="{652F730D-DE0D-4952-883E-891F3F11681F}" dt="2021-06-19T18:29:40.060" v="55" actId="27636"/>
          <ac:spMkLst>
            <pc:docMk/>
            <pc:sldMk cId="2059971362" sldId="257"/>
            <ac:spMk id="6" creationId="{BD094F93-A66D-4B60-8239-FE0552D51B68}"/>
          </ac:spMkLst>
        </pc:spChg>
        <pc:spChg chg="add del mod ord">
          <ac:chgData name="Flavio Monteiro" userId="a7ba58b6ea9f7a2b" providerId="LiveId" clId="{652F730D-DE0D-4952-883E-891F3F11681F}" dt="2021-06-19T19:03:02.434" v="348" actId="478"/>
          <ac:spMkLst>
            <pc:docMk/>
            <pc:sldMk cId="2059971362" sldId="257"/>
            <ac:spMk id="7" creationId="{01D24568-267D-4703-9097-7AC7F074E805}"/>
          </ac:spMkLst>
        </pc:spChg>
        <pc:spChg chg="add mod ord">
          <ac:chgData name="Flavio Monteiro" userId="a7ba58b6ea9f7a2b" providerId="LiveId" clId="{652F730D-DE0D-4952-883E-891F3F11681F}" dt="2021-06-19T19:27:38.364" v="1606" actId="20577"/>
          <ac:spMkLst>
            <pc:docMk/>
            <pc:sldMk cId="2059971362" sldId="257"/>
            <ac:spMk id="8" creationId="{C1784047-DBE4-4BF6-B099-C8443FAF2521}"/>
          </ac:spMkLst>
        </pc:spChg>
        <pc:spChg chg="add del mod ord">
          <ac:chgData name="Flavio Monteiro" userId="a7ba58b6ea9f7a2b" providerId="LiveId" clId="{652F730D-DE0D-4952-883E-891F3F11681F}" dt="2021-06-19T19:07:15.194" v="653" actId="478"/>
          <ac:spMkLst>
            <pc:docMk/>
            <pc:sldMk cId="2059971362" sldId="257"/>
            <ac:spMk id="9" creationId="{A404CA89-6D44-40C7-8E96-C48625DC0684}"/>
          </ac:spMkLst>
        </pc:spChg>
        <pc:spChg chg="add del mod ord">
          <ac:chgData name="Flavio Monteiro" userId="a7ba58b6ea9f7a2b" providerId="LiveId" clId="{652F730D-DE0D-4952-883E-891F3F11681F}" dt="2021-06-19T19:10:53.339" v="888" actId="478"/>
          <ac:spMkLst>
            <pc:docMk/>
            <pc:sldMk cId="2059971362" sldId="257"/>
            <ac:spMk id="10" creationId="{D889B760-805A-491E-B2B4-11A60BBED542}"/>
          </ac:spMkLst>
        </pc:spChg>
        <pc:spChg chg="add mod ord">
          <ac:chgData name="Flavio Monteiro" userId="a7ba58b6ea9f7a2b" providerId="LiveId" clId="{652F730D-DE0D-4952-883E-891F3F11681F}" dt="2021-06-19T19:27:51.273" v="1607" actId="6549"/>
          <ac:spMkLst>
            <pc:docMk/>
            <pc:sldMk cId="2059971362" sldId="257"/>
            <ac:spMk id="11" creationId="{E7E09886-21CF-4A3A-A741-4E2C1B92D1BF}"/>
          </ac:spMkLst>
        </pc:spChg>
      </pc:sldChg>
      <pc:sldChg chg="addSp delSp modSp mod modTransition">
        <pc:chgData name="Flavio Monteiro" userId="a7ba58b6ea9f7a2b" providerId="LiveId" clId="{652F730D-DE0D-4952-883E-891F3F11681F}" dt="2021-06-21T17:26:35.102" v="2420"/>
        <pc:sldMkLst>
          <pc:docMk/>
          <pc:sldMk cId="2400464218" sldId="258"/>
        </pc:sldMkLst>
        <pc:spChg chg="del">
          <ac:chgData name="Flavio Monteiro" userId="a7ba58b6ea9f7a2b" providerId="LiveId" clId="{652F730D-DE0D-4952-883E-891F3F11681F}" dt="2021-06-19T18:29:48.300" v="56" actId="478"/>
          <ac:spMkLst>
            <pc:docMk/>
            <pc:sldMk cId="2400464218" sldId="258"/>
            <ac:spMk id="2" creationId="{00000000-0000-0000-0000-000000000000}"/>
          </ac:spMkLst>
        </pc:spChg>
        <pc:spChg chg="add del mod">
          <ac:chgData name="Flavio Monteiro" userId="a7ba58b6ea9f7a2b" providerId="LiveId" clId="{652F730D-DE0D-4952-883E-891F3F11681F}" dt="2021-06-19T18:29:51.948" v="58" actId="478"/>
          <ac:spMkLst>
            <pc:docMk/>
            <pc:sldMk cId="2400464218" sldId="258"/>
            <ac:spMk id="9" creationId="{3A346C4A-F072-4958-8E26-A9C93BA8B8B6}"/>
          </ac:spMkLst>
        </pc:spChg>
        <pc:spChg chg="add mod">
          <ac:chgData name="Flavio Monteiro" userId="a7ba58b6ea9f7a2b" providerId="LiveId" clId="{652F730D-DE0D-4952-883E-891F3F11681F}" dt="2021-06-19T18:30:18.795" v="89" actId="20577"/>
          <ac:spMkLst>
            <pc:docMk/>
            <pc:sldMk cId="2400464218" sldId="258"/>
            <ac:spMk id="10" creationId="{6BB6B1D0-21CA-43BF-9F79-9017B9C36275}"/>
          </ac:spMkLst>
        </pc:spChg>
        <pc:spChg chg="add mod">
          <ac:chgData name="Flavio Monteiro" userId="a7ba58b6ea9f7a2b" providerId="LiveId" clId="{652F730D-DE0D-4952-883E-891F3F11681F}" dt="2021-06-20T23:57:31.157" v="1850" actId="1076"/>
          <ac:spMkLst>
            <pc:docMk/>
            <pc:sldMk cId="2400464218" sldId="258"/>
            <ac:spMk id="11" creationId="{64307200-C625-44FD-AA8F-DE717E834AED}"/>
          </ac:spMkLst>
        </pc:spChg>
        <pc:spChg chg="add mod">
          <ac:chgData name="Flavio Monteiro" userId="a7ba58b6ea9f7a2b" providerId="LiveId" clId="{652F730D-DE0D-4952-883E-891F3F11681F}" dt="2021-06-20T23:58:20.119" v="1872" actId="164"/>
          <ac:spMkLst>
            <pc:docMk/>
            <pc:sldMk cId="2400464218" sldId="258"/>
            <ac:spMk id="13" creationId="{57852986-CBEB-472B-A86E-6335245752CB}"/>
          </ac:spMkLst>
        </pc:spChg>
        <pc:grpChg chg="add mod">
          <ac:chgData name="Flavio Monteiro" userId="a7ba58b6ea9f7a2b" providerId="LiveId" clId="{652F730D-DE0D-4952-883E-891F3F11681F}" dt="2021-06-20T23:57:31.157" v="1850" actId="1076"/>
          <ac:grpSpMkLst>
            <pc:docMk/>
            <pc:sldMk cId="2400464218" sldId="258"/>
            <ac:grpSpMk id="12" creationId="{47160772-690E-4CE1-9C5A-9C8B1A9C4F10}"/>
          </ac:grpSpMkLst>
        </pc:grpChg>
        <pc:grpChg chg="add mod">
          <ac:chgData name="Flavio Monteiro" userId="a7ba58b6ea9f7a2b" providerId="LiveId" clId="{652F730D-DE0D-4952-883E-891F3F11681F}" dt="2021-06-20T23:58:20.119" v="1872" actId="164"/>
          <ac:grpSpMkLst>
            <pc:docMk/>
            <pc:sldMk cId="2400464218" sldId="258"/>
            <ac:grpSpMk id="14" creationId="{C058319E-4B57-4076-B9D9-DED4C39B5A06}"/>
          </ac:grpSpMkLst>
        </pc:grpChg>
        <pc:picChg chg="mod">
          <ac:chgData name="Flavio Monteiro" userId="a7ba58b6ea9f7a2b" providerId="LiveId" clId="{652F730D-DE0D-4952-883E-891F3F11681F}" dt="2021-06-19T18:30:48.306" v="118" actId="1036"/>
          <ac:picMkLst>
            <pc:docMk/>
            <pc:sldMk cId="2400464218" sldId="258"/>
            <ac:picMk id="7" creationId="{506FBA0E-03B4-44F4-BA10-F1AD277CB583}"/>
          </ac:picMkLst>
        </pc:picChg>
        <pc:picChg chg="add mod">
          <ac:chgData name="Flavio Monteiro" userId="a7ba58b6ea9f7a2b" providerId="LiveId" clId="{652F730D-DE0D-4952-883E-891F3F11681F}" dt="2021-06-20T23:57:31.157" v="1850" actId="1076"/>
          <ac:picMkLst>
            <pc:docMk/>
            <pc:sldMk cId="2400464218" sldId="258"/>
            <ac:picMk id="3074" creationId="{D50E67F1-4B8B-4A99-95E0-4024B8EBD988}"/>
          </ac:picMkLst>
        </pc:picChg>
        <pc:picChg chg="add mod">
          <ac:chgData name="Flavio Monteiro" userId="a7ba58b6ea9f7a2b" providerId="LiveId" clId="{652F730D-DE0D-4952-883E-891F3F11681F}" dt="2021-06-20T23:58:20.119" v="1872" actId="164"/>
          <ac:picMkLst>
            <pc:docMk/>
            <pc:sldMk cId="2400464218" sldId="258"/>
            <ac:picMk id="3076" creationId="{3FF082E9-1C23-4B64-A47B-E7B114832F88}"/>
          </ac:picMkLst>
        </pc:picChg>
      </pc:sldChg>
      <pc:sldChg chg="addSp delSp modSp mod modTransition">
        <pc:chgData name="Flavio Monteiro" userId="a7ba58b6ea9f7a2b" providerId="LiveId" clId="{652F730D-DE0D-4952-883E-891F3F11681F}" dt="2021-06-21T17:26:35.102" v="2420"/>
        <pc:sldMkLst>
          <pc:docMk/>
          <pc:sldMk cId="2218519378" sldId="259"/>
        </pc:sldMkLst>
        <pc:spChg chg="del">
          <ac:chgData name="Flavio Monteiro" userId="a7ba58b6ea9f7a2b" providerId="LiveId" clId="{652F730D-DE0D-4952-883E-891F3F11681F}" dt="2021-06-19T18:30:25.888" v="90" actId="478"/>
          <ac:spMkLst>
            <pc:docMk/>
            <pc:sldMk cId="2218519378" sldId="259"/>
            <ac:spMk id="2" creationId="{00000000-0000-0000-0000-000000000000}"/>
          </ac:spMkLst>
        </pc:spChg>
        <pc:spChg chg="add del mod">
          <ac:chgData name="Flavio Monteiro" userId="a7ba58b6ea9f7a2b" providerId="LiveId" clId="{652F730D-DE0D-4952-883E-891F3F11681F}" dt="2021-06-19T18:30:28.754" v="91" actId="478"/>
          <ac:spMkLst>
            <pc:docMk/>
            <pc:sldMk cId="2218519378" sldId="259"/>
            <ac:spMk id="6" creationId="{D7BA3D72-D212-47F9-AD5B-48C2BAB6EDBB}"/>
          </ac:spMkLst>
        </pc:spChg>
        <pc:spChg chg="add mod">
          <ac:chgData name="Flavio Monteiro" userId="a7ba58b6ea9f7a2b" providerId="LiveId" clId="{652F730D-DE0D-4952-883E-891F3F11681F}" dt="2021-06-19T18:30:36.643" v="103" actId="20577"/>
          <ac:spMkLst>
            <pc:docMk/>
            <pc:sldMk cId="2218519378" sldId="259"/>
            <ac:spMk id="8" creationId="{7C86DB39-D59B-4833-B8F5-BD01E4A41154}"/>
          </ac:spMkLst>
        </pc:spChg>
        <pc:spChg chg="mod">
          <ac:chgData name="Flavio Monteiro" userId="a7ba58b6ea9f7a2b" providerId="LiveId" clId="{652F730D-DE0D-4952-883E-891F3F11681F}" dt="2021-06-20T23:42:42.044" v="1839" actId="1076"/>
          <ac:spMkLst>
            <pc:docMk/>
            <pc:sldMk cId="2218519378" sldId="259"/>
            <ac:spMk id="11" creationId="{AA6789D8-4B2C-4504-BA52-C51C88587E04}"/>
          </ac:spMkLst>
        </pc:spChg>
        <pc:spChg chg="mod">
          <ac:chgData name="Flavio Monteiro" userId="a7ba58b6ea9f7a2b" providerId="LiveId" clId="{652F730D-DE0D-4952-883E-891F3F11681F}" dt="2021-06-20T23:41:23.664" v="1830" actId="1038"/>
          <ac:spMkLst>
            <pc:docMk/>
            <pc:sldMk cId="2218519378" sldId="259"/>
            <ac:spMk id="14" creationId="{9FA78642-B9E0-45CD-BFC2-919B4A9FBF82}"/>
          </ac:spMkLst>
        </pc:spChg>
        <pc:grpChg chg="add mod">
          <ac:chgData name="Flavio Monteiro" userId="a7ba58b6ea9f7a2b" providerId="LiveId" clId="{652F730D-DE0D-4952-883E-891F3F11681F}" dt="2021-06-20T23:42:42.044" v="1839" actId="1076"/>
          <ac:grpSpMkLst>
            <pc:docMk/>
            <pc:sldMk cId="2218519378" sldId="259"/>
            <ac:grpSpMk id="9" creationId="{4F24F198-62A1-482D-B458-AF8C69A850A6}"/>
          </ac:grpSpMkLst>
        </pc:grpChg>
        <pc:grpChg chg="add del mod">
          <ac:chgData name="Flavio Monteiro" userId="a7ba58b6ea9f7a2b" providerId="LiveId" clId="{652F730D-DE0D-4952-883E-891F3F11681F}" dt="2021-06-20T23:41:38.899" v="1831" actId="21"/>
          <ac:grpSpMkLst>
            <pc:docMk/>
            <pc:sldMk cId="2218519378" sldId="259"/>
            <ac:grpSpMk id="12" creationId="{3502731E-9E6D-4B3D-82BD-AB585D3F8059}"/>
          </ac:grpSpMkLst>
        </pc:grpChg>
        <pc:picChg chg="mod">
          <ac:chgData name="Flavio Monteiro" userId="a7ba58b6ea9f7a2b" providerId="LiveId" clId="{652F730D-DE0D-4952-883E-891F3F11681F}" dt="2021-06-20T23:41:08.823" v="1799" actId="1076"/>
          <ac:picMkLst>
            <pc:docMk/>
            <pc:sldMk cId="2218519378" sldId="259"/>
            <ac:picMk id="4" creationId="{37627D20-6A16-44E8-B750-BF2BCA48AC73}"/>
          </ac:picMkLst>
        </pc:picChg>
        <pc:picChg chg="mod">
          <ac:chgData name="Flavio Monteiro" userId="a7ba58b6ea9f7a2b" providerId="LiveId" clId="{652F730D-DE0D-4952-883E-891F3F11681F}" dt="2021-06-20T23:42:42.044" v="1839" actId="1076"/>
          <ac:picMkLst>
            <pc:docMk/>
            <pc:sldMk cId="2218519378" sldId="259"/>
            <ac:picMk id="10" creationId="{590BDDCC-237C-4D47-AEFC-189DBC441FE9}"/>
          </ac:picMkLst>
        </pc:picChg>
        <pc:picChg chg="mod">
          <ac:chgData name="Flavio Monteiro" userId="a7ba58b6ea9f7a2b" providerId="LiveId" clId="{652F730D-DE0D-4952-883E-891F3F11681F}" dt="2021-06-20T23:41:23.664" v="1830" actId="1038"/>
          <ac:picMkLst>
            <pc:docMk/>
            <pc:sldMk cId="2218519378" sldId="259"/>
            <ac:picMk id="13" creationId="{2B113A07-8C25-4ABB-B925-D31E6A63D0F1}"/>
          </ac:picMkLst>
        </pc:picChg>
      </pc:sldChg>
      <pc:sldChg chg="addSp delSp modSp add mod ord modTransition">
        <pc:chgData name="Flavio Monteiro" userId="a7ba58b6ea9f7a2b" providerId="LiveId" clId="{652F730D-DE0D-4952-883E-891F3F11681F}" dt="2021-06-21T17:32:58.711" v="2429" actId="1076"/>
        <pc:sldMkLst>
          <pc:docMk/>
          <pc:sldMk cId="3218124348" sldId="260"/>
        </pc:sldMkLst>
        <pc:spChg chg="add del mod">
          <ac:chgData name="Flavio Monteiro" userId="a7ba58b6ea9f7a2b" providerId="LiveId" clId="{652F730D-DE0D-4952-883E-891F3F11681F}" dt="2021-06-21T13:35:21.056" v="1880"/>
          <ac:spMkLst>
            <pc:docMk/>
            <pc:sldMk cId="3218124348" sldId="260"/>
            <ac:spMk id="2" creationId="{F0DA17A2-3AAB-49D5-BABD-0BB328FEFCD9}"/>
          </ac:spMkLst>
        </pc:spChg>
        <pc:spChg chg="add del mod">
          <ac:chgData name="Flavio Monteiro" userId="a7ba58b6ea9f7a2b" providerId="LiveId" clId="{652F730D-DE0D-4952-883E-891F3F11681F}" dt="2021-06-21T13:35:21.057" v="1882"/>
          <ac:spMkLst>
            <pc:docMk/>
            <pc:sldMk cId="3218124348" sldId="260"/>
            <ac:spMk id="3" creationId="{9394935E-5B05-416E-A103-A7D566D5E188}"/>
          </ac:spMkLst>
        </pc:spChg>
        <pc:spChg chg="add mod">
          <ac:chgData name="Flavio Monteiro" userId="a7ba58b6ea9f7a2b" providerId="LiveId" clId="{652F730D-DE0D-4952-883E-891F3F11681F}" dt="2021-06-21T13:36:51.966" v="2099" actId="20577"/>
          <ac:spMkLst>
            <pc:docMk/>
            <pc:sldMk cId="3218124348" sldId="260"/>
            <ac:spMk id="4" creationId="{772C4B5C-7BA9-4585-816A-59A002158E08}"/>
          </ac:spMkLst>
        </pc:spChg>
        <pc:spChg chg="mod">
          <ac:chgData name="Flavio Monteiro" userId="a7ba58b6ea9f7a2b" providerId="LiveId" clId="{652F730D-DE0D-4952-883E-891F3F11681F}" dt="2021-06-19T18:59:24.083" v="303" actId="20577"/>
          <ac:spMkLst>
            <pc:docMk/>
            <pc:sldMk cId="3218124348" sldId="260"/>
            <ac:spMk id="10" creationId="{6BB6B1D0-21CA-43BF-9F79-9017B9C36275}"/>
          </ac:spMkLst>
        </pc:spChg>
        <pc:spChg chg="mod">
          <ac:chgData name="Flavio Monteiro" userId="a7ba58b6ea9f7a2b" providerId="LiveId" clId="{652F730D-DE0D-4952-883E-891F3F11681F}" dt="2021-06-21T00:08:12.506" v="1873" actId="1076"/>
          <ac:spMkLst>
            <pc:docMk/>
            <pc:sldMk cId="3218124348" sldId="260"/>
            <ac:spMk id="21" creationId="{DB29C160-3903-46C9-AFC4-30304F665EE7}"/>
          </ac:spMkLst>
        </pc:spChg>
        <pc:grpChg chg="add mod">
          <ac:chgData name="Flavio Monteiro" userId="a7ba58b6ea9f7a2b" providerId="LiveId" clId="{652F730D-DE0D-4952-883E-891F3F11681F}" dt="2021-06-21T00:08:12.506" v="1873" actId="1076"/>
          <ac:grpSpMkLst>
            <pc:docMk/>
            <pc:sldMk cId="3218124348" sldId="260"/>
            <ac:grpSpMk id="19" creationId="{E2F87DA9-0E7B-40A7-90DF-F480596C6EBF}"/>
          </ac:grpSpMkLst>
        </pc:grpChg>
        <pc:picChg chg="add del mod">
          <ac:chgData name="Flavio Monteiro" userId="a7ba58b6ea9f7a2b" providerId="LiveId" clId="{652F730D-DE0D-4952-883E-891F3F11681F}" dt="2021-06-19T18:58:39.130" v="261" actId="478"/>
          <ac:picMkLst>
            <pc:docMk/>
            <pc:sldMk cId="3218124348" sldId="260"/>
            <ac:picMk id="3" creationId="{FE00E5B1-7FF3-4BB7-8085-5721713C71E3}"/>
          </ac:picMkLst>
        </pc:picChg>
        <pc:picChg chg="add del mod">
          <ac:chgData name="Flavio Monteiro" userId="a7ba58b6ea9f7a2b" providerId="LiveId" clId="{652F730D-DE0D-4952-883E-891F3F11681F}" dt="2021-06-19T18:58:39.771" v="262" actId="478"/>
          <ac:picMkLst>
            <pc:docMk/>
            <pc:sldMk cId="3218124348" sldId="260"/>
            <ac:picMk id="5" creationId="{B5CBF092-3493-43AB-818D-110882964E62}"/>
          </ac:picMkLst>
        </pc:picChg>
        <pc:picChg chg="del">
          <ac:chgData name="Flavio Monteiro" userId="a7ba58b6ea9f7a2b" providerId="LiveId" clId="{652F730D-DE0D-4952-883E-891F3F11681F}" dt="2021-06-19T18:31:37.764" v="120" actId="478"/>
          <ac:picMkLst>
            <pc:docMk/>
            <pc:sldMk cId="3218124348" sldId="260"/>
            <ac:picMk id="7" creationId="{506FBA0E-03B4-44F4-BA10-F1AD277CB583}"/>
          </ac:picMkLst>
        </pc:picChg>
        <pc:picChg chg="add del mod">
          <ac:chgData name="Flavio Monteiro" userId="a7ba58b6ea9f7a2b" providerId="LiveId" clId="{652F730D-DE0D-4952-883E-891F3F11681F}" dt="2021-06-19T18:58:40.124" v="263" actId="478"/>
          <ac:picMkLst>
            <pc:docMk/>
            <pc:sldMk cId="3218124348" sldId="260"/>
            <ac:picMk id="8" creationId="{85A022C8-B7E0-454B-A80D-09FEE47DF3A8}"/>
          </ac:picMkLst>
        </pc:picChg>
        <pc:picChg chg="add del mod">
          <ac:chgData name="Flavio Monteiro" userId="a7ba58b6ea9f7a2b" providerId="LiveId" clId="{652F730D-DE0D-4952-883E-891F3F11681F}" dt="2021-06-19T19:00:22.666" v="304" actId="478"/>
          <ac:picMkLst>
            <pc:docMk/>
            <pc:sldMk cId="3218124348" sldId="260"/>
            <ac:picMk id="11" creationId="{952500B2-9DA8-4B08-B23E-6242A0351D64}"/>
          </ac:picMkLst>
        </pc:picChg>
        <pc:picChg chg="add mod">
          <ac:chgData name="Flavio Monteiro" userId="a7ba58b6ea9f7a2b" providerId="LiveId" clId="{652F730D-DE0D-4952-883E-891F3F11681F}" dt="2021-06-19T19:01:47.346" v="346" actId="1037"/>
          <ac:picMkLst>
            <pc:docMk/>
            <pc:sldMk cId="3218124348" sldId="260"/>
            <ac:picMk id="13" creationId="{31C96C35-E2E1-4098-BE9C-A891818A8902}"/>
          </ac:picMkLst>
        </pc:picChg>
        <pc:picChg chg="add mod">
          <ac:chgData name="Flavio Monteiro" userId="a7ba58b6ea9f7a2b" providerId="LiveId" clId="{652F730D-DE0D-4952-883E-891F3F11681F}" dt="2021-06-19T19:01:47.346" v="346" actId="1037"/>
          <ac:picMkLst>
            <pc:docMk/>
            <pc:sldMk cId="3218124348" sldId="260"/>
            <ac:picMk id="15" creationId="{9339BD75-95A7-4A75-A6DE-3FB5A3B63F34}"/>
          </ac:picMkLst>
        </pc:picChg>
        <pc:picChg chg="mod">
          <ac:chgData name="Flavio Monteiro" userId="a7ba58b6ea9f7a2b" providerId="LiveId" clId="{652F730D-DE0D-4952-883E-891F3F11681F}" dt="2021-06-21T00:08:12.506" v="1873" actId="1076"/>
          <ac:picMkLst>
            <pc:docMk/>
            <pc:sldMk cId="3218124348" sldId="260"/>
            <ac:picMk id="20" creationId="{5BFEB956-A225-4203-91B6-BA20C7FDDC6D}"/>
          </ac:picMkLst>
        </pc:picChg>
        <pc:picChg chg="add mod">
          <ac:chgData name="Flavio Monteiro" userId="a7ba58b6ea9f7a2b" providerId="LiveId" clId="{652F730D-DE0D-4952-883E-891F3F11681F}" dt="2021-06-21T00:08:20.034" v="1876" actId="1076"/>
          <ac:picMkLst>
            <pc:docMk/>
            <pc:sldMk cId="3218124348" sldId="260"/>
            <ac:picMk id="22" creationId="{F9343A5A-4A81-411E-955E-BAE22DD5698F}"/>
          </ac:picMkLst>
        </pc:picChg>
        <pc:picChg chg="add del">
          <ac:chgData name="Flavio Monteiro" userId="a7ba58b6ea9f7a2b" providerId="LiveId" clId="{652F730D-DE0D-4952-883E-891F3F11681F}" dt="2021-06-21T17:30:00.149" v="2422" actId="478"/>
          <ac:picMkLst>
            <pc:docMk/>
            <pc:sldMk cId="3218124348" sldId="260"/>
            <ac:picMk id="1026" creationId="{51893A83-DCEE-4A26-969E-D98F79AE50E6}"/>
          </ac:picMkLst>
        </pc:picChg>
        <pc:picChg chg="add del">
          <ac:chgData name="Flavio Monteiro" userId="a7ba58b6ea9f7a2b" providerId="LiveId" clId="{652F730D-DE0D-4952-883E-891F3F11681F}" dt="2021-06-21T17:30:54.845" v="2424" actId="478"/>
          <ac:picMkLst>
            <pc:docMk/>
            <pc:sldMk cId="3218124348" sldId="260"/>
            <ac:picMk id="1028" creationId="{42597963-142E-43D4-9290-75DF88D8D685}"/>
          </ac:picMkLst>
        </pc:picChg>
        <pc:picChg chg="add mod">
          <ac:chgData name="Flavio Monteiro" userId="a7ba58b6ea9f7a2b" providerId="LiveId" clId="{652F730D-DE0D-4952-883E-891F3F11681F}" dt="2021-06-21T17:32:58.711" v="2429" actId="1076"/>
          <ac:picMkLst>
            <pc:docMk/>
            <pc:sldMk cId="3218124348" sldId="260"/>
            <ac:picMk id="1030" creationId="{9BF81E06-3348-4135-A829-A47C4685693F}"/>
          </ac:picMkLst>
        </pc:picChg>
        <pc:picChg chg="add del mod">
          <ac:chgData name="Flavio Monteiro" userId="a7ba58b6ea9f7a2b" providerId="LiveId" clId="{652F730D-DE0D-4952-883E-891F3F11681F}" dt="2021-06-19T18:51:26.342" v="204"/>
          <ac:picMkLst>
            <pc:docMk/>
            <pc:sldMk cId="3218124348" sldId="260"/>
            <ac:picMk id="2050" creationId="{ACB84868-36A1-4BE8-8995-2CEA152D17A1}"/>
          </ac:picMkLst>
        </pc:picChg>
        <pc:picChg chg="add del mod">
          <ac:chgData name="Flavio Monteiro" userId="a7ba58b6ea9f7a2b" providerId="LiveId" clId="{652F730D-DE0D-4952-883E-891F3F11681F}" dt="2021-06-19T18:51:25.270" v="201"/>
          <ac:picMkLst>
            <pc:docMk/>
            <pc:sldMk cId="3218124348" sldId="260"/>
            <ac:picMk id="2052" creationId="{42C755F1-2268-4975-9205-05AD9E52761A}"/>
          </ac:picMkLst>
        </pc:picChg>
        <pc:picChg chg="add del mod">
          <ac:chgData name="Flavio Monteiro" userId="a7ba58b6ea9f7a2b" providerId="LiveId" clId="{652F730D-DE0D-4952-883E-891F3F11681F}" dt="2021-06-19T18:51:23.832" v="197"/>
          <ac:picMkLst>
            <pc:docMk/>
            <pc:sldMk cId="3218124348" sldId="260"/>
            <ac:picMk id="2054" creationId="{E6182973-3F84-4859-ADB4-CEC57E97F324}"/>
          </ac:picMkLst>
        </pc:picChg>
      </pc:sldChg>
      <pc:sldChg chg="addSp delSp modSp add mod modTransition">
        <pc:chgData name="Flavio Monteiro" userId="a7ba58b6ea9f7a2b" providerId="LiveId" clId="{652F730D-DE0D-4952-883E-891F3F11681F}" dt="2021-06-21T17:33:16.350" v="2435" actId="1036"/>
        <pc:sldMkLst>
          <pc:docMk/>
          <pc:sldMk cId="1137256091" sldId="261"/>
        </pc:sldMkLst>
        <pc:spChg chg="add del mod">
          <ac:chgData name="Flavio Monteiro" userId="a7ba58b6ea9f7a2b" providerId="LiveId" clId="{652F730D-DE0D-4952-883E-891F3F11681F}" dt="2021-06-21T16:48:19.109" v="2231" actId="478"/>
          <ac:spMkLst>
            <pc:docMk/>
            <pc:sldMk cId="1137256091" sldId="261"/>
            <ac:spMk id="6" creationId="{A51C9F3C-2486-4631-8939-AEADB75F118E}"/>
          </ac:spMkLst>
        </pc:spChg>
        <pc:spChg chg="add del mod">
          <ac:chgData name="Flavio Monteiro" userId="a7ba58b6ea9f7a2b" providerId="LiveId" clId="{652F730D-DE0D-4952-883E-891F3F11681F}" dt="2021-06-21T16:48:09.447" v="2228" actId="478"/>
          <ac:spMkLst>
            <pc:docMk/>
            <pc:sldMk cId="1137256091" sldId="261"/>
            <ac:spMk id="11" creationId="{D15EFCCB-9E51-46D8-9EEB-A87E5FC8C110}"/>
          </ac:spMkLst>
        </pc:spChg>
        <pc:spChg chg="mod">
          <ac:chgData name="Flavio Monteiro" userId="a7ba58b6ea9f7a2b" providerId="LiveId" clId="{652F730D-DE0D-4952-883E-891F3F11681F}" dt="2021-06-21T16:48:33.981" v="2233" actId="1076"/>
          <ac:spMkLst>
            <pc:docMk/>
            <pc:sldMk cId="1137256091" sldId="261"/>
            <ac:spMk id="14" creationId="{BCA2B34F-4F28-4A02-B60B-85DADEF35526}"/>
          </ac:spMkLst>
        </pc:spChg>
        <pc:spChg chg="add mod">
          <ac:chgData name="Flavio Monteiro" userId="a7ba58b6ea9f7a2b" providerId="LiveId" clId="{652F730D-DE0D-4952-883E-891F3F11681F}" dt="2021-06-21T16:49:35.605" v="2388" actId="20577"/>
          <ac:spMkLst>
            <pc:docMk/>
            <pc:sldMk cId="1137256091" sldId="261"/>
            <ac:spMk id="15" creationId="{B14ABE97-9957-40B8-98A9-18F96AFF20E3}"/>
          </ac:spMkLst>
        </pc:spChg>
        <pc:grpChg chg="add del mod">
          <ac:chgData name="Flavio Monteiro" userId="a7ba58b6ea9f7a2b" providerId="LiveId" clId="{652F730D-DE0D-4952-883E-891F3F11681F}" dt="2021-06-21T16:48:15.596" v="2230" actId="478"/>
          <ac:grpSpMkLst>
            <pc:docMk/>
            <pc:sldMk cId="1137256091" sldId="261"/>
            <ac:grpSpMk id="7" creationId="{3FDC55CF-453B-4F4A-9E39-BE9944CBDC2C}"/>
          </ac:grpSpMkLst>
        </pc:grpChg>
        <pc:grpChg chg="add mod">
          <ac:chgData name="Flavio Monteiro" userId="a7ba58b6ea9f7a2b" providerId="LiveId" clId="{652F730D-DE0D-4952-883E-891F3F11681F}" dt="2021-06-21T16:48:33.981" v="2233" actId="1076"/>
          <ac:grpSpMkLst>
            <pc:docMk/>
            <pc:sldMk cId="1137256091" sldId="261"/>
            <ac:grpSpMk id="12" creationId="{D9481679-6DF7-4E07-870C-43A9E3BB6E14}"/>
          </ac:grpSpMkLst>
        </pc:grpChg>
        <pc:picChg chg="mod">
          <ac:chgData name="Flavio Monteiro" userId="a7ba58b6ea9f7a2b" providerId="LiveId" clId="{652F730D-DE0D-4952-883E-891F3F11681F}" dt="2021-06-21T16:47:47.721" v="2222" actId="14100"/>
          <ac:picMkLst>
            <pc:docMk/>
            <pc:sldMk cId="1137256091" sldId="261"/>
            <ac:picMk id="3" creationId="{FE00E5B1-7FF3-4BB7-8085-5721713C71E3}"/>
          </ac:picMkLst>
        </pc:picChg>
        <pc:picChg chg="add mod">
          <ac:chgData name="Flavio Monteiro" userId="a7ba58b6ea9f7a2b" providerId="LiveId" clId="{652F730D-DE0D-4952-883E-891F3F11681F}" dt="2021-06-21T16:48:37.974" v="2234" actId="1076"/>
          <ac:picMkLst>
            <pc:docMk/>
            <pc:sldMk cId="1137256091" sldId="261"/>
            <ac:picMk id="4" creationId="{DEE7BA20-C2E9-410E-8A05-B1AECAE5CBD1}"/>
          </ac:picMkLst>
        </pc:picChg>
        <pc:picChg chg="mod">
          <ac:chgData name="Flavio Monteiro" userId="a7ba58b6ea9f7a2b" providerId="LiveId" clId="{652F730D-DE0D-4952-883E-891F3F11681F}" dt="2021-06-21T16:47:58.945" v="2225" actId="1076"/>
          <ac:picMkLst>
            <pc:docMk/>
            <pc:sldMk cId="1137256091" sldId="261"/>
            <ac:picMk id="5" creationId="{B5CBF092-3493-43AB-818D-110882964E62}"/>
          </ac:picMkLst>
        </pc:picChg>
        <pc:picChg chg="mod">
          <ac:chgData name="Flavio Monteiro" userId="a7ba58b6ea9f7a2b" providerId="LiveId" clId="{652F730D-DE0D-4952-883E-891F3F11681F}" dt="2021-06-21T16:48:02.935" v="2227" actId="14100"/>
          <ac:picMkLst>
            <pc:docMk/>
            <pc:sldMk cId="1137256091" sldId="261"/>
            <ac:picMk id="8" creationId="{85A022C8-B7E0-454B-A80D-09FEE47DF3A8}"/>
          </ac:picMkLst>
        </pc:picChg>
        <pc:picChg chg="mod">
          <ac:chgData name="Flavio Monteiro" userId="a7ba58b6ea9f7a2b" providerId="LiveId" clId="{652F730D-DE0D-4952-883E-891F3F11681F}" dt="2021-06-21T16:48:33.981" v="2233" actId="1076"/>
          <ac:picMkLst>
            <pc:docMk/>
            <pc:sldMk cId="1137256091" sldId="261"/>
            <ac:picMk id="13" creationId="{EF142ECF-9B66-4939-BA63-96EBBF82E6EF}"/>
          </ac:picMkLst>
        </pc:picChg>
        <pc:picChg chg="add mod">
          <ac:chgData name="Flavio Monteiro" userId="a7ba58b6ea9f7a2b" providerId="LiveId" clId="{652F730D-DE0D-4952-883E-891F3F11681F}" dt="2021-06-21T17:33:16.350" v="2435" actId="1036"/>
          <ac:picMkLst>
            <pc:docMk/>
            <pc:sldMk cId="1137256091" sldId="261"/>
            <ac:picMk id="16" creationId="{591450F4-22A9-4529-A043-66A4A1513883}"/>
          </ac:picMkLst>
        </pc:picChg>
        <pc:picChg chg="add del mod">
          <ac:chgData name="Flavio Monteiro" userId="a7ba58b6ea9f7a2b" providerId="LiveId" clId="{652F730D-DE0D-4952-883E-891F3F11681F}" dt="2021-06-20T23:38:35.930" v="1762" actId="478"/>
          <ac:picMkLst>
            <pc:docMk/>
            <pc:sldMk cId="1137256091" sldId="261"/>
            <ac:picMk id="6146" creationId="{08719B24-6582-4C02-8089-BFACDC3CD3E9}"/>
          </ac:picMkLst>
        </pc:picChg>
        <pc:picChg chg="add del mod">
          <ac:chgData name="Flavio Monteiro" userId="a7ba58b6ea9f7a2b" providerId="LiveId" clId="{652F730D-DE0D-4952-883E-891F3F11681F}" dt="2021-06-20T23:39:12.683" v="1765" actId="478"/>
          <ac:picMkLst>
            <pc:docMk/>
            <pc:sldMk cId="1137256091" sldId="261"/>
            <ac:picMk id="6148" creationId="{3181F616-35D9-4E51-849A-4C950889EFE6}"/>
          </ac:picMkLst>
        </pc:picChg>
        <pc:picChg chg="add del mod">
          <ac:chgData name="Flavio Monteiro" userId="a7ba58b6ea9f7a2b" providerId="LiveId" clId="{652F730D-DE0D-4952-883E-891F3F11681F}" dt="2021-06-21T16:48:15.596" v="2230" actId="478"/>
          <ac:picMkLst>
            <pc:docMk/>
            <pc:sldMk cId="1137256091" sldId="261"/>
            <ac:picMk id="6150" creationId="{7DE30862-F68D-437D-9DFC-F790E084784B}"/>
          </ac:picMkLst>
        </pc:picChg>
      </pc:sldChg>
      <pc:sldChg chg="add del">
        <pc:chgData name="Flavio Monteiro" userId="a7ba58b6ea9f7a2b" providerId="LiveId" clId="{652F730D-DE0D-4952-883E-891F3F11681F}" dt="2021-06-19T19:07:47.998" v="655"/>
        <pc:sldMkLst>
          <pc:docMk/>
          <pc:sldMk cId="3287885973" sldId="262"/>
        </pc:sldMkLst>
      </pc:sldChg>
      <pc:sldChg chg="addSp delSp modSp add mod modTransition modShow">
        <pc:chgData name="Flavio Monteiro" userId="a7ba58b6ea9f7a2b" providerId="LiveId" clId="{652F730D-DE0D-4952-883E-891F3F11681F}" dt="2021-06-21T17:26:35.102" v="2420"/>
        <pc:sldMkLst>
          <pc:docMk/>
          <pc:sldMk cId="4034867098" sldId="262"/>
        </pc:sldMkLst>
        <pc:spChg chg="add del mod">
          <ac:chgData name="Flavio Monteiro" userId="a7ba58b6ea9f7a2b" providerId="LiveId" clId="{652F730D-DE0D-4952-883E-891F3F11681F}" dt="2021-06-19T19:11:57.298" v="924" actId="478"/>
          <ac:spMkLst>
            <pc:docMk/>
            <pc:sldMk cId="4034867098" sldId="262"/>
            <ac:spMk id="4" creationId="{9DCEEF9A-25FB-4C56-B4C9-2E5C948EC2B5}"/>
          </ac:spMkLst>
        </pc:spChg>
        <pc:spChg chg="add mod">
          <ac:chgData name="Flavio Monteiro" userId="a7ba58b6ea9f7a2b" providerId="LiveId" clId="{652F730D-DE0D-4952-883E-891F3F11681F}" dt="2021-06-19T19:22:02.310" v="1567" actId="20577"/>
          <ac:spMkLst>
            <pc:docMk/>
            <pc:sldMk cId="4034867098" sldId="262"/>
            <ac:spMk id="5" creationId="{957F1B3E-1F36-4C76-B4C4-2C32A1A8C4E3}"/>
          </ac:spMkLst>
        </pc:spChg>
        <pc:spChg chg="mod">
          <ac:chgData name="Flavio Monteiro" userId="a7ba58b6ea9f7a2b" providerId="LiveId" clId="{652F730D-DE0D-4952-883E-891F3F11681F}" dt="2021-06-19T19:24:56.370" v="1600" actId="108"/>
          <ac:spMkLst>
            <pc:docMk/>
            <pc:sldMk cId="4034867098" sldId="262"/>
            <ac:spMk id="6" creationId="{BD094F93-A66D-4B60-8239-FE0552D51B68}"/>
          </ac:spMkLst>
        </pc:spChg>
        <pc:spChg chg="mod">
          <ac:chgData name="Flavio Monteiro" userId="a7ba58b6ea9f7a2b" providerId="LiveId" clId="{652F730D-DE0D-4952-883E-891F3F11681F}" dt="2021-06-19T19:17:19.373" v="1080" actId="113"/>
          <ac:spMkLst>
            <pc:docMk/>
            <pc:sldMk cId="4034867098" sldId="262"/>
            <ac:spMk id="8" creationId="{C1784047-DBE4-4BF6-B099-C8443FAF2521}"/>
          </ac:spMkLst>
        </pc:spChg>
      </pc:sldChg>
      <pc:sldChg chg="addSp modSp add del mod">
        <pc:chgData name="Flavio Monteiro" userId="a7ba58b6ea9f7a2b" providerId="LiveId" clId="{652F730D-DE0D-4952-883E-891F3F11681F}" dt="2021-06-20T23:42:32.871" v="1838" actId="47"/>
        <pc:sldMkLst>
          <pc:docMk/>
          <pc:sldMk cId="519015451" sldId="263"/>
        </pc:sldMkLst>
        <pc:picChg chg="add mod">
          <ac:chgData name="Flavio Monteiro" userId="a7ba58b6ea9f7a2b" providerId="LiveId" clId="{652F730D-DE0D-4952-883E-891F3F11681F}" dt="2021-06-19T20:24:26.406" v="1648" actId="1076"/>
          <ac:picMkLst>
            <pc:docMk/>
            <pc:sldMk cId="519015451" sldId="263"/>
            <ac:picMk id="3" creationId="{755182A3-BEA1-4D8A-9D1F-68955350F938}"/>
          </ac:picMkLst>
        </pc:picChg>
      </pc:sldChg>
      <pc:sldChg chg="addSp delSp modSp add mod modTransition">
        <pc:chgData name="Flavio Monteiro" userId="a7ba58b6ea9f7a2b" providerId="LiveId" clId="{652F730D-DE0D-4952-883E-891F3F11681F}" dt="2021-06-21T19:29:20.646" v="2466" actId="1038"/>
        <pc:sldMkLst>
          <pc:docMk/>
          <pc:sldMk cId="2885554940" sldId="264"/>
        </pc:sldMkLst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" creationId="{595219A2-4221-4A38-ADFB-0EA713C8E0E0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" creationId="{861E5644-9204-46F0-A293-E2BDCD944D0A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" creationId="{684D5F88-EE9D-4F19-A34E-CA9B47DBF50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" creationId="{93BA5534-31C1-4264-98FA-AC8CB9A1DB5A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" creationId="{F226255C-8220-40E7-9ABF-70451BD19BE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" creationId="{098B9C83-04C8-4D5D-A492-E55BBDA57FAE}"/>
          </ac:spMkLst>
        </pc:spChg>
        <pc:spChg chg="mod">
          <ac:chgData name="Flavio Monteiro" userId="a7ba58b6ea9f7a2b" providerId="LiveId" clId="{652F730D-DE0D-4952-883E-891F3F11681F}" dt="2021-06-19T19:31:09.691" v="1641" actId="20577"/>
          <ac:spMkLst>
            <pc:docMk/>
            <pc:sldMk cId="2885554940" sldId="264"/>
            <ac:spMk id="10" creationId="{6BB6B1D0-21CA-43BF-9F79-9017B9C3627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1" creationId="{2C3AB338-432D-435B-8737-8C7ADD8D4109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2" creationId="{A4972328-4F09-4C9B-A71A-FAF5298BBD2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" creationId="{37AA30F3-3993-46F0-AFED-D60FF5F7A221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" creationId="{5BDEA693-50D0-4DA6-8F2A-FC17DF426C69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" creationId="{1EAE8CE5-9ACE-43CD-9364-873D4452A66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6" creationId="{10D40B73-18A7-4FD0-8CAA-213C49088ED9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7" creationId="{A4A63F9A-7302-4170-91AA-70C19342D94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8" creationId="{96FE3B30-2EA0-46F3-A573-89F9BA701A3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9" creationId="{B002502D-05D6-4673-A8DB-A9360B4FD88E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0" creationId="{8650EFCC-4871-4264-8DF9-238BF1D20B1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1" creationId="{4944606E-A968-4816-A584-4F2CFCCC6A9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2" creationId="{4EBD1CC2-1FB5-4CFD-B4A0-ABA9AE18474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3" creationId="{F683602B-138C-46CC-8B19-EADAD9CFAD61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4" creationId="{C0EE3586-EA36-444B-BE62-6B14D827F9A0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5" creationId="{9172D40A-1D38-43F3-9C20-B75ECFB40FD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6" creationId="{0C849B3D-5678-4B6A-B7A6-6D91BF4A1E39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7" creationId="{BE34D525-5803-4CA3-81EF-5E1E90B84E71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8" creationId="{69F161CC-791C-4521-BE58-BB973109E9C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29" creationId="{83891C95-D1BA-49ED-B94D-ABA69794C28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0" creationId="{A7595573-9E92-43A6-8FB4-0548938F275A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1" creationId="{1796CE66-8896-45C5-9195-F9FBFF76067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2" creationId="{E7BFF184-5057-40F6-B037-B036FE798C10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3" creationId="{0A67DA56-69BF-485B-A18F-30402EB91930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4" creationId="{8C1D2FDA-C2F2-4253-B9EE-AE59C42B490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5" creationId="{9D5EE5E4-0C3F-4CBF-AAA5-FB3589795F8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6" creationId="{D5D82FE3-1DB4-45B9-B186-1E668C782D78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7" creationId="{F61F7DB4-A450-424B-ADE7-607B248CE8F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8" creationId="{132FFD58-4DEB-4C23-9832-D71A5317356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39" creationId="{03857588-6A89-4F11-9A91-5825D270DE3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0" creationId="{AE095FE5-FD7A-4289-8832-DCB7C2AFE6A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1" creationId="{1FEAEB93-53E3-4B92-A91D-A726BF77B1E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2" creationId="{DF42B42E-C7C2-435D-BC0A-B572E5EA18D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3" creationId="{EE4D4C9A-E180-4C65-AC2A-4C48C5A72EA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4" creationId="{0EC126F7-DD96-4D85-9477-CEDA61000FB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5" creationId="{F8E4FD04-28BD-4997-B43D-0087C937FD6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6" creationId="{24D44973-E0EA-4280-A3EF-117A3203F4A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7" creationId="{2CDC890F-9A9D-4726-B9A5-E2EAC2ED6CA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8" creationId="{747911CE-90F9-4C4E-9475-4833EE339FA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49" creationId="{197B5074-2CFB-4D07-8007-C55175F280C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0" creationId="{5D5AA27C-A162-4956-9872-4D8737172DD3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1" creationId="{FB36D354-8FFA-42B2-9B89-11E4709004BA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2" creationId="{35D278B4-93C3-4B59-BF18-F55D736485A9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3" creationId="{4C7D8FCD-16AC-4F63-8C2B-93A6EF7F417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4" creationId="{58F86F9F-818C-45BD-8D0A-18214826902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5" creationId="{94D325C2-F787-4797-8BCC-43EC8154D29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6" creationId="{3F7ABBBC-345C-47A5-8ABF-EA480E21FF7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7" creationId="{CA24335E-A983-43B0-B568-F80169AC491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8" creationId="{FC04BB1D-BAC1-4C5B-85E2-F0F121F6F39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59" creationId="{0A92D544-07AE-40BA-8EC5-BB4867C3C06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0" creationId="{87144F8B-FE95-4910-B4F3-EDE9AF11532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1" creationId="{AB7B7F23-E61F-4DD1-9833-F881955943F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2" creationId="{072D6C41-C913-4531-8EE8-290FE9E5A2E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3" creationId="{A7DAD4E0-F61A-450A-ACE6-9083B1E368A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4" creationId="{F6D33794-4062-4E8A-A1E2-F8954988417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5" creationId="{0BA78ECF-DCEF-42EC-AA3C-A265F96CAEF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6" creationId="{1B155733-DDE1-4BBD-A785-CDE609060F2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7" creationId="{B964943E-C555-4643-BA26-8930AF14C99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8" creationId="{4D20DE1C-88CA-498B-BC4B-489CAD1D342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69" creationId="{74978CB8-CFD4-4ED2-BBE4-825D3F5EC95E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0" creationId="{A9B1F366-70C1-4F94-B1EF-CCC7BE30A04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1" creationId="{90DC499E-2DCC-4F08-8E78-B900392FC05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2" creationId="{285B76D3-8D0F-4AB7-A827-6B93F22D7D1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3" creationId="{588F8771-A6C2-4162-91CE-AD4131C9E7D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4" creationId="{ACABF456-64EE-4CF7-A78A-C15D5582091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5" creationId="{B5B87202-89E2-4DD2-B27E-51D8A12372C0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6" creationId="{B759E6CE-D90A-45C1-80F6-51199CE65079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7" creationId="{897A344E-C62D-4B2D-9759-61E3A028031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8" creationId="{38A5EF83-9E6A-4A00-B7DD-66148049B3D0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79" creationId="{BF92084F-62B6-452A-96A5-5F9FD2EDCEB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0" creationId="{1E298D02-E696-473B-B2F8-A3844D9CB663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1" creationId="{DF51787D-E6C2-43E7-A480-462213401D3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2" creationId="{0489E7E8-C715-473A-B034-6F7FD1F5CF1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3" creationId="{05D8ACF0-7B58-4F81-BF89-D7E083F8C721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4" creationId="{1096E02F-942A-4511-8AA4-354DA7D1AF7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5" creationId="{AE86A66A-6D6A-4225-9BDC-9B6D820C58C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6" creationId="{05B08326-A01C-4EDE-9345-FAFD66AD60A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7" creationId="{F1226EA3-BBFD-42A3-92A0-F7FD846FB9A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8" creationId="{790E71FE-92F0-4190-843A-A7E1F0E9CCF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89" creationId="{6AB50F7D-A1B1-4083-BD5F-CA34DB3133E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0" creationId="{B96DD66E-9200-4C1C-AE9A-ADB9229FB35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1" creationId="{8B8EBDCC-07ED-493A-A514-311CEA2D911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2" creationId="{E3B38A2C-FB39-4554-BDF8-A135B6DB3C7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3" creationId="{7B681D59-B14D-475C-A021-A5E9E55246C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4" creationId="{54186449-5BC7-4188-8F77-40174735F893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5" creationId="{4193E750-7FD5-4B38-BD38-837A7538EBA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6" creationId="{4245CDA4-A9D4-4EB6-B78C-C0C5B01BA72E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7" creationId="{324D2AA4-9BD3-476F-B529-77EBFE2B305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8" creationId="{499F045D-ED38-44E1-8ACC-79A018436B80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99" creationId="{66E88649-33B0-480B-AB88-519FDBD2F10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00" creationId="{CAE04FC2-3BD2-48B6-AE11-1CE5FC9452D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01" creationId="{AB56F002-A8CC-4013-9AE9-74A6D5B9AAF8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02" creationId="{F237F4D8-24B7-4C07-B4D6-EF2909B70E63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03" creationId="{D403290E-677D-469B-B958-8C45F683F6A8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05" creationId="{1151FC6E-4CC6-4A46-9736-0F25C0EE9FD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06" creationId="{D4AEF47F-00D7-4C32-8E99-B1090502493D}"/>
          </ac:spMkLst>
        </pc:spChg>
        <pc:spChg chg="mod">
          <ac:chgData name="Flavio Monteiro" userId="a7ba58b6ea9f7a2b" providerId="LiveId" clId="{652F730D-DE0D-4952-883E-891F3F11681F}" dt="2021-06-21T17:25:19.327" v="2411" actId="403"/>
          <ac:spMkLst>
            <pc:docMk/>
            <pc:sldMk cId="2885554940" sldId="264"/>
            <ac:spMk id="107" creationId="{CF6A3551-71B9-497F-B570-C84307833609}"/>
          </ac:spMkLst>
        </pc:spChg>
        <pc:spChg chg="mod">
          <ac:chgData name="Flavio Monteiro" userId="a7ba58b6ea9f7a2b" providerId="LiveId" clId="{652F730D-DE0D-4952-883E-891F3F11681F}" dt="2021-06-21T17:25:35.423" v="2419" actId="403"/>
          <ac:spMkLst>
            <pc:docMk/>
            <pc:sldMk cId="2885554940" sldId="264"/>
            <ac:spMk id="108" creationId="{10108DB6-B965-4427-906D-34FD93563F8D}"/>
          </ac:spMkLst>
        </pc:spChg>
        <pc:spChg chg="mod">
          <ac:chgData name="Flavio Monteiro" userId="a7ba58b6ea9f7a2b" providerId="LiveId" clId="{652F730D-DE0D-4952-883E-891F3F11681F}" dt="2021-06-21T17:25:15.239" v="2408" actId="403"/>
          <ac:spMkLst>
            <pc:docMk/>
            <pc:sldMk cId="2885554940" sldId="264"/>
            <ac:spMk id="109" creationId="{710767C7-FF7D-425C-8D2E-42BFEB862B72}"/>
          </ac:spMkLst>
        </pc:spChg>
        <pc:spChg chg="mod">
          <ac:chgData name="Flavio Monteiro" userId="a7ba58b6ea9f7a2b" providerId="LiveId" clId="{652F730D-DE0D-4952-883E-891F3F11681F}" dt="2021-06-21T17:25:29.805" v="2416" actId="403"/>
          <ac:spMkLst>
            <pc:docMk/>
            <pc:sldMk cId="2885554940" sldId="264"/>
            <ac:spMk id="110" creationId="{2A7E802D-1950-4B36-A9AE-14C04227A6A0}"/>
          </ac:spMkLst>
        </pc:spChg>
        <pc:spChg chg="mod">
          <ac:chgData name="Flavio Monteiro" userId="a7ba58b6ea9f7a2b" providerId="LiveId" clId="{652F730D-DE0D-4952-883E-891F3F11681F}" dt="2021-06-21T17:25:10.610" v="2405" actId="403"/>
          <ac:spMkLst>
            <pc:docMk/>
            <pc:sldMk cId="2885554940" sldId="264"/>
            <ac:spMk id="111" creationId="{8527F8E3-DE3A-4FA8-9F06-34711704563F}"/>
          </ac:spMkLst>
        </pc:spChg>
        <pc:spChg chg="mod">
          <ac:chgData name="Flavio Monteiro" userId="a7ba58b6ea9f7a2b" providerId="LiveId" clId="{652F730D-DE0D-4952-883E-891F3F11681F}" dt="2021-06-21T17:24:55.594" v="2395" actId="403"/>
          <ac:spMkLst>
            <pc:docMk/>
            <pc:sldMk cId="2885554940" sldId="264"/>
            <ac:spMk id="112" creationId="{43922FDD-6E49-4399-B2EC-A875F1AF2652}"/>
          </ac:spMkLst>
        </pc:spChg>
        <pc:spChg chg="mod">
          <ac:chgData name="Flavio Monteiro" userId="a7ba58b6ea9f7a2b" providerId="LiveId" clId="{652F730D-DE0D-4952-883E-891F3F11681F}" dt="2021-06-21T17:25:06.868" v="2402" actId="404"/>
          <ac:spMkLst>
            <pc:docMk/>
            <pc:sldMk cId="2885554940" sldId="264"/>
            <ac:spMk id="113" creationId="{F6D601DD-E233-4115-A6D6-F4A83B64E0DB}"/>
          </ac:spMkLst>
        </pc:spChg>
        <pc:spChg chg="mod">
          <ac:chgData name="Flavio Monteiro" userId="a7ba58b6ea9f7a2b" providerId="LiveId" clId="{652F730D-DE0D-4952-883E-891F3F11681F}" dt="2021-06-21T17:25:00.880" v="2397" actId="404"/>
          <ac:spMkLst>
            <pc:docMk/>
            <pc:sldMk cId="2885554940" sldId="264"/>
            <ac:spMk id="114" creationId="{F9C9A8AC-1E67-40F7-B45B-7DE0F11985F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17" creationId="{7C8488E0-56B8-4811-9FEE-0F4CBD63A05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18" creationId="{0FA3414C-86E8-459A-B1FD-B33B4E2CAA11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21" creationId="{F1FEE16E-35A3-40BF-9797-05C493159B7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22" creationId="{1718CE16-2AE8-478B-AD3D-DBFEB94A8BA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26" creationId="{1E27816C-363A-4E20-81F1-FB1AA5BC3EB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27" creationId="{961080D8-2984-4E2E-ABB1-D7B9EA3E979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28" creationId="{14D461BD-0EE3-4ED3-A969-1F3775D13A9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29" creationId="{CF308C74-0566-402E-B4B0-881C637EE271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0" creationId="{9B9E579E-3D16-4F86-B464-E91C0519525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1" creationId="{560AAF3E-6D20-4B9B-B4B9-ED61202D0958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2" creationId="{2993EE00-ADA5-4E5F-8A4D-5A5A03B0EE37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3" creationId="{552983D2-1D02-4D0E-8CB9-1C78888BD58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4" creationId="{52089697-1DA4-47AA-AA73-13635A2C753F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5" creationId="{560934E2-8832-4F7B-9F48-EDBB40002C8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6" creationId="{1E9D24D4-12CF-41E2-9040-C771E3C263C1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7" creationId="{ED16E045-1CF2-439C-9106-E13A17D83349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8" creationId="{F2FE36C8-9900-47DE-8E0D-A936F8DBA493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39" creationId="{E977FC83-5835-4D5C-A7A8-13122036185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0" creationId="{FE7384DE-ED90-4BFD-BFE7-203B14F1534E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1" creationId="{2309617C-AB40-4F24-B3A1-3156ACB8AD13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2" creationId="{32D01D19-D91A-4E47-87FC-1D020E7A685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3" creationId="{5C204637-CF3D-49C3-89D1-4E230CF02B8D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4" creationId="{E763EC33-5443-4839-B052-94502079C56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5" creationId="{1C4B7D8E-9A77-4EAB-9B11-A41F4D16E95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6" creationId="{A3CFE160-A12A-4463-A2F6-0BF368627EC0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7" creationId="{A7B0A691-588E-4865-967D-FCC9F9AF3B9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8" creationId="{71DF9202-8C06-45FF-9CF4-FC1EF495A0E1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49" creationId="{D40756B4-30EC-456A-AD3C-9E2A29589DD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0" creationId="{DF75E847-2769-4345-B742-2970D9257A4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1" creationId="{B39D54FA-B7D6-47BC-B498-89D45D5FA672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2" creationId="{54AECD66-594D-4CDD-921B-8B2890A7995E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3" creationId="{A1702409-0E91-4BDE-BB3A-E7E6AE6E3854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4" creationId="{2A6CB9A1-B4A3-4636-BC8F-B8445FA16B3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5" creationId="{55262F8B-2085-41EE-B5E8-87DBFDBFDDD6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6" creationId="{9AABE1CA-3E41-4C54-8A40-5EFF8169F94B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7" creationId="{0D803896-5C30-4CDC-939E-E54B9CC79D7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8" creationId="{DFB18F3F-FE80-4A86-BDE1-EB1167CF8C45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59" creationId="{7011FDCD-3837-4465-9980-46527C2B555C}"/>
          </ac:spMkLst>
        </pc:spChg>
        <pc:spChg chg="mod">
          <ac:chgData name="Flavio Monteiro" userId="a7ba58b6ea9f7a2b" providerId="LiveId" clId="{652F730D-DE0D-4952-883E-891F3F11681F}" dt="2021-06-21T17:24:44.627" v="2389"/>
          <ac:spMkLst>
            <pc:docMk/>
            <pc:sldMk cId="2885554940" sldId="264"/>
            <ac:spMk id="160" creationId="{EB1EC8A9-7503-4A80-956A-DD5941148628}"/>
          </ac:spMkLst>
        </pc:spChg>
        <pc:grpChg chg="add 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3" creationId="{489E4E0A-9117-4769-A7D8-C40C29E4CA24}"/>
          </ac:grpSpMkLst>
        </pc:grpChg>
        <pc:grpChg chg="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104" creationId="{84661D37-66C2-4260-8074-4B7E20A637D8}"/>
          </ac:grpSpMkLst>
        </pc:grpChg>
        <pc:grpChg chg="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115" creationId="{2F61F4B0-47FA-45C2-BBA9-8BE6ED583463}"/>
          </ac:grpSpMkLst>
        </pc:grpChg>
        <pc:grpChg chg="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116" creationId="{3507596C-0FC9-402C-B787-616AC9B926DE}"/>
          </ac:grpSpMkLst>
        </pc:grpChg>
        <pc:grpChg chg="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119" creationId="{D09BF472-2315-4604-9C55-0BA48FE6B551}"/>
          </ac:grpSpMkLst>
        </pc:grpChg>
        <pc:grpChg chg="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120" creationId="{25E1C4C7-3CA8-435C-8464-ABF19BB1F97C}"/>
          </ac:grpSpMkLst>
        </pc:grpChg>
        <pc:grpChg chg="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123" creationId="{A5D27DA6-9A50-4F94-A3CB-831ED30E3319}"/>
          </ac:grpSpMkLst>
        </pc:grpChg>
        <pc:grpChg chg="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124" creationId="{CE2B5143-273E-46DF-88C3-4152EEA756F5}"/>
          </ac:grpSpMkLst>
        </pc:grpChg>
        <pc:grpChg chg="mod">
          <ac:chgData name="Flavio Monteiro" userId="a7ba58b6ea9f7a2b" providerId="LiveId" clId="{652F730D-DE0D-4952-883E-891F3F11681F}" dt="2021-06-21T17:24:44.627" v="2389"/>
          <ac:grpSpMkLst>
            <pc:docMk/>
            <pc:sldMk cId="2885554940" sldId="264"/>
            <ac:grpSpMk id="125" creationId="{E8E6AE8B-1D6E-4007-ADFA-D379E56D8F9C}"/>
          </ac:grpSpMkLst>
        </pc:grpChg>
        <pc:picChg chg="del">
          <ac:chgData name="Flavio Monteiro" userId="a7ba58b6ea9f7a2b" providerId="LiveId" clId="{652F730D-DE0D-4952-883E-891F3F11681F}" dt="2021-06-19T19:31:22.923" v="1642" actId="478"/>
          <ac:picMkLst>
            <pc:docMk/>
            <pc:sldMk cId="2885554940" sldId="264"/>
            <ac:picMk id="13" creationId="{31C96C35-E2E1-4098-BE9C-A891818A8902}"/>
          </ac:picMkLst>
        </pc:picChg>
        <pc:picChg chg="del mod">
          <ac:chgData name="Flavio Monteiro" userId="a7ba58b6ea9f7a2b" providerId="LiveId" clId="{652F730D-DE0D-4952-883E-891F3F11681F}" dt="2021-06-19T19:31:23.450" v="1644" actId="478"/>
          <ac:picMkLst>
            <pc:docMk/>
            <pc:sldMk cId="2885554940" sldId="264"/>
            <ac:picMk id="15" creationId="{9339BD75-95A7-4A75-A6DE-3FB5A3B63F34}"/>
          </ac:picMkLst>
        </pc:picChg>
        <pc:picChg chg="add mod">
          <ac:chgData name="Flavio Monteiro" userId="a7ba58b6ea9f7a2b" providerId="LiveId" clId="{652F730D-DE0D-4952-883E-891F3F11681F}" dt="2021-06-21T19:29:20.646" v="2466" actId="1038"/>
          <ac:picMkLst>
            <pc:docMk/>
            <pc:sldMk cId="2885554940" sldId="264"/>
            <ac:picMk id="1026" creationId="{BF7F88F0-3C45-42D3-A5A4-B3976AA7B246}"/>
          </ac:picMkLst>
        </pc:picChg>
        <pc:picChg chg="add mod">
          <ac:chgData name="Flavio Monteiro" userId="a7ba58b6ea9f7a2b" providerId="LiveId" clId="{652F730D-DE0D-4952-883E-891F3F11681F}" dt="2021-06-21T19:29:20.646" v="2466" actId="1038"/>
          <ac:picMkLst>
            <pc:docMk/>
            <pc:sldMk cId="2885554940" sldId="264"/>
            <ac:picMk id="1028" creationId="{7EAB2DB0-DD5A-40BD-84A5-6E5DBD7D28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Formula1</a:t>
            </a:r>
            <a:br>
              <a:rPr lang="en-US" dirty="0"/>
            </a:br>
            <a:r>
              <a:rPr lang="en-US" sz="4400" dirty="0"/>
              <a:t>World Championship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Formula </a:t>
            </a:r>
            <a:r>
              <a:rPr lang="pt-BR" b="1" dirty="0" err="1"/>
              <a:t>Analytcs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br>
              <a:rPr lang="pt-BR" b="1" dirty="0"/>
            </a:br>
            <a:r>
              <a:rPr lang="pt-BR" sz="1800" dirty="0" err="1"/>
              <a:t>team</a:t>
            </a:r>
            <a:br>
              <a:rPr lang="pt-BR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094F93-A66D-4B60-8239-FE0552D51B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15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D030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 TIME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1784047-DBE4-4BF6-B099-C8443FAF25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Data </a:t>
            </a:r>
            <a:r>
              <a:rPr lang="pt-BR" sz="4000" b="1" dirty="0" err="1"/>
              <a:t>Modelling</a:t>
            </a:r>
            <a:endParaRPr lang="pt-BR" sz="4000" b="1" dirty="0"/>
          </a:p>
          <a:p>
            <a:endParaRPr lang="pt-BR" sz="4000" dirty="0"/>
          </a:p>
          <a:p>
            <a:pPr lvl="1"/>
            <a:r>
              <a:rPr lang="pt-BR" sz="3600" dirty="0"/>
              <a:t>Flávio Monteiro</a:t>
            </a:r>
          </a:p>
          <a:p>
            <a:pPr lvl="1"/>
            <a:r>
              <a:rPr lang="pt-BR" sz="3600" dirty="0" err="1"/>
              <a:t>Harlan</a:t>
            </a:r>
            <a:r>
              <a:rPr lang="pt-BR" sz="3600" dirty="0"/>
              <a:t> Victor</a:t>
            </a:r>
          </a:p>
          <a:p>
            <a:pPr lvl="1"/>
            <a:r>
              <a:rPr lang="pt-BR" sz="3600" dirty="0" err="1"/>
              <a:t>Iury</a:t>
            </a:r>
            <a:r>
              <a:rPr lang="pt-BR" sz="3600" dirty="0"/>
              <a:t> Coelho</a:t>
            </a:r>
          </a:p>
          <a:p>
            <a:pPr lvl="1"/>
            <a:endParaRPr lang="pt-BR" sz="3600" dirty="0"/>
          </a:p>
          <a:p>
            <a:pPr lvl="1"/>
            <a:endParaRPr lang="pt-BR" sz="3600" dirty="0"/>
          </a:p>
          <a:p>
            <a:pPr lvl="1"/>
            <a:endParaRPr lang="pt-BR" sz="3600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7E09886-21CF-4A3A-A741-4E2C1B92D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Data </a:t>
            </a:r>
            <a:r>
              <a:rPr lang="pt-BR" sz="4000" b="1" dirty="0" err="1"/>
              <a:t>Visualization</a:t>
            </a:r>
            <a:endParaRPr lang="pt-BR" sz="4000" b="1" dirty="0"/>
          </a:p>
          <a:p>
            <a:pPr marL="0" indent="0">
              <a:buNone/>
            </a:pPr>
            <a:endParaRPr lang="pt-BR" sz="4000" dirty="0"/>
          </a:p>
          <a:p>
            <a:pPr lvl="1"/>
            <a:r>
              <a:rPr lang="pt-BR" sz="3600" dirty="0"/>
              <a:t>José Severiano</a:t>
            </a:r>
          </a:p>
          <a:p>
            <a:pPr lvl="1"/>
            <a:r>
              <a:rPr lang="pt-BR" sz="3600" dirty="0"/>
              <a:t>Lucas dos Santos</a:t>
            </a:r>
          </a:p>
          <a:p>
            <a:pPr lvl="1"/>
            <a:r>
              <a:rPr lang="pt-BR" sz="3600" dirty="0"/>
              <a:t>Vitória Martins</a:t>
            </a:r>
          </a:p>
          <a:p>
            <a:pPr lvl="1"/>
            <a:endParaRPr lang="pt-BR" sz="36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094F93-A66D-4B60-8239-FE0552D51B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15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D030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err="1"/>
              <a:t>ATIVIDADES</a:t>
            </a:r>
            <a:endParaRPr lang="en-US" sz="4300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1784047-DBE4-4BF6-B099-C8443FAF25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Time </a:t>
            </a:r>
            <a:r>
              <a:rPr lang="pt-BR" b="1" dirty="0"/>
              <a:t>Data </a:t>
            </a:r>
            <a:r>
              <a:rPr lang="pt-BR" b="1" dirty="0" err="1"/>
              <a:t>Modelling</a:t>
            </a:r>
            <a:endParaRPr lang="pt-BR" b="1" dirty="0"/>
          </a:p>
          <a:p>
            <a:pPr lvl="1"/>
            <a:r>
              <a:rPr lang="pt-BR" dirty="0"/>
              <a:t>Modelagem Relacional</a:t>
            </a:r>
          </a:p>
          <a:p>
            <a:pPr lvl="2"/>
            <a:r>
              <a:rPr lang="pt-BR" dirty="0"/>
              <a:t>Conceitual</a:t>
            </a:r>
          </a:p>
          <a:p>
            <a:pPr lvl="2"/>
            <a:r>
              <a:rPr lang="pt-BR" dirty="0"/>
              <a:t>Lógica</a:t>
            </a:r>
          </a:p>
          <a:p>
            <a:pPr lvl="2"/>
            <a:r>
              <a:rPr lang="pt-BR" dirty="0"/>
              <a:t>Física</a:t>
            </a:r>
          </a:p>
          <a:p>
            <a:pPr lvl="1"/>
            <a:r>
              <a:rPr lang="pt-BR" dirty="0"/>
              <a:t>Modelagem Dimensional</a:t>
            </a:r>
          </a:p>
          <a:p>
            <a:pPr lvl="2"/>
            <a:r>
              <a:rPr lang="pt-BR" dirty="0"/>
              <a:t>Conceitual</a:t>
            </a:r>
          </a:p>
          <a:p>
            <a:pPr lvl="2"/>
            <a:r>
              <a:rPr lang="pt-BR" dirty="0"/>
              <a:t>Lógico</a:t>
            </a:r>
          </a:p>
          <a:p>
            <a:pPr lvl="2"/>
            <a:r>
              <a:rPr lang="pt-BR" dirty="0"/>
              <a:t>Físico</a:t>
            </a:r>
          </a:p>
          <a:p>
            <a:pPr lvl="1"/>
            <a:r>
              <a:rPr lang="pt-BR" dirty="0"/>
              <a:t>Carga de Dados</a:t>
            </a:r>
          </a:p>
          <a:p>
            <a:pPr lvl="2"/>
            <a:r>
              <a:rPr lang="pt-BR" dirty="0"/>
              <a:t>Relacional</a:t>
            </a:r>
          </a:p>
          <a:p>
            <a:pPr lvl="2"/>
            <a:r>
              <a:rPr lang="pt-BR" dirty="0"/>
              <a:t>Data </a:t>
            </a:r>
            <a:r>
              <a:rPr lang="pt-BR" dirty="0" err="1"/>
              <a:t>Warehouse</a:t>
            </a:r>
            <a:endParaRPr lang="pt-BR" dirty="0"/>
          </a:p>
          <a:p>
            <a:pPr lvl="1"/>
            <a:r>
              <a:rPr lang="pt-BR" dirty="0"/>
              <a:t>Implementação MySQL</a:t>
            </a:r>
          </a:p>
          <a:p>
            <a:pPr lvl="2"/>
            <a:r>
              <a:rPr lang="pt-BR" dirty="0"/>
              <a:t>Local</a:t>
            </a:r>
          </a:p>
          <a:p>
            <a:pPr lvl="2"/>
            <a:r>
              <a:rPr lang="pt-BR" dirty="0"/>
              <a:t>Hospedagem </a:t>
            </a:r>
            <a:r>
              <a:rPr lang="pt-BR" dirty="0" err="1"/>
              <a:t>AWS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Conteúdo 7">
            <a:extLst>
              <a:ext uri="{FF2B5EF4-FFF2-40B4-BE49-F238E27FC236}">
                <a16:creationId xmlns:a16="http://schemas.microsoft.com/office/drawing/2014/main" id="{957F1B3E-1F36-4C76-B4C4-2C32A1A8C4E3}"/>
              </a:ext>
            </a:extLst>
          </p:cNvPr>
          <p:cNvSpPr txBox="1">
            <a:spLocks/>
          </p:cNvSpPr>
          <p:nvPr/>
        </p:nvSpPr>
        <p:spPr>
          <a:xfrm>
            <a:off x="590379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Time </a:t>
            </a:r>
            <a:r>
              <a:rPr lang="pt-BR" b="1" dirty="0"/>
              <a:t>Data </a:t>
            </a:r>
            <a:r>
              <a:rPr lang="pt-BR" b="1" dirty="0" err="1"/>
              <a:t>Visualization</a:t>
            </a:r>
            <a:endParaRPr lang="pt-BR" b="1" dirty="0"/>
          </a:p>
          <a:p>
            <a:pPr lvl="1"/>
            <a:r>
              <a:rPr lang="pt-BR" dirty="0"/>
              <a:t>Conexão com a Base de Dados</a:t>
            </a:r>
          </a:p>
          <a:p>
            <a:pPr lvl="2"/>
            <a:r>
              <a:rPr lang="pt-BR" dirty="0"/>
              <a:t>Relacional</a:t>
            </a:r>
          </a:p>
          <a:p>
            <a:pPr lvl="2"/>
            <a:r>
              <a:rPr lang="pt-BR" dirty="0"/>
              <a:t>Dimensional</a:t>
            </a:r>
          </a:p>
          <a:p>
            <a:pPr lvl="1"/>
            <a:r>
              <a:rPr lang="pt-BR" dirty="0"/>
              <a:t>Manipulação de Dados</a:t>
            </a:r>
          </a:p>
          <a:p>
            <a:pPr lvl="2"/>
            <a:r>
              <a:rPr lang="pt-BR" dirty="0"/>
              <a:t>Levantamento de informação</a:t>
            </a:r>
          </a:p>
          <a:p>
            <a:pPr lvl="2"/>
            <a:r>
              <a:rPr lang="pt-BR" dirty="0"/>
              <a:t>Agregação</a:t>
            </a:r>
          </a:p>
          <a:p>
            <a:pPr lvl="2"/>
            <a:r>
              <a:rPr lang="pt-BR" dirty="0"/>
              <a:t>Combinação</a:t>
            </a:r>
          </a:p>
          <a:p>
            <a:pPr lvl="2"/>
            <a:r>
              <a:rPr lang="pt-BR" dirty="0"/>
              <a:t>Comparação</a:t>
            </a:r>
          </a:p>
          <a:p>
            <a:pPr lvl="1"/>
            <a:r>
              <a:rPr lang="pt-BR" dirty="0"/>
              <a:t>Visualização de Dados</a:t>
            </a:r>
          </a:p>
          <a:p>
            <a:pPr lvl="2"/>
            <a:r>
              <a:rPr lang="pt-BR" dirty="0"/>
              <a:t>Gráficos </a:t>
            </a:r>
          </a:p>
          <a:p>
            <a:pPr lvl="2"/>
            <a:r>
              <a:rPr lang="pt-BR" dirty="0"/>
              <a:t>Tabelas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86709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06FBA0E-03B4-44F4-BA10-F1AD277C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0" y="1063035"/>
            <a:ext cx="11628329" cy="55934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B6B1D0-21CA-43BF-9F79-9017B9C362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15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D030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en-US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7160772-690E-4CE1-9C5A-9C8B1A9C4F10}"/>
              </a:ext>
            </a:extLst>
          </p:cNvPr>
          <p:cNvGrpSpPr/>
          <p:nvPr/>
        </p:nvGrpSpPr>
        <p:grpSpPr>
          <a:xfrm>
            <a:off x="10175403" y="2401742"/>
            <a:ext cx="1829652" cy="2054516"/>
            <a:chOff x="10184927" y="1374484"/>
            <a:chExt cx="1829652" cy="2054516"/>
          </a:xfrm>
        </p:grpSpPr>
        <p:pic>
          <p:nvPicPr>
            <p:cNvPr id="3074" name="Picture 2" descr="Get PowerDesigner 16.7 - The industry leading Data Modeling Tool">
              <a:extLst>
                <a:ext uri="{FF2B5EF4-FFF2-40B4-BE49-F238E27FC236}">
                  <a16:creationId xmlns:a16="http://schemas.microsoft.com/office/drawing/2014/main" id="{D50E67F1-4B8B-4A99-95E0-4024B8EBD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927" y="1694882"/>
              <a:ext cx="1734118" cy="1734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4307200-C625-44FD-AA8F-DE717E834AED}"/>
                </a:ext>
              </a:extLst>
            </p:cNvPr>
            <p:cNvSpPr txBox="1"/>
            <p:nvPr/>
          </p:nvSpPr>
          <p:spPr>
            <a:xfrm>
              <a:off x="10184927" y="1374484"/>
              <a:ext cx="1829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Power Designer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058319E-4B57-4076-B9D9-DED4C39B5A06}"/>
              </a:ext>
            </a:extLst>
          </p:cNvPr>
          <p:cNvGrpSpPr/>
          <p:nvPr/>
        </p:nvGrpSpPr>
        <p:grpSpPr>
          <a:xfrm>
            <a:off x="10052729" y="1009479"/>
            <a:ext cx="2075000" cy="1194501"/>
            <a:chOff x="10052729" y="1009479"/>
            <a:chExt cx="2075000" cy="1194501"/>
          </a:xfrm>
        </p:grpSpPr>
        <p:pic>
          <p:nvPicPr>
            <p:cNvPr id="3076" name="Picture 4" descr="Curso Relâmpago de Python | Kaggle">
              <a:extLst>
                <a:ext uri="{FF2B5EF4-FFF2-40B4-BE49-F238E27FC236}">
                  <a16:creationId xmlns:a16="http://schemas.microsoft.com/office/drawing/2014/main" id="{3FF082E9-1C23-4B64-A47B-E7B114832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2729" y="1260798"/>
              <a:ext cx="2075000" cy="943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7852986-CBEB-472B-A86E-6335245752CB}"/>
                </a:ext>
              </a:extLst>
            </p:cNvPr>
            <p:cNvSpPr txBox="1"/>
            <p:nvPr/>
          </p:nvSpPr>
          <p:spPr>
            <a:xfrm>
              <a:off x="10175403" y="1009479"/>
              <a:ext cx="1829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Fonte de 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46421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B6B1D0-21CA-43BF-9F79-9017B9C362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15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D030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SCRIPT DE </a:t>
            </a:r>
            <a:r>
              <a:rPr lang="en-US" dirty="0" err="1"/>
              <a:t>CRIAÇÃO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00E5B1-7FF3-4BB7-8085-5721713C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0" y="944055"/>
            <a:ext cx="3828654" cy="53002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CBF092-3493-43AB-818D-11088296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56" y="944055"/>
            <a:ext cx="4274854" cy="2430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A022C8-B7E0-454B-A80D-09FEE47DF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902" y="3712253"/>
            <a:ext cx="4089255" cy="2585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EE7BA20-C2E9-410E-8A05-B1AECAE5C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88" y="957547"/>
            <a:ext cx="2502091" cy="275470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9481679-6DF7-4E07-870C-43A9E3BB6E14}"/>
              </a:ext>
            </a:extLst>
          </p:cNvPr>
          <p:cNvGrpSpPr/>
          <p:nvPr/>
        </p:nvGrpSpPr>
        <p:grpSpPr>
          <a:xfrm>
            <a:off x="9279884" y="4028483"/>
            <a:ext cx="2272910" cy="1597222"/>
            <a:chOff x="9526134" y="3878230"/>
            <a:chExt cx="2272910" cy="1597222"/>
          </a:xfrm>
        </p:grpSpPr>
        <p:pic>
          <p:nvPicPr>
            <p:cNvPr id="13" name="Picture 6" descr="Amazon RDS for MySQL – Amazon Web Services (AWS)">
              <a:extLst>
                <a:ext uri="{FF2B5EF4-FFF2-40B4-BE49-F238E27FC236}">
                  <a16:creationId xmlns:a16="http://schemas.microsoft.com/office/drawing/2014/main" id="{EF142ECF-9B66-4939-BA63-96EBBF82E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6135" y="4299044"/>
              <a:ext cx="2272909" cy="1176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A2B34F-4F28-4A02-B60B-85DADEF35526}"/>
                </a:ext>
              </a:extLst>
            </p:cNvPr>
            <p:cNvSpPr txBox="1"/>
            <p:nvPr/>
          </p:nvSpPr>
          <p:spPr>
            <a:xfrm>
              <a:off x="9526134" y="3878230"/>
              <a:ext cx="2272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MySQL </a:t>
              </a:r>
              <a:r>
                <a:rPr lang="pt-BR" dirty="0" err="1"/>
                <a:t>Database</a:t>
              </a:r>
              <a:endParaRPr lang="pt-BR" dirty="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4ABE97-9957-40B8-98A9-18F96AFF20E3}"/>
              </a:ext>
            </a:extLst>
          </p:cNvPr>
          <p:cNvSpPr txBox="1"/>
          <p:nvPr/>
        </p:nvSpPr>
        <p:spPr>
          <a:xfrm>
            <a:off x="146834" y="6344528"/>
            <a:ext cx="91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carga de dados foi realizada a partir da fonte de dados disponibilizada pelo </a:t>
            </a:r>
            <a:r>
              <a:rPr lang="pt-BR" dirty="0" err="1"/>
              <a:t>Kaggle</a:t>
            </a:r>
            <a:endParaRPr lang="pt-BR" dirty="0"/>
          </a:p>
        </p:txBody>
      </p:sp>
      <p:pic>
        <p:nvPicPr>
          <p:cNvPr id="16" name="Picture 6" descr="Amazon Web Services inaugura primeiro Ponto de Presença da Amazon  CloudFront no país - Grande Consumo">
            <a:extLst>
              <a:ext uri="{FF2B5EF4-FFF2-40B4-BE49-F238E27FC236}">
                <a16:creationId xmlns:a16="http://schemas.microsoft.com/office/drawing/2014/main" id="{591450F4-22A9-4529-A043-66A4A151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635" y="4365622"/>
            <a:ext cx="1750038" cy="70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5609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7627D20-6A16-44E8-B750-BF2BCA48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14926"/>
            <a:ext cx="9496425" cy="54197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86DB39-D59B-4833-B8F5-BD01E4A411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15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D030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MODELO</a:t>
            </a:r>
            <a:r>
              <a:rPr lang="en-US" dirty="0"/>
              <a:t> DIMENSIONAL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F24F198-62A1-482D-B458-AF8C69A850A6}"/>
              </a:ext>
            </a:extLst>
          </p:cNvPr>
          <p:cNvGrpSpPr/>
          <p:nvPr/>
        </p:nvGrpSpPr>
        <p:grpSpPr>
          <a:xfrm>
            <a:off x="1347787" y="4715816"/>
            <a:ext cx="1829652" cy="2054516"/>
            <a:chOff x="10184927" y="1374484"/>
            <a:chExt cx="1829652" cy="2054516"/>
          </a:xfrm>
        </p:grpSpPr>
        <p:pic>
          <p:nvPicPr>
            <p:cNvPr id="10" name="Picture 2" descr="Get PowerDesigner 16.7 - The industry leading Data Modeling Tool">
              <a:extLst>
                <a:ext uri="{FF2B5EF4-FFF2-40B4-BE49-F238E27FC236}">
                  <a16:creationId xmlns:a16="http://schemas.microsoft.com/office/drawing/2014/main" id="{590BDDCC-237C-4D47-AEFC-189DBC441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927" y="1694882"/>
              <a:ext cx="1734118" cy="1734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A6789D8-4B2C-4504-BA52-C51C88587E04}"/>
                </a:ext>
              </a:extLst>
            </p:cNvPr>
            <p:cNvSpPr txBox="1"/>
            <p:nvPr/>
          </p:nvSpPr>
          <p:spPr>
            <a:xfrm>
              <a:off x="10184927" y="1374484"/>
              <a:ext cx="1829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Power Designer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51937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B6B1D0-21CA-43BF-9F79-9017B9C362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15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D030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SCRIPT DE </a:t>
            </a:r>
            <a:r>
              <a:rPr lang="en-US" dirty="0" err="1"/>
              <a:t>CRIAÇÃO</a:t>
            </a:r>
            <a:r>
              <a:rPr lang="en-US" dirty="0"/>
              <a:t> </a:t>
            </a:r>
            <a:r>
              <a:rPr lang="en-US" dirty="0" err="1"/>
              <a:t>DW</a:t>
            </a:r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1C96C35-E2E1-4098-BE9C-A891818A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8" y="1037515"/>
            <a:ext cx="4938943" cy="470691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339BD75-95A7-4A75-A6DE-3FB5A3B6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599" y="1022587"/>
            <a:ext cx="6027406" cy="4706914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2F87DA9-0E7B-40A7-90DF-F480596C6EBF}"/>
              </a:ext>
            </a:extLst>
          </p:cNvPr>
          <p:cNvGrpSpPr/>
          <p:nvPr/>
        </p:nvGrpSpPr>
        <p:grpSpPr>
          <a:xfrm>
            <a:off x="9350222" y="1017997"/>
            <a:ext cx="2272910" cy="1597222"/>
            <a:chOff x="9526134" y="3878230"/>
            <a:chExt cx="2272910" cy="1597222"/>
          </a:xfrm>
        </p:grpSpPr>
        <p:pic>
          <p:nvPicPr>
            <p:cNvPr id="20" name="Picture 6" descr="Amazon RDS for MySQL – Amazon Web Services (AWS)">
              <a:extLst>
                <a:ext uri="{FF2B5EF4-FFF2-40B4-BE49-F238E27FC236}">
                  <a16:creationId xmlns:a16="http://schemas.microsoft.com/office/drawing/2014/main" id="{5BFEB956-A225-4203-91B6-BA20C7FDD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6135" y="4299044"/>
              <a:ext cx="2272909" cy="1176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B29C160-3903-46C9-AFC4-30304F665EE7}"/>
                </a:ext>
              </a:extLst>
            </p:cNvPr>
            <p:cNvSpPr txBox="1"/>
            <p:nvPr/>
          </p:nvSpPr>
          <p:spPr>
            <a:xfrm>
              <a:off x="9526134" y="3878230"/>
              <a:ext cx="2272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MySQL </a:t>
              </a:r>
              <a:r>
                <a:rPr lang="pt-BR" dirty="0" err="1"/>
                <a:t>Database</a:t>
              </a:r>
              <a:endParaRPr lang="pt-BR" dirty="0"/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F9343A5A-4A81-411E-955E-BAE22DD56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044" y="2846236"/>
            <a:ext cx="2042759" cy="149628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2C4B5C-7BA9-4585-816A-59A002158E08}"/>
              </a:ext>
            </a:extLst>
          </p:cNvPr>
          <p:cNvSpPr txBox="1"/>
          <p:nvPr/>
        </p:nvSpPr>
        <p:spPr>
          <a:xfrm>
            <a:off x="568867" y="6105378"/>
            <a:ext cx="91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carga de dados do Data </a:t>
            </a:r>
            <a:r>
              <a:rPr lang="pt-BR" dirty="0" err="1"/>
              <a:t>Warehouse</a:t>
            </a:r>
            <a:r>
              <a:rPr lang="pt-BR" dirty="0"/>
              <a:t> foi realizada por script a partir do relacional </a:t>
            </a:r>
          </a:p>
        </p:txBody>
      </p:sp>
      <p:pic>
        <p:nvPicPr>
          <p:cNvPr id="1030" name="Picture 6" descr="Amazon Web Services inaugura primeiro Ponto de Presença da Amazon  CloudFront no país - Grande Consumo">
            <a:extLst>
              <a:ext uri="{FF2B5EF4-FFF2-40B4-BE49-F238E27FC236}">
                <a16:creationId xmlns:a16="http://schemas.microsoft.com/office/drawing/2014/main" id="{9BF81E06-3348-4135-A829-A47C4685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35" y="1438811"/>
            <a:ext cx="1487110" cy="59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12434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B6B1D0-21CA-43BF-9F79-9017B9C362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15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D030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VISUALIZATION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489E4E0A-9117-4769-A7D8-C40C29E4CA24}"/>
              </a:ext>
            </a:extLst>
          </p:cNvPr>
          <p:cNvGrpSpPr/>
          <p:nvPr/>
        </p:nvGrpSpPr>
        <p:grpSpPr>
          <a:xfrm>
            <a:off x="663133" y="1619075"/>
            <a:ext cx="10939552" cy="4572001"/>
            <a:chOff x="2055848" y="2499580"/>
            <a:chExt cx="8021157" cy="3352307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95219A2-4221-4A38-ADFB-0EA713C8E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163" y="4108957"/>
              <a:ext cx="106928" cy="199599"/>
            </a:xfrm>
            <a:custGeom>
              <a:avLst/>
              <a:gdLst>
                <a:gd name="T0" fmla="*/ 31 w 120"/>
                <a:gd name="T1" fmla="*/ 0 h 222"/>
                <a:gd name="T2" fmla="*/ 37 w 120"/>
                <a:gd name="T3" fmla="*/ 2 h 222"/>
                <a:gd name="T4" fmla="*/ 41 w 120"/>
                <a:gd name="T5" fmla="*/ 9 h 222"/>
                <a:gd name="T6" fmla="*/ 43 w 120"/>
                <a:gd name="T7" fmla="*/ 19 h 222"/>
                <a:gd name="T8" fmla="*/ 45 w 120"/>
                <a:gd name="T9" fmla="*/ 30 h 222"/>
                <a:gd name="T10" fmla="*/ 45 w 120"/>
                <a:gd name="T11" fmla="*/ 43 h 222"/>
                <a:gd name="T12" fmla="*/ 46 w 120"/>
                <a:gd name="T13" fmla="*/ 58 h 222"/>
                <a:gd name="T14" fmla="*/ 47 w 120"/>
                <a:gd name="T15" fmla="*/ 71 h 222"/>
                <a:gd name="T16" fmla="*/ 50 w 120"/>
                <a:gd name="T17" fmla="*/ 84 h 222"/>
                <a:gd name="T18" fmla="*/ 53 w 120"/>
                <a:gd name="T19" fmla="*/ 84 h 222"/>
                <a:gd name="T20" fmla="*/ 60 w 120"/>
                <a:gd name="T21" fmla="*/ 85 h 222"/>
                <a:gd name="T22" fmla="*/ 71 w 120"/>
                <a:gd name="T23" fmla="*/ 87 h 222"/>
                <a:gd name="T24" fmla="*/ 83 w 120"/>
                <a:gd name="T25" fmla="*/ 90 h 222"/>
                <a:gd name="T26" fmla="*/ 95 w 120"/>
                <a:gd name="T27" fmla="*/ 94 h 222"/>
                <a:gd name="T28" fmla="*/ 107 w 120"/>
                <a:gd name="T29" fmla="*/ 98 h 222"/>
                <a:gd name="T30" fmla="*/ 116 w 120"/>
                <a:gd name="T31" fmla="*/ 102 h 222"/>
                <a:gd name="T32" fmla="*/ 119 w 120"/>
                <a:gd name="T33" fmla="*/ 106 h 222"/>
                <a:gd name="T34" fmla="*/ 120 w 120"/>
                <a:gd name="T35" fmla="*/ 114 h 222"/>
                <a:gd name="T36" fmla="*/ 120 w 120"/>
                <a:gd name="T37" fmla="*/ 127 h 222"/>
                <a:gd name="T38" fmla="*/ 119 w 120"/>
                <a:gd name="T39" fmla="*/ 143 h 222"/>
                <a:gd name="T40" fmla="*/ 118 w 120"/>
                <a:gd name="T41" fmla="*/ 160 h 222"/>
                <a:gd name="T42" fmla="*/ 114 w 120"/>
                <a:gd name="T43" fmla="*/ 174 h 222"/>
                <a:gd name="T44" fmla="*/ 111 w 120"/>
                <a:gd name="T45" fmla="*/ 187 h 222"/>
                <a:gd name="T46" fmla="*/ 106 w 120"/>
                <a:gd name="T47" fmla="*/ 193 h 222"/>
                <a:gd name="T48" fmla="*/ 99 w 120"/>
                <a:gd name="T49" fmla="*/ 200 h 222"/>
                <a:gd name="T50" fmla="*/ 97 w 120"/>
                <a:gd name="T51" fmla="*/ 208 h 222"/>
                <a:gd name="T52" fmla="*/ 97 w 120"/>
                <a:gd name="T53" fmla="*/ 215 h 222"/>
                <a:gd name="T54" fmla="*/ 98 w 120"/>
                <a:gd name="T55" fmla="*/ 220 h 222"/>
                <a:gd name="T56" fmla="*/ 98 w 120"/>
                <a:gd name="T57" fmla="*/ 222 h 222"/>
                <a:gd name="T58" fmla="*/ 44 w 120"/>
                <a:gd name="T59" fmla="*/ 222 h 222"/>
                <a:gd name="T60" fmla="*/ 44 w 120"/>
                <a:gd name="T61" fmla="*/ 220 h 222"/>
                <a:gd name="T62" fmla="*/ 45 w 120"/>
                <a:gd name="T63" fmla="*/ 215 h 222"/>
                <a:gd name="T64" fmla="*/ 45 w 120"/>
                <a:gd name="T65" fmla="*/ 208 h 222"/>
                <a:gd name="T66" fmla="*/ 43 w 120"/>
                <a:gd name="T67" fmla="*/ 201 h 222"/>
                <a:gd name="T68" fmla="*/ 38 w 120"/>
                <a:gd name="T69" fmla="*/ 194 h 222"/>
                <a:gd name="T70" fmla="*/ 29 w 120"/>
                <a:gd name="T71" fmla="*/ 189 h 222"/>
                <a:gd name="T72" fmla="*/ 21 w 120"/>
                <a:gd name="T73" fmla="*/ 183 h 222"/>
                <a:gd name="T74" fmla="*/ 13 w 120"/>
                <a:gd name="T75" fmla="*/ 177 h 222"/>
                <a:gd name="T76" fmla="*/ 8 w 120"/>
                <a:gd name="T77" fmla="*/ 168 h 222"/>
                <a:gd name="T78" fmla="*/ 5 w 120"/>
                <a:gd name="T79" fmla="*/ 153 h 222"/>
                <a:gd name="T80" fmla="*/ 3 w 120"/>
                <a:gd name="T81" fmla="*/ 142 h 222"/>
                <a:gd name="T82" fmla="*/ 0 w 120"/>
                <a:gd name="T83" fmla="*/ 128 h 222"/>
                <a:gd name="T84" fmla="*/ 0 w 120"/>
                <a:gd name="T85" fmla="*/ 119 h 222"/>
                <a:gd name="T86" fmla="*/ 1 w 120"/>
                <a:gd name="T87" fmla="*/ 113 h 222"/>
                <a:gd name="T88" fmla="*/ 6 w 120"/>
                <a:gd name="T89" fmla="*/ 106 h 222"/>
                <a:gd name="T90" fmla="*/ 13 w 120"/>
                <a:gd name="T91" fmla="*/ 100 h 222"/>
                <a:gd name="T92" fmla="*/ 23 w 120"/>
                <a:gd name="T93" fmla="*/ 97 h 222"/>
                <a:gd name="T94" fmla="*/ 23 w 120"/>
                <a:gd name="T95" fmla="*/ 95 h 222"/>
                <a:gd name="T96" fmla="*/ 22 w 120"/>
                <a:gd name="T97" fmla="*/ 87 h 222"/>
                <a:gd name="T98" fmla="*/ 21 w 120"/>
                <a:gd name="T99" fmla="*/ 76 h 222"/>
                <a:gd name="T100" fmla="*/ 19 w 120"/>
                <a:gd name="T101" fmla="*/ 62 h 222"/>
                <a:gd name="T102" fmla="*/ 19 w 120"/>
                <a:gd name="T103" fmla="*/ 49 h 222"/>
                <a:gd name="T104" fmla="*/ 19 w 120"/>
                <a:gd name="T105" fmla="*/ 34 h 222"/>
                <a:gd name="T106" fmla="*/ 19 w 120"/>
                <a:gd name="T107" fmla="*/ 21 h 222"/>
                <a:gd name="T108" fmla="*/ 22 w 120"/>
                <a:gd name="T109" fmla="*/ 10 h 222"/>
                <a:gd name="T110" fmla="*/ 25 w 120"/>
                <a:gd name="T111" fmla="*/ 3 h 222"/>
                <a:gd name="T112" fmla="*/ 31 w 120"/>
                <a:gd name="T1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" h="222">
                  <a:moveTo>
                    <a:pt x="31" y="0"/>
                  </a:moveTo>
                  <a:lnTo>
                    <a:pt x="37" y="2"/>
                  </a:lnTo>
                  <a:lnTo>
                    <a:pt x="41" y="9"/>
                  </a:lnTo>
                  <a:lnTo>
                    <a:pt x="43" y="19"/>
                  </a:lnTo>
                  <a:lnTo>
                    <a:pt x="45" y="30"/>
                  </a:lnTo>
                  <a:lnTo>
                    <a:pt x="45" y="43"/>
                  </a:lnTo>
                  <a:lnTo>
                    <a:pt x="46" y="58"/>
                  </a:lnTo>
                  <a:lnTo>
                    <a:pt x="47" y="71"/>
                  </a:lnTo>
                  <a:lnTo>
                    <a:pt x="50" y="84"/>
                  </a:lnTo>
                  <a:lnTo>
                    <a:pt x="53" y="84"/>
                  </a:lnTo>
                  <a:lnTo>
                    <a:pt x="60" y="85"/>
                  </a:lnTo>
                  <a:lnTo>
                    <a:pt x="71" y="87"/>
                  </a:lnTo>
                  <a:lnTo>
                    <a:pt x="83" y="90"/>
                  </a:lnTo>
                  <a:lnTo>
                    <a:pt x="95" y="94"/>
                  </a:lnTo>
                  <a:lnTo>
                    <a:pt x="107" y="98"/>
                  </a:lnTo>
                  <a:lnTo>
                    <a:pt x="116" y="102"/>
                  </a:lnTo>
                  <a:lnTo>
                    <a:pt x="119" y="106"/>
                  </a:lnTo>
                  <a:lnTo>
                    <a:pt x="120" y="114"/>
                  </a:lnTo>
                  <a:lnTo>
                    <a:pt x="120" y="127"/>
                  </a:lnTo>
                  <a:lnTo>
                    <a:pt x="119" y="143"/>
                  </a:lnTo>
                  <a:lnTo>
                    <a:pt x="118" y="160"/>
                  </a:lnTo>
                  <a:lnTo>
                    <a:pt x="114" y="174"/>
                  </a:lnTo>
                  <a:lnTo>
                    <a:pt x="111" y="187"/>
                  </a:lnTo>
                  <a:lnTo>
                    <a:pt x="106" y="193"/>
                  </a:lnTo>
                  <a:lnTo>
                    <a:pt x="99" y="200"/>
                  </a:lnTo>
                  <a:lnTo>
                    <a:pt x="97" y="208"/>
                  </a:lnTo>
                  <a:lnTo>
                    <a:pt x="97" y="215"/>
                  </a:lnTo>
                  <a:lnTo>
                    <a:pt x="98" y="220"/>
                  </a:lnTo>
                  <a:lnTo>
                    <a:pt x="98" y="222"/>
                  </a:lnTo>
                  <a:lnTo>
                    <a:pt x="44" y="222"/>
                  </a:lnTo>
                  <a:lnTo>
                    <a:pt x="44" y="220"/>
                  </a:lnTo>
                  <a:lnTo>
                    <a:pt x="45" y="215"/>
                  </a:lnTo>
                  <a:lnTo>
                    <a:pt x="45" y="208"/>
                  </a:lnTo>
                  <a:lnTo>
                    <a:pt x="43" y="201"/>
                  </a:lnTo>
                  <a:lnTo>
                    <a:pt x="38" y="194"/>
                  </a:lnTo>
                  <a:lnTo>
                    <a:pt x="29" y="189"/>
                  </a:lnTo>
                  <a:lnTo>
                    <a:pt x="21" y="183"/>
                  </a:lnTo>
                  <a:lnTo>
                    <a:pt x="13" y="177"/>
                  </a:lnTo>
                  <a:lnTo>
                    <a:pt x="8" y="168"/>
                  </a:lnTo>
                  <a:lnTo>
                    <a:pt x="5" y="153"/>
                  </a:lnTo>
                  <a:lnTo>
                    <a:pt x="3" y="142"/>
                  </a:lnTo>
                  <a:lnTo>
                    <a:pt x="0" y="128"/>
                  </a:lnTo>
                  <a:lnTo>
                    <a:pt x="0" y="119"/>
                  </a:lnTo>
                  <a:lnTo>
                    <a:pt x="1" y="113"/>
                  </a:lnTo>
                  <a:lnTo>
                    <a:pt x="6" y="106"/>
                  </a:lnTo>
                  <a:lnTo>
                    <a:pt x="13" y="100"/>
                  </a:lnTo>
                  <a:lnTo>
                    <a:pt x="23" y="97"/>
                  </a:lnTo>
                  <a:lnTo>
                    <a:pt x="23" y="95"/>
                  </a:lnTo>
                  <a:lnTo>
                    <a:pt x="22" y="87"/>
                  </a:lnTo>
                  <a:lnTo>
                    <a:pt x="21" y="76"/>
                  </a:lnTo>
                  <a:lnTo>
                    <a:pt x="19" y="62"/>
                  </a:lnTo>
                  <a:lnTo>
                    <a:pt x="19" y="49"/>
                  </a:lnTo>
                  <a:lnTo>
                    <a:pt x="19" y="34"/>
                  </a:lnTo>
                  <a:lnTo>
                    <a:pt x="19" y="21"/>
                  </a:lnTo>
                  <a:lnTo>
                    <a:pt x="22" y="10"/>
                  </a:lnTo>
                  <a:lnTo>
                    <a:pt x="25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9966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861E5644-9204-46F0-A293-E2BDCD944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3126" y="4417267"/>
              <a:ext cx="115839" cy="169304"/>
            </a:xfrm>
            <a:custGeom>
              <a:avLst/>
              <a:gdLst>
                <a:gd name="T0" fmla="*/ 98 w 130"/>
                <a:gd name="T1" fmla="*/ 0 h 190"/>
                <a:gd name="T2" fmla="*/ 98 w 130"/>
                <a:gd name="T3" fmla="*/ 27 h 190"/>
                <a:gd name="T4" fmla="*/ 100 w 130"/>
                <a:gd name="T5" fmla="*/ 50 h 190"/>
                <a:gd name="T6" fmla="*/ 101 w 130"/>
                <a:gd name="T7" fmla="*/ 60 h 190"/>
                <a:gd name="T8" fmla="*/ 101 w 130"/>
                <a:gd name="T9" fmla="*/ 63 h 190"/>
                <a:gd name="T10" fmla="*/ 101 w 130"/>
                <a:gd name="T11" fmla="*/ 66 h 190"/>
                <a:gd name="T12" fmla="*/ 104 w 130"/>
                <a:gd name="T13" fmla="*/ 90 h 190"/>
                <a:gd name="T14" fmla="*/ 108 w 130"/>
                <a:gd name="T15" fmla="*/ 108 h 190"/>
                <a:gd name="T16" fmla="*/ 112 w 130"/>
                <a:gd name="T17" fmla="*/ 121 h 190"/>
                <a:gd name="T18" fmla="*/ 119 w 130"/>
                <a:gd name="T19" fmla="*/ 135 h 190"/>
                <a:gd name="T20" fmla="*/ 124 w 130"/>
                <a:gd name="T21" fmla="*/ 140 h 190"/>
                <a:gd name="T22" fmla="*/ 127 w 130"/>
                <a:gd name="T23" fmla="*/ 143 h 190"/>
                <a:gd name="T24" fmla="*/ 130 w 130"/>
                <a:gd name="T25" fmla="*/ 143 h 190"/>
                <a:gd name="T26" fmla="*/ 129 w 130"/>
                <a:gd name="T27" fmla="*/ 146 h 190"/>
                <a:gd name="T28" fmla="*/ 124 w 130"/>
                <a:gd name="T29" fmla="*/ 152 h 190"/>
                <a:gd name="T30" fmla="*/ 117 w 130"/>
                <a:gd name="T31" fmla="*/ 162 h 190"/>
                <a:gd name="T32" fmla="*/ 108 w 130"/>
                <a:gd name="T33" fmla="*/ 173 h 190"/>
                <a:gd name="T34" fmla="*/ 96 w 130"/>
                <a:gd name="T35" fmla="*/ 182 h 190"/>
                <a:gd name="T36" fmla="*/ 82 w 130"/>
                <a:gd name="T37" fmla="*/ 188 h 190"/>
                <a:gd name="T38" fmla="*/ 65 w 130"/>
                <a:gd name="T39" fmla="*/ 190 h 190"/>
                <a:gd name="T40" fmla="*/ 48 w 130"/>
                <a:gd name="T41" fmla="*/ 188 h 190"/>
                <a:gd name="T42" fmla="*/ 34 w 130"/>
                <a:gd name="T43" fmla="*/ 182 h 190"/>
                <a:gd name="T44" fmla="*/ 21 w 130"/>
                <a:gd name="T45" fmla="*/ 173 h 190"/>
                <a:gd name="T46" fmla="*/ 12 w 130"/>
                <a:gd name="T47" fmla="*/ 162 h 190"/>
                <a:gd name="T48" fmla="*/ 6 w 130"/>
                <a:gd name="T49" fmla="*/ 152 h 190"/>
                <a:gd name="T50" fmla="*/ 1 w 130"/>
                <a:gd name="T51" fmla="*/ 146 h 190"/>
                <a:gd name="T52" fmla="*/ 0 w 130"/>
                <a:gd name="T53" fmla="*/ 143 h 190"/>
                <a:gd name="T54" fmla="*/ 7 w 130"/>
                <a:gd name="T55" fmla="*/ 139 h 190"/>
                <a:gd name="T56" fmla="*/ 12 w 130"/>
                <a:gd name="T57" fmla="*/ 131 h 190"/>
                <a:gd name="T58" fmla="*/ 18 w 130"/>
                <a:gd name="T59" fmla="*/ 120 h 190"/>
                <a:gd name="T60" fmla="*/ 22 w 130"/>
                <a:gd name="T61" fmla="*/ 104 h 190"/>
                <a:gd name="T62" fmla="*/ 27 w 130"/>
                <a:gd name="T63" fmla="*/ 85 h 190"/>
                <a:gd name="T64" fmla="*/ 30 w 130"/>
                <a:gd name="T65" fmla="*/ 66 h 190"/>
                <a:gd name="T66" fmla="*/ 30 w 130"/>
                <a:gd name="T67" fmla="*/ 64 h 190"/>
                <a:gd name="T68" fmla="*/ 31 w 130"/>
                <a:gd name="T69" fmla="*/ 60 h 190"/>
                <a:gd name="T70" fmla="*/ 32 w 130"/>
                <a:gd name="T71" fmla="*/ 51 h 190"/>
                <a:gd name="T72" fmla="*/ 34 w 130"/>
                <a:gd name="T73" fmla="*/ 32 h 190"/>
                <a:gd name="T74" fmla="*/ 35 w 130"/>
                <a:gd name="T75" fmla="*/ 16 h 190"/>
                <a:gd name="T76" fmla="*/ 35 w 130"/>
                <a:gd name="T77" fmla="*/ 5 h 190"/>
                <a:gd name="T78" fmla="*/ 36 w 130"/>
                <a:gd name="T79" fmla="*/ 1 h 190"/>
                <a:gd name="T80" fmla="*/ 98 w 130"/>
                <a:gd name="T8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0" h="190">
                  <a:moveTo>
                    <a:pt x="98" y="0"/>
                  </a:moveTo>
                  <a:lnTo>
                    <a:pt x="98" y="27"/>
                  </a:lnTo>
                  <a:lnTo>
                    <a:pt x="100" y="50"/>
                  </a:lnTo>
                  <a:lnTo>
                    <a:pt x="101" y="60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104" y="90"/>
                  </a:lnTo>
                  <a:lnTo>
                    <a:pt x="108" y="108"/>
                  </a:lnTo>
                  <a:lnTo>
                    <a:pt x="112" y="121"/>
                  </a:lnTo>
                  <a:lnTo>
                    <a:pt x="119" y="135"/>
                  </a:lnTo>
                  <a:lnTo>
                    <a:pt x="124" y="140"/>
                  </a:lnTo>
                  <a:lnTo>
                    <a:pt x="127" y="143"/>
                  </a:lnTo>
                  <a:lnTo>
                    <a:pt x="130" y="143"/>
                  </a:lnTo>
                  <a:lnTo>
                    <a:pt x="129" y="146"/>
                  </a:lnTo>
                  <a:lnTo>
                    <a:pt x="124" y="152"/>
                  </a:lnTo>
                  <a:lnTo>
                    <a:pt x="117" y="162"/>
                  </a:lnTo>
                  <a:lnTo>
                    <a:pt x="108" y="173"/>
                  </a:lnTo>
                  <a:lnTo>
                    <a:pt x="96" y="182"/>
                  </a:lnTo>
                  <a:lnTo>
                    <a:pt x="82" y="188"/>
                  </a:lnTo>
                  <a:lnTo>
                    <a:pt x="65" y="190"/>
                  </a:lnTo>
                  <a:lnTo>
                    <a:pt x="48" y="188"/>
                  </a:lnTo>
                  <a:lnTo>
                    <a:pt x="34" y="182"/>
                  </a:lnTo>
                  <a:lnTo>
                    <a:pt x="21" y="173"/>
                  </a:lnTo>
                  <a:lnTo>
                    <a:pt x="12" y="162"/>
                  </a:lnTo>
                  <a:lnTo>
                    <a:pt x="6" y="152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7" y="139"/>
                  </a:lnTo>
                  <a:lnTo>
                    <a:pt x="12" y="131"/>
                  </a:lnTo>
                  <a:lnTo>
                    <a:pt x="18" y="120"/>
                  </a:lnTo>
                  <a:lnTo>
                    <a:pt x="22" y="104"/>
                  </a:lnTo>
                  <a:lnTo>
                    <a:pt x="27" y="85"/>
                  </a:lnTo>
                  <a:lnTo>
                    <a:pt x="30" y="66"/>
                  </a:lnTo>
                  <a:lnTo>
                    <a:pt x="30" y="64"/>
                  </a:lnTo>
                  <a:lnTo>
                    <a:pt x="31" y="60"/>
                  </a:lnTo>
                  <a:lnTo>
                    <a:pt x="32" y="51"/>
                  </a:lnTo>
                  <a:lnTo>
                    <a:pt x="34" y="32"/>
                  </a:lnTo>
                  <a:lnTo>
                    <a:pt x="35" y="16"/>
                  </a:lnTo>
                  <a:lnTo>
                    <a:pt x="35" y="5"/>
                  </a:lnTo>
                  <a:lnTo>
                    <a:pt x="36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9966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84D5F88-EE9D-4F19-A34E-CA9B47DBF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857" y="4417267"/>
              <a:ext cx="62375" cy="57028"/>
            </a:xfrm>
            <a:custGeom>
              <a:avLst/>
              <a:gdLst>
                <a:gd name="T0" fmla="*/ 68 w 71"/>
                <a:gd name="T1" fmla="*/ 0 h 65"/>
                <a:gd name="T2" fmla="*/ 68 w 71"/>
                <a:gd name="T3" fmla="*/ 27 h 65"/>
                <a:gd name="T4" fmla="*/ 70 w 71"/>
                <a:gd name="T5" fmla="*/ 50 h 65"/>
                <a:gd name="T6" fmla="*/ 71 w 71"/>
                <a:gd name="T7" fmla="*/ 60 h 65"/>
                <a:gd name="T8" fmla="*/ 71 w 71"/>
                <a:gd name="T9" fmla="*/ 63 h 65"/>
                <a:gd name="T10" fmla="*/ 53 w 71"/>
                <a:gd name="T11" fmla="*/ 65 h 65"/>
                <a:gd name="T12" fmla="*/ 34 w 71"/>
                <a:gd name="T13" fmla="*/ 65 h 65"/>
                <a:gd name="T14" fmla="*/ 16 w 71"/>
                <a:gd name="T15" fmla="*/ 65 h 65"/>
                <a:gd name="T16" fmla="*/ 0 w 71"/>
                <a:gd name="T17" fmla="*/ 64 h 65"/>
                <a:gd name="T18" fmla="*/ 1 w 71"/>
                <a:gd name="T19" fmla="*/ 60 h 65"/>
                <a:gd name="T20" fmla="*/ 2 w 71"/>
                <a:gd name="T21" fmla="*/ 51 h 65"/>
                <a:gd name="T22" fmla="*/ 4 w 71"/>
                <a:gd name="T23" fmla="*/ 32 h 65"/>
                <a:gd name="T24" fmla="*/ 5 w 71"/>
                <a:gd name="T25" fmla="*/ 16 h 65"/>
                <a:gd name="T26" fmla="*/ 5 w 71"/>
                <a:gd name="T27" fmla="*/ 5 h 65"/>
                <a:gd name="T28" fmla="*/ 6 w 71"/>
                <a:gd name="T29" fmla="*/ 1 h 65"/>
                <a:gd name="T30" fmla="*/ 68 w 71"/>
                <a:gd name="T3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65">
                  <a:moveTo>
                    <a:pt x="68" y="0"/>
                  </a:moveTo>
                  <a:lnTo>
                    <a:pt x="68" y="27"/>
                  </a:lnTo>
                  <a:lnTo>
                    <a:pt x="70" y="50"/>
                  </a:lnTo>
                  <a:lnTo>
                    <a:pt x="71" y="60"/>
                  </a:lnTo>
                  <a:lnTo>
                    <a:pt x="71" y="63"/>
                  </a:lnTo>
                  <a:lnTo>
                    <a:pt x="53" y="65"/>
                  </a:lnTo>
                  <a:lnTo>
                    <a:pt x="34" y="65"/>
                  </a:lnTo>
                  <a:lnTo>
                    <a:pt x="16" y="65"/>
                  </a:lnTo>
                  <a:lnTo>
                    <a:pt x="0" y="64"/>
                  </a:lnTo>
                  <a:lnTo>
                    <a:pt x="1" y="60"/>
                  </a:lnTo>
                  <a:lnTo>
                    <a:pt x="2" y="51"/>
                  </a:lnTo>
                  <a:lnTo>
                    <a:pt x="4" y="32"/>
                  </a:lnTo>
                  <a:lnTo>
                    <a:pt x="5" y="16"/>
                  </a:lnTo>
                  <a:lnTo>
                    <a:pt x="5" y="5"/>
                  </a:lnTo>
                  <a:lnTo>
                    <a:pt x="6" y="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63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93BA5534-31C1-4264-98FA-AC8CB9A1D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700" y="5711099"/>
              <a:ext cx="37425" cy="80197"/>
            </a:xfrm>
            <a:custGeom>
              <a:avLst/>
              <a:gdLst>
                <a:gd name="T0" fmla="*/ 35 w 41"/>
                <a:gd name="T1" fmla="*/ 0 h 92"/>
                <a:gd name="T2" fmla="*/ 38 w 41"/>
                <a:gd name="T3" fmla="*/ 34 h 92"/>
                <a:gd name="T4" fmla="*/ 41 w 41"/>
                <a:gd name="T5" fmla="*/ 92 h 92"/>
                <a:gd name="T6" fmla="*/ 6 w 41"/>
                <a:gd name="T7" fmla="*/ 92 h 92"/>
                <a:gd name="T8" fmla="*/ 2 w 41"/>
                <a:gd name="T9" fmla="*/ 37 h 92"/>
                <a:gd name="T10" fmla="*/ 0 w 41"/>
                <a:gd name="T11" fmla="*/ 2 h 92"/>
                <a:gd name="T12" fmla="*/ 35 w 41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92">
                  <a:moveTo>
                    <a:pt x="35" y="0"/>
                  </a:moveTo>
                  <a:lnTo>
                    <a:pt x="38" y="34"/>
                  </a:lnTo>
                  <a:lnTo>
                    <a:pt x="41" y="92"/>
                  </a:lnTo>
                  <a:lnTo>
                    <a:pt x="6" y="92"/>
                  </a:lnTo>
                  <a:lnTo>
                    <a:pt x="2" y="37"/>
                  </a:lnTo>
                  <a:lnTo>
                    <a:pt x="0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AA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226255C-8220-40E7-9ABF-70451BD19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700" y="5711099"/>
              <a:ext cx="33861" cy="32078"/>
            </a:xfrm>
            <a:custGeom>
              <a:avLst/>
              <a:gdLst>
                <a:gd name="T0" fmla="*/ 35 w 38"/>
                <a:gd name="T1" fmla="*/ 0 h 37"/>
                <a:gd name="T2" fmla="*/ 38 w 38"/>
                <a:gd name="T3" fmla="*/ 34 h 37"/>
                <a:gd name="T4" fmla="*/ 2 w 38"/>
                <a:gd name="T5" fmla="*/ 37 h 37"/>
                <a:gd name="T6" fmla="*/ 0 w 38"/>
                <a:gd name="T7" fmla="*/ 2 h 37"/>
                <a:gd name="T8" fmla="*/ 35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5" y="0"/>
                  </a:moveTo>
                  <a:lnTo>
                    <a:pt x="38" y="34"/>
                  </a:lnTo>
                  <a:lnTo>
                    <a:pt x="2" y="37"/>
                  </a:lnTo>
                  <a:lnTo>
                    <a:pt x="0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39C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98B9C83-04C8-4D5D-A492-E55BBDA57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762" y="5766344"/>
              <a:ext cx="114057" cy="85543"/>
            </a:xfrm>
            <a:custGeom>
              <a:avLst/>
              <a:gdLst>
                <a:gd name="T0" fmla="*/ 117 w 128"/>
                <a:gd name="T1" fmla="*/ 0 h 95"/>
                <a:gd name="T2" fmla="*/ 119 w 128"/>
                <a:gd name="T3" fmla="*/ 0 h 95"/>
                <a:gd name="T4" fmla="*/ 120 w 128"/>
                <a:gd name="T5" fmla="*/ 2 h 95"/>
                <a:gd name="T6" fmla="*/ 122 w 128"/>
                <a:gd name="T7" fmla="*/ 13 h 95"/>
                <a:gd name="T8" fmla="*/ 124 w 128"/>
                <a:gd name="T9" fmla="*/ 20 h 95"/>
                <a:gd name="T10" fmla="*/ 125 w 128"/>
                <a:gd name="T11" fmla="*/ 23 h 95"/>
                <a:gd name="T12" fmla="*/ 126 w 128"/>
                <a:gd name="T13" fmla="*/ 26 h 95"/>
                <a:gd name="T14" fmla="*/ 127 w 128"/>
                <a:gd name="T15" fmla="*/ 28 h 95"/>
                <a:gd name="T16" fmla="*/ 128 w 128"/>
                <a:gd name="T17" fmla="*/ 47 h 95"/>
                <a:gd name="T18" fmla="*/ 128 w 128"/>
                <a:gd name="T19" fmla="*/ 63 h 95"/>
                <a:gd name="T20" fmla="*/ 127 w 128"/>
                <a:gd name="T21" fmla="*/ 75 h 95"/>
                <a:gd name="T22" fmla="*/ 126 w 128"/>
                <a:gd name="T23" fmla="*/ 84 h 95"/>
                <a:gd name="T24" fmla="*/ 125 w 128"/>
                <a:gd name="T25" fmla="*/ 86 h 95"/>
                <a:gd name="T26" fmla="*/ 124 w 128"/>
                <a:gd name="T27" fmla="*/ 87 h 95"/>
                <a:gd name="T28" fmla="*/ 118 w 128"/>
                <a:gd name="T29" fmla="*/ 88 h 95"/>
                <a:gd name="T30" fmla="*/ 108 w 128"/>
                <a:gd name="T31" fmla="*/ 89 h 95"/>
                <a:gd name="T32" fmla="*/ 94 w 128"/>
                <a:gd name="T33" fmla="*/ 92 h 95"/>
                <a:gd name="T34" fmla="*/ 71 w 128"/>
                <a:gd name="T35" fmla="*/ 94 h 95"/>
                <a:gd name="T36" fmla="*/ 48 w 128"/>
                <a:gd name="T37" fmla="*/ 95 h 95"/>
                <a:gd name="T38" fmla="*/ 29 w 128"/>
                <a:gd name="T39" fmla="*/ 95 h 95"/>
                <a:gd name="T40" fmla="*/ 15 w 128"/>
                <a:gd name="T41" fmla="*/ 95 h 95"/>
                <a:gd name="T42" fmla="*/ 15 w 128"/>
                <a:gd name="T43" fmla="*/ 95 h 95"/>
                <a:gd name="T44" fmla="*/ 6 w 128"/>
                <a:gd name="T45" fmla="*/ 95 h 95"/>
                <a:gd name="T46" fmla="*/ 4 w 128"/>
                <a:gd name="T47" fmla="*/ 95 h 95"/>
                <a:gd name="T48" fmla="*/ 0 w 128"/>
                <a:gd name="T49" fmla="*/ 87 h 95"/>
                <a:gd name="T50" fmla="*/ 0 w 128"/>
                <a:gd name="T51" fmla="*/ 79 h 95"/>
                <a:gd name="T52" fmla="*/ 2 w 128"/>
                <a:gd name="T53" fmla="*/ 74 h 95"/>
                <a:gd name="T54" fmla="*/ 6 w 128"/>
                <a:gd name="T55" fmla="*/ 68 h 95"/>
                <a:gd name="T56" fmla="*/ 12 w 128"/>
                <a:gd name="T57" fmla="*/ 65 h 95"/>
                <a:gd name="T58" fmla="*/ 15 w 128"/>
                <a:gd name="T59" fmla="*/ 63 h 95"/>
                <a:gd name="T60" fmla="*/ 16 w 128"/>
                <a:gd name="T61" fmla="*/ 61 h 95"/>
                <a:gd name="T62" fmla="*/ 37 w 128"/>
                <a:gd name="T63" fmla="*/ 56 h 95"/>
                <a:gd name="T64" fmla="*/ 51 w 128"/>
                <a:gd name="T65" fmla="*/ 47 h 95"/>
                <a:gd name="T66" fmla="*/ 61 w 128"/>
                <a:gd name="T67" fmla="*/ 38 h 95"/>
                <a:gd name="T68" fmla="*/ 68 w 128"/>
                <a:gd name="T69" fmla="*/ 28 h 95"/>
                <a:gd name="T70" fmla="*/ 72 w 128"/>
                <a:gd name="T71" fmla="*/ 18 h 95"/>
                <a:gd name="T72" fmla="*/ 73 w 128"/>
                <a:gd name="T73" fmla="*/ 10 h 95"/>
                <a:gd name="T74" fmla="*/ 75 w 128"/>
                <a:gd name="T75" fmla="*/ 4 h 95"/>
                <a:gd name="T76" fmla="*/ 75 w 128"/>
                <a:gd name="T77" fmla="*/ 2 h 95"/>
                <a:gd name="T78" fmla="*/ 117 w 128"/>
                <a:gd name="T7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95">
                  <a:moveTo>
                    <a:pt x="117" y="0"/>
                  </a:moveTo>
                  <a:lnTo>
                    <a:pt x="119" y="0"/>
                  </a:lnTo>
                  <a:lnTo>
                    <a:pt x="120" y="2"/>
                  </a:lnTo>
                  <a:lnTo>
                    <a:pt x="122" y="13"/>
                  </a:lnTo>
                  <a:lnTo>
                    <a:pt x="124" y="20"/>
                  </a:lnTo>
                  <a:lnTo>
                    <a:pt x="125" y="23"/>
                  </a:lnTo>
                  <a:lnTo>
                    <a:pt x="126" y="26"/>
                  </a:lnTo>
                  <a:lnTo>
                    <a:pt x="127" y="28"/>
                  </a:lnTo>
                  <a:lnTo>
                    <a:pt x="128" y="47"/>
                  </a:lnTo>
                  <a:lnTo>
                    <a:pt x="128" y="63"/>
                  </a:lnTo>
                  <a:lnTo>
                    <a:pt x="127" y="75"/>
                  </a:lnTo>
                  <a:lnTo>
                    <a:pt x="126" y="84"/>
                  </a:lnTo>
                  <a:lnTo>
                    <a:pt x="125" y="86"/>
                  </a:lnTo>
                  <a:lnTo>
                    <a:pt x="124" y="87"/>
                  </a:lnTo>
                  <a:lnTo>
                    <a:pt x="118" y="88"/>
                  </a:lnTo>
                  <a:lnTo>
                    <a:pt x="108" y="89"/>
                  </a:lnTo>
                  <a:lnTo>
                    <a:pt x="94" y="92"/>
                  </a:lnTo>
                  <a:lnTo>
                    <a:pt x="71" y="94"/>
                  </a:lnTo>
                  <a:lnTo>
                    <a:pt x="48" y="95"/>
                  </a:lnTo>
                  <a:lnTo>
                    <a:pt x="29" y="95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6" y="95"/>
                  </a:lnTo>
                  <a:lnTo>
                    <a:pt x="4" y="95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2" y="65"/>
                  </a:lnTo>
                  <a:lnTo>
                    <a:pt x="15" y="63"/>
                  </a:lnTo>
                  <a:lnTo>
                    <a:pt x="16" y="61"/>
                  </a:lnTo>
                  <a:lnTo>
                    <a:pt x="37" y="56"/>
                  </a:lnTo>
                  <a:lnTo>
                    <a:pt x="51" y="47"/>
                  </a:lnTo>
                  <a:lnTo>
                    <a:pt x="61" y="38"/>
                  </a:lnTo>
                  <a:lnTo>
                    <a:pt x="68" y="28"/>
                  </a:lnTo>
                  <a:lnTo>
                    <a:pt x="72" y="18"/>
                  </a:lnTo>
                  <a:lnTo>
                    <a:pt x="73" y="10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1505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C3AB338-432D-435B-8737-8C7ADD8D4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183" y="5711099"/>
              <a:ext cx="35643" cy="80197"/>
            </a:xfrm>
            <a:custGeom>
              <a:avLst/>
              <a:gdLst>
                <a:gd name="T0" fmla="*/ 6 w 42"/>
                <a:gd name="T1" fmla="*/ 0 h 92"/>
                <a:gd name="T2" fmla="*/ 42 w 42"/>
                <a:gd name="T3" fmla="*/ 2 h 92"/>
                <a:gd name="T4" fmla="*/ 40 w 42"/>
                <a:gd name="T5" fmla="*/ 37 h 92"/>
                <a:gd name="T6" fmla="*/ 35 w 42"/>
                <a:gd name="T7" fmla="*/ 92 h 92"/>
                <a:gd name="T8" fmla="*/ 0 w 42"/>
                <a:gd name="T9" fmla="*/ 92 h 92"/>
                <a:gd name="T10" fmla="*/ 4 w 42"/>
                <a:gd name="T11" fmla="*/ 34 h 92"/>
                <a:gd name="T12" fmla="*/ 6 w 42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2">
                  <a:moveTo>
                    <a:pt x="6" y="0"/>
                  </a:moveTo>
                  <a:lnTo>
                    <a:pt x="42" y="2"/>
                  </a:lnTo>
                  <a:lnTo>
                    <a:pt x="40" y="37"/>
                  </a:lnTo>
                  <a:lnTo>
                    <a:pt x="35" y="92"/>
                  </a:lnTo>
                  <a:lnTo>
                    <a:pt x="0" y="92"/>
                  </a:lnTo>
                  <a:lnTo>
                    <a:pt x="4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AA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4972328-4F09-4C9B-A71A-FAF5298B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964" y="5711099"/>
              <a:ext cx="33861" cy="32078"/>
            </a:xfrm>
            <a:custGeom>
              <a:avLst/>
              <a:gdLst>
                <a:gd name="T0" fmla="*/ 2 w 38"/>
                <a:gd name="T1" fmla="*/ 0 h 37"/>
                <a:gd name="T2" fmla="*/ 38 w 38"/>
                <a:gd name="T3" fmla="*/ 2 h 37"/>
                <a:gd name="T4" fmla="*/ 36 w 38"/>
                <a:gd name="T5" fmla="*/ 37 h 37"/>
                <a:gd name="T6" fmla="*/ 0 w 38"/>
                <a:gd name="T7" fmla="*/ 34 h 37"/>
                <a:gd name="T8" fmla="*/ 2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" y="0"/>
                  </a:moveTo>
                  <a:lnTo>
                    <a:pt x="38" y="2"/>
                  </a:lnTo>
                  <a:lnTo>
                    <a:pt x="36" y="37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39C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7AA30F3-3993-46F0-AFED-D60FF5F7A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490" y="5766344"/>
              <a:ext cx="114057" cy="85543"/>
            </a:xfrm>
            <a:custGeom>
              <a:avLst/>
              <a:gdLst>
                <a:gd name="T0" fmla="*/ 11 w 129"/>
                <a:gd name="T1" fmla="*/ 0 h 95"/>
                <a:gd name="T2" fmla="*/ 54 w 129"/>
                <a:gd name="T3" fmla="*/ 2 h 95"/>
                <a:gd name="T4" fmla="*/ 54 w 129"/>
                <a:gd name="T5" fmla="*/ 4 h 95"/>
                <a:gd name="T6" fmla="*/ 55 w 129"/>
                <a:gd name="T7" fmla="*/ 10 h 95"/>
                <a:gd name="T8" fmla="*/ 56 w 129"/>
                <a:gd name="T9" fmla="*/ 18 h 95"/>
                <a:gd name="T10" fmla="*/ 61 w 129"/>
                <a:gd name="T11" fmla="*/ 28 h 95"/>
                <a:gd name="T12" fmla="*/ 67 w 129"/>
                <a:gd name="T13" fmla="*/ 38 h 95"/>
                <a:gd name="T14" fmla="*/ 77 w 129"/>
                <a:gd name="T15" fmla="*/ 47 h 95"/>
                <a:gd name="T16" fmla="*/ 92 w 129"/>
                <a:gd name="T17" fmla="*/ 56 h 95"/>
                <a:gd name="T18" fmla="*/ 111 w 129"/>
                <a:gd name="T19" fmla="*/ 61 h 95"/>
                <a:gd name="T20" fmla="*/ 113 w 129"/>
                <a:gd name="T21" fmla="*/ 63 h 95"/>
                <a:gd name="T22" fmla="*/ 117 w 129"/>
                <a:gd name="T23" fmla="*/ 65 h 95"/>
                <a:gd name="T24" fmla="*/ 122 w 129"/>
                <a:gd name="T25" fmla="*/ 68 h 95"/>
                <a:gd name="T26" fmla="*/ 127 w 129"/>
                <a:gd name="T27" fmla="*/ 74 h 95"/>
                <a:gd name="T28" fmla="*/ 129 w 129"/>
                <a:gd name="T29" fmla="*/ 79 h 95"/>
                <a:gd name="T30" fmla="*/ 129 w 129"/>
                <a:gd name="T31" fmla="*/ 87 h 95"/>
                <a:gd name="T32" fmla="*/ 124 w 129"/>
                <a:gd name="T33" fmla="*/ 95 h 95"/>
                <a:gd name="T34" fmla="*/ 122 w 129"/>
                <a:gd name="T35" fmla="*/ 95 h 95"/>
                <a:gd name="T36" fmla="*/ 113 w 129"/>
                <a:gd name="T37" fmla="*/ 95 h 95"/>
                <a:gd name="T38" fmla="*/ 113 w 129"/>
                <a:gd name="T39" fmla="*/ 95 h 95"/>
                <a:gd name="T40" fmla="*/ 100 w 129"/>
                <a:gd name="T41" fmla="*/ 95 h 95"/>
                <a:gd name="T42" fmla="*/ 81 w 129"/>
                <a:gd name="T43" fmla="*/ 95 h 95"/>
                <a:gd name="T44" fmla="*/ 57 w 129"/>
                <a:gd name="T45" fmla="*/ 94 h 95"/>
                <a:gd name="T46" fmla="*/ 35 w 129"/>
                <a:gd name="T47" fmla="*/ 92 h 95"/>
                <a:gd name="T48" fmla="*/ 20 w 129"/>
                <a:gd name="T49" fmla="*/ 89 h 95"/>
                <a:gd name="T50" fmla="*/ 10 w 129"/>
                <a:gd name="T51" fmla="*/ 88 h 95"/>
                <a:gd name="T52" fmla="*/ 5 w 129"/>
                <a:gd name="T53" fmla="*/ 87 h 95"/>
                <a:gd name="T54" fmla="*/ 4 w 129"/>
                <a:gd name="T55" fmla="*/ 86 h 95"/>
                <a:gd name="T56" fmla="*/ 2 w 129"/>
                <a:gd name="T57" fmla="*/ 84 h 95"/>
                <a:gd name="T58" fmla="*/ 1 w 129"/>
                <a:gd name="T59" fmla="*/ 75 h 95"/>
                <a:gd name="T60" fmla="*/ 0 w 129"/>
                <a:gd name="T61" fmla="*/ 63 h 95"/>
                <a:gd name="T62" fmla="*/ 0 w 129"/>
                <a:gd name="T63" fmla="*/ 47 h 95"/>
                <a:gd name="T64" fmla="*/ 1 w 129"/>
                <a:gd name="T65" fmla="*/ 28 h 95"/>
                <a:gd name="T66" fmla="*/ 2 w 129"/>
                <a:gd name="T67" fmla="*/ 26 h 95"/>
                <a:gd name="T68" fmla="*/ 4 w 129"/>
                <a:gd name="T69" fmla="*/ 23 h 95"/>
                <a:gd name="T70" fmla="*/ 5 w 129"/>
                <a:gd name="T71" fmla="*/ 20 h 95"/>
                <a:gd name="T72" fmla="*/ 7 w 129"/>
                <a:gd name="T73" fmla="*/ 13 h 95"/>
                <a:gd name="T74" fmla="*/ 8 w 129"/>
                <a:gd name="T75" fmla="*/ 2 h 95"/>
                <a:gd name="T76" fmla="*/ 9 w 129"/>
                <a:gd name="T77" fmla="*/ 0 h 95"/>
                <a:gd name="T78" fmla="*/ 11 w 129"/>
                <a:gd name="T7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9" h="95">
                  <a:moveTo>
                    <a:pt x="11" y="0"/>
                  </a:moveTo>
                  <a:lnTo>
                    <a:pt x="54" y="2"/>
                  </a:lnTo>
                  <a:lnTo>
                    <a:pt x="54" y="4"/>
                  </a:lnTo>
                  <a:lnTo>
                    <a:pt x="55" y="10"/>
                  </a:lnTo>
                  <a:lnTo>
                    <a:pt x="56" y="18"/>
                  </a:lnTo>
                  <a:lnTo>
                    <a:pt x="61" y="28"/>
                  </a:lnTo>
                  <a:lnTo>
                    <a:pt x="67" y="38"/>
                  </a:lnTo>
                  <a:lnTo>
                    <a:pt x="77" y="47"/>
                  </a:lnTo>
                  <a:lnTo>
                    <a:pt x="92" y="56"/>
                  </a:lnTo>
                  <a:lnTo>
                    <a:pt x="111" y="61"/>
                  </a:lnTo>
                  <a:lnTo>
                    <a:pt x="113" y="63"/>
                  </a:lnTo>
                  <a:lnTo>
                    <a:pt x="117" y="65"/>
                  </a:lnTo>
                  <a:lnTo>
                    <a:pt x="122" y="68"/>
                  </a:lnTo>
                  <a:lnTo>
                    <a:pt x="127" y="74"/>
                  </a:lnTo>
                  <a:lnTo>
                    <a:pt x="129" y="79"/>
                  </a:lnTo>
                  <a:lnTo>
                    <a:pt x="129" y="87"/>
                  </a:lnTo>
                  <a:lnTo>
                    <a:pt x="124" y="95"/>
                  </a:lnTo>
                  <a:lnTo>
                    <a:pt x="122" y="95"/>
                  </a:lnTo>
                  <a:lnTo>
                    <a:pt x="113" y="95"/>
                  </a:lnTo>
                  <a:lnTo>
                    <a:pt x="113" y="95"/>
                  </a:lnTo>
                  <a:lnTo>
                    <a:pt x="100" y="95"/>
                  </a:lnTo>
                  <a:lnTo>
                    <a:pt x="81" y="95"/>
                  </a:lnTo>
                  <a:lnTo>
                    <a:pt x="57" y="94"/>
                  </a:lnTo>
                  <a:lnTo>
                    <a:pt x="35" y="92"/>
                  </a:lnTo>
                  <a:lnTo>
                    <a:pt x="20" y="89"/>
                  </a:lnTo>
                  <a:lnTo>
                    <a:pt x="10" y="88"/>
                  </a:lnTo>
                  <a:lnTo>
                    <a:pt x="5" y="87"/>
                  </a:lnTo>
                  <a:lnTo>
                    <a:pt x="4" y="86"/>
                  </a:lnTo>
                  <a:lnTo>
                    <a:pt x="2" y="84"/>
                  </a:lnTo>
                  <a:lnTo>
                    <a:pt x="1" y="75"/>
                  </a:lnTo>
                  <a:lnTo>
                    <a:pt x="0" y="63"/>
                  </a:lnTo>
                  <a:lnTo>
                    <a:pt x="0" y="47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4" y="23"/>
                  </a:lnTo>
                  <a:lnTo>
                    <a:pt x="5" y="20"/>
                  </a:lnTo>
                  <a:lnTo>
                    <a:pt x="7" y="13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505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5BDEA693-50D0-4DA6-8F2A-FC17DF426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198" y="5071311"/>
              <a:ext cx="324349" cy="666519"/>
            </a:xfrm>
            <a:custGeom>
              <a:avLst/>
              <a:gdLst>
                <a:gd name="T0" fmla="*/ 181 w 365"/>
                <a:gd name="T1" fmla="*/ 0 h 747"/>
                <a:gd name="T2" fmla="*/ 364 w 365"/>
                <a:gd name="T3" fmla="*/ 5 h 747"/>
                <a:gd name="T4" fmla="*/ 362 w 365"/>
                <a:gd name="T5" fmla="*/ 34 h 747"/>
                <a:gd name="T6" fmla="*/ 356 w 365"/>
                <a:gd name="T7" fmla="*/ 86 h 747"/>
                <a:gd name="T8" fmla="*/ 347 w 365"/>
                <a:gd name="T9" fmla="*/ 178 h 747"/>
                <a:gd name="T10" fmla="*/ 336 w 365"/>
                <a:gd name="T11" fmla="*/ 290 h 747"/>
                <a:gd name="T12" fmla="*/ 324 w 365"/>
                <a:gd name="T13" fmla="*/ 417 h 747"/>
                <a:gd name="T14" fmla="*/ 310 w 365"/>
                <a:gd name="T15" fmla="*/ 551 h 747"/>
                <a:gd name="T16" fmla="*/ 297 w 365"/>
                <a:gd name="T17" fmla="*/ 684 h 747"/>
                <a:gd name="T18" fmla="*/ 242 w 365"/>
                <a:gd name="T19" fmla="*/ 741 h 747"/>
                <a:gd name="T20" fmla="*/ 246 w 365"/>
                <a:gd name="T21" fmla="*/ 688 h 747"/>
                <a:gd name="T22" fmla="*/ 252 w 365"/>
                <a:gd name="T23" fmla="*/ 623 h 747"/>
                <a:gd name="T24" fmla="*/ 255 w 365"/>
                <a:gd name="T25" fmla="*/ 551 h 747"/>
                <a:gd name="T26" fmla="*/ 258 w 365"/>
                <a:gd name="T27" fmla="*/ 476 h 747"/>
                <a:gd name="T28" fmla="*/ 256 w 365"/>
                <a:gd name="T29" fmla="*/ 402 h 747"/>
                <a:gd name="T30" fmla="*/ 251 w 365"/>
                <a:gd name="T31" fmla="*/ 334 h 747"/>
                <a:gd name="T32" fmla="*/ 240 w 365"/>
                <a:gd name="T33" fmla="*/ 274 h 747"/>
                <a:gd name="T34" fmla="*/ 222 w 365"/>
                <a:gd name="T35" fmla="*/ 231 h 747"/>
                <a:gd name="T36" fmla="*/ 197 w 365"/>
                <a:gd name="T37" fmla="*/ 205 h 747"/>
                <a:gd name="T38" fmla="*/ 167 w 365"/>
                <a:gd name="T39" fmla="*/ 205 h 747"/>
                <a:gd name="T40" fmla="*/ 142 w 365"/>
                <a:gd name="T41" fmla="*/ 231 h 747"/>
                <a:gd name="T42" fmla="*/ 126 w 365"/>
                <a:gd name="T43" fmla="*/ 274 h 747"/>
                <a:gd name="T44" fmla="*/ 114 w 365"/>
                <a:gd name="T45" fmla="*/ 334 h 747"/>
                <a:gd name="T46" fmla="*/ 109 w 365"/>
                <a:gd name="T47" fmla="*/ 402 h 747"/>
                <a:gd name="T48" fmla="*/ 107 w 365"/>
                <a:gd name="T49" fmla="*/ 476 h 747"/>
                <a:gd name="T50" fmla="*/ 109 w 365"/>
                <a:gd name="T51" fmla="*/ 551 h 747"/>
                <a:gd name="T52" fmla="*/ 113 w 365"/>
                <a:gd name="T53" fmla="*/ 623 h 747"/>
                <a:gd name="T54" fmla="*/ 118 w 365"/>
                <a:gd name="T55" fmla="*/ 688 h 747"/>
                <a:gd name="T56" fmla="*/ 123 w 365"/>
                <a:gd name="T57" fmla="*/ 741 h 747"/>
                <a:gd name="T58" fmla="*/ 67 w 365"/>
                <a:gd name="T59" fmla="*/ 684 h 747"/>
                <a:gd name="T60" fmla="*/ 55 w 365"/>
                <a:gd name="T61" fmla="*/ 552 h 747"/>
                <a:gd name="T62" fmla="*/ 42 w 365"/>
                <a:gd name="T63" fmla="*/ 417 h 747"/>
                <a:gd name="T64" fmla="*/ 29 w 365"/>
                <a:gd name="T65" fmla="*/ 291 h 747"/>
                <a:gd name="T66" fmla="*/ 17 w 365"/>
                <a:gd name="T67" fmla="*/ 178 h 747"/>
                <a:gd name="T68" fmla="*/ 8 w 365"/>
                <a:gd name="T69" fmla="*/ 87 h 747"/>
                <a:gd name="T70" fmla="*/ 4 w 365"/>
                <a:gd name="T71" fmla="*/ 34 h 747"/>
                <a:gd name="T72" fmla="*/ 0 w 365"/>
                <a:gd name="T73" fmla="*/ 5 h 747"/>
                <a:gd name="T74" fmla="*/ 174 w 365"/>
                <a:gd name="T7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5" h="747">
                  <a:moveTo>
                    <a:pt x="178" y="0"/>
                  </a:moveTo>
                  <a:lnTo>
                    <a:pt x="181" y="0"/>
                  </a:lnTo>
                  <a:lnTo>
                    <a:pt x="365" y="1"/>
                  </a:lnTo>
                  <a:lnTo>
                    <a:pt x="364" y="5"/>
                  </a:lnTo>
                  <a:lnTo>
                    <a:pt x="363" y="16"/>
                  </a:lnTo>
                  <a:lnTo>
                    <a:pt x="362" y="34"/>
                  </a:lnTo>
                  <a:lnTo>
                    <a:pt x="359" y="57"/>
                  </a:lnTo>
                  <a:lnTo>
                    <a:pt x="356" y="86"/>
                  </a:lnTo>
                  <a:lnTo>
                    <a:pt x="352" y="129"/>
                  </a:lnTo>
                  <a:lnTo>
                    <a:pt x="347" y="178"/>
                  </a:lnTo>
                  <a:lnTo>
                    <a:pt x="341" y="232"/>
                  </a:lnTo>
                  <a:lnTo>
                    <a:pt x="336" y="290"/>
                  </a:lnTo>
                  <a:lnTo>
                    <a:pt x="329" y="353"/>
                  </a:lnTo>
                  <a:lnTo>
                    <a:pt x="324" y="417"/>
                  </a:lnTo>
                  <a:lnTo>
                    <a:pt x="317" y="483"/>
                  </a:lnTo>
                  <a:lnTo>
                    <a:pt x="310" y="551"/>
                  </a:lnTo>
                  <a:lnTo>
                    <a:pt x="303" y="618"/>
                  </a:lnTo>
                  <a:lnTo>
                    <a:pt x="297" y="684"/>
                  </a:lnTo>
                  <a:lnTo>
                    <a:pt x="291" y="747"/>
                  </a:lnTo>
                  <a:lnTo>
                    <a:pt x="242" y="741"/>
                  </a:lnTo>
                  <a:lnTo>
                    <a:pt x="244" y="716"/>
                  </a:lnTo>
                  <a:lnTo>
                    <a:pt x="246" y="688"/>
                  </a:lnTo>
                  <a:lnTo>
                    <a:pt x="250" y="657"/>
                  </a:lnTo>
                  <a:lnTo>
                    <a:pt x="252" y="623"/>
                  </a:lnTo>
                  <a:lnTo>
                    <a:pt x="254" y="587"/>
                  </a:lnTo>
                  <a:lnTo>
                    <a:pt x="255" y="551"/>
                  </a:lnTo>
                  <a:lnTo>
                    <a:pt x="258" y="514"/>
                  </a:lnTo>
                  <a:lnTo>
                    <a:pt x="258" y="476"/>
                  </a:lnTo>
                  <a:lnTo>
                    <a:pt x="258" y="439"/>
                  </a:lnTo>
                  <a:lnTo>
                    <a:pt x="256" y="402"/>
                  </a:lnTo>
                  <a:lnTo>
                    <a:pt x="254" y="366"/>
                  </a:lnTo>
                  <a:lnTo>
                    <a:pt x="251" y="334"/>
                  </a:lnTo>
                  <a:lnTo>
                    <a:pt x="245" y="302"/>
                  </a:lnTo>
                  <a:lnTo>
                    <a:pt x="240" y="274"/>
                  </a:lnTo>
                  <a:lnTo>
                    <a:pt x="232" y="251"/>
                  </a:lnTo>
                  <a:lnTo>
                    <a:pt x="222" y="231"/>
                  </a:lnTo>
                  <a:lnTo>
                    <a:pt x="211" y="215"/>
                  </a:lnTo>
                  <a:lnTo>
                    <a:pt x="197" y="205"/>
                  </a:lnTo>
                  <a:lnTo>
                    <a:pt x="183" y="200"/>
                  </a:lnTo>
                  <a:lnTo>
                    <a:pt x="167" y="205"/>
                  </a:lnTo>
                  <a:lnTo>
                    <a:pt x="154" y="215"/>
                  </a:lnTo>
                  <a:lnTo>
                    <a:pt x="142" y="231"/>
                  </a:lnTo>
                  <a:lnTo>
                    <a:pt x="133" y="251"/>
                  </a:lnTo>
                  <a:lnTo>
                    <a:pt x="126" y="274"/>
                  </a:lnTo>
                  <a:lnTo>
                    <a:pt x="119" y="302"/>
                  </a:lnTo>
                  <a:lnTo>
                    <a:pt x="114" y="334"/>
                  </a:lnTo>
                  <a:lnTo>
                    <a:pt x="111" y="366"/>
                  </a:lnTo>
                  <a:lnTo>
                    <a:pt x="109" y="402"/>
                  </a:lnTo>
                  <a:lnTo>
                    <a:pt x="108" y="439"/>
                  </a:lnTo>
                  <a:lnTo>
                    <a:pt x="107" y="476"/>
                  </a:lnTo>
                  <a:lnTo>
                    <a:pt x="108" y="514"/>
                  </a:lnTo>
                  <a:lnTo>
                    <a:pt x="109" y="551"/>
                  </a:lnTo>
                  <a:lnTo>
                    <a:pt x="111" y="587"/>
                  </a:lnTo>
                  <a:lnTo>
                    <a:pt x="113" y="623"/>
                  </a:lnTo>
                  <a:lnTo>
                    <a:pt x="115" y="657"/>
                  </a:lnTo>
                  <a:lnTo>
                    <a:pt x="118" y="688"/>
                  </a:lnTo>
                  <a:lnTo>
                    <a:pt x="120" y="716"/>
                  </a:lnTo>
                  <a:lnTo>
                    <a:pt x="123" y="741"/>
                  </a:lnTo>
                  <a:lnTo>
                    <a:pt x="74" y="747"/>
                  </a:lnTo>
                  <a:lnTo>
                    <a:pt x="67" y="684"/>
                  </a:lnTo>
                  <a:lnTo>
                    <a:pt x="62" y="618"/>
                  </a:lnTo>
                  <a:lnTo>
                    <a:pt x="55" y="552"/>
                  </a:lnTo>
                  <a:lnTo>
                    <a:pt x="48" y="485"/>
                  </a:lnTo>
                  <a:lnTo>
                    <a:pt x="42" y="417"/>
                  </a:lnTo>
                  <a:lnTo>
                    <a:pt x="35" y="353"/>
                  </a:lnTo>
                  <a:lnTo>
                    <a:pt x="29" y="291"/>
                  </a:lnTo>
                  <a:lnTo>
                    <a:pt x="23" y="232"/>
                  </a:lnTo>
                  <a:lnTo>
                    <a:pt x="17" y="178"/>
                  </a:lnTo>
                  <a:lnTo>
                    <a:pt x="13" y="129"/>
                  </a:lnTo>
                  <a:lnTo>
                    <a:pt x="8" y="87"/>
                  </a:lnTo>
                  <a:lnTo>
                    <a:pt x="6" y="57"/>
                  </a:lnTo>
                  <a:lnTo>
                    <a:pt x="4" y="34"/>
                  </a:lnTo>
                  <a:lnTo>
                    <a:pt x="1" y="16"/>
                  </a:lnTo>
                  <a:lnTo>
                    <a:pt x="0" y="5"/>
                  </a:lnTo>
                  <a:lnTo>
                    <a:pt x="0" y="1"/>
                  </a:lnTo>
                  <a:lnTo>
                    <a:pt x="174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1505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1EAE8CE5-9ACE-43CD-9364-873D4452A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198" y="5071311"/>
              <a:ext cx="324349" cy="83761"/>
            </a:xfrm>
            <a:custGeom>
              <a:avLst/>
              <a:gdLst>
                <a:gd name="T0" fmla="*/ 178 w 365"/>
                <a:gd name="T1" fmla="*/ 0 h 93"/>
                <a:gd name="T2" fmla="*/ 181 w 365"/>
                <a:gd name="T3" fmla="*/ 0 h 93"/>
                <a:gd name="T4" fmla="*/ 365 w 365"/>
                <a:gd name="T5" fmla="*/ 1 h 93"/>
                <a:gd name="T6" fmla="*/ 365 w 365"/>
                <a:gd name="T7" fmla="*/ 4 h 93"/>
                <a:gd name="T8" fmla="*/ 364 w 365"/>
                <a:gd name="T9" fmla="*/ 11 h 93"/>
                <a:gd name="T10" fmla="*/ 363 w 365"/>
                <a:gd name="T11" fmla="*/ 26 h 93"/>
                <a:gd name="T12" fmla="*/ 360 w 365"/>
                <a:gd name="T13" fmla="*/ 46 h 93"/>
                <a:gd name="T14" fmla="*/ 357 w 365"/>
                <a:gd name="T15" fmla="*/ 74 h 93"/>
                <a:gd name="T16" fmla="*/ 222 w 365"/>
                <a:gd name="T17" fmla="*/ 93 h 93"/>
                <a:gd name="T18" fmla="*/ 155 w 365"/>
                <a:gd name="T19" fmla="*/ 93 h 93"/>
                <a:gd name="T20" fmla="*/ 8 w 365"/>
                <a:gd name="T21" fmla="*/ 78 h 93"/>
                <a:gd name="T22" fmla="*/ 5 w 365"/>
                <a:gd name="T23" fmla="*/ 49 h 93"/>
                <a:gd name="T24" fmla="*/ 2 w 365"/>
                <a:gd name="T25" fmla="*/ 28 h 93"/>
                <a:gd name="T26" fmla="*/ 1 w 365"/>
                <a:gd name="T27" fmla="*/ 14 h 93"/>
                <a:gd name="T28" fmla="*/ 0 w 365"/>
                <a:gd name="T29" fmla="*/ 5 h 93"/>
                <a:gd name="T30" fmla="*/ 0 w 365"/>
                <a:gd name="T31" fmla="*/ 1 h 93"/>
                <a:gd name="T32" fmla="*/ 174 w 365"/>
                <a:gd name="T33" fmla="*/ 0 h 93"/>
                <a:gd name="T34" fmla="*/ 178 w 365"/>
                <a:gd name="T3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5" h="93">
                  <a:moveTo>
                    <a:pt x="178" y="0"/>
                  </a:moveTo>
                  <a:lnTo>
                    <a:pt x="181" y="0"/>
                  </a:lnTo>
                  <a:lnTo>
                    <a:pt x="365" y="1"/>
                  </a:lnTo>
                  <a:lnTo>
                    <a:pt x="365" y="4"/>
                  </a:lnTo>
                  <a:lnTo>
                    <a:pt x="364" y="11"/>
                  </a:lnTo>
                  <a:lnTo>
                    <a:pt x="363" y="26"/>
                  </a:lnTo>
                  <a:lnTo>
                    <a:pt x="360" y="46"/>
                  </a:lnTo>
                  <a:lnTo>
                    <a:pt x="357" y="74"/>
                  </a:lnTo>
                  <a:lnTo>
                    <a:pt x="222" y="93"/>
                  </a:lnTo>
                  <a:lnTo>
                    <a:pt x="155" y="93"/>
                  </a:lnTo>
                  <a:lnTo>
                    <a:pt x="8" y="78"/>
                  </a:lnTo>
                  <a:lnTo>
                    <a:pt x="5" y="49"/>
                  </a:lnTo>
                  <a:lnTo>
                    <a:pt x="2" y="28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1"/>
                  </a:lnTo>
                  <a:lnTo>
                    <a:pt x="174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300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10D40B73-18A7-4FD0-8CAA-213C49088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198" y="4725576"/>
              <a:ext cx="1783" cy="1783"/>
            </a:xfrm>
            <a:prstGeom prst="rect">
              <a:avLst/>
            </a:prstGeom>
            <a:solidFill>
              <a:srgbClr val="F69D5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A4A63F9A-7302-4170-91AA-70C19342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498" y="4117868"/>
              <a:ext cx="85543" cy="137225"/>
            </a:xfrm>
            <a:custGeom>
              <a:avLst/>
              <a:gdLst>
                <a:gd name="T0" fmla="*/ 32 w 96"/>
                <a:gd name="T1" fmla="*/ 0 h 154"/>
                <a:gd name="T2" fmla="*/ 42 w 96"/>
                <a:gd name="T3" fmla="*/ 1 h 154"/>
                <a:gd name="T4" fmla="*/ 52 w 96"/>
                <a:gd name="T5" fmla="*/ 5 h 154"/>
                <a:gd name="T6" fmla="*/ 61 w 96"/>
                <a:gd name="T7" fmla="*/ 11 h 154"/>
                <a:gd name="T8" fmla="*/ 70 w 96"/>
                <a:gd name="T9" fmla="*/ 17 h 154"/>
                <a:gd name="T10" fmla="*/ 75 w 96"/>
                <a:gd name="T11" fmla="*/ 22 h 154"/>
                <a:gd name="T12" fmla="*/ 80 w 96"/>
                <a:gd name="T13" fmla="*/ 27 h 154"/>
                <a:gd name="T14" fmla="*/ 82 w 96"/>
                <a:gd name="T15" fmla="*/ 29 h 154"/>
                <a:gd name="T16" fmla="*/ 81 w 96"/>
                <a:gd name="T17" fmla="*/ 52 h 154"/>
                <a:gd name="T18" fmla="*/ 83 w 96"/>
                <a:gd name="T19" fmla="*/ 75 h 154"/>
                <a:gd name="T20" fmla="*/ 85 w 96"/>
                <a:gd name="T21" fmla="*/ 94 h 154"/>
                <a:gd name="T22" fmla="*/ 89 w 96"/>
                <a:gd name="T23" fmla="*/ 109 h 154"/>
                <a:gd name="T24" fmla="*/ 92 w 96"/>
                <a:gd name="T25" fmla="*/ 122 h 154"/>
                <a:gd name="T26" fmla="*/ 94 w 96"/>
                <a:gd name="T27" fmla="*/ 128 h 154"/>
                <a:gd name="T28" fmla="*/ 96 w 96"/>
                <a:gd name="T29" fmla="*/ 132 h 154"/>
                <a:gd name="T30" fmla="*/ 84 w 96"/>
                <a:gd name="T31" fmla="*/ 145 h 154"/>
                <a:gd name="T32" fmla="*/ 73 w 96"/>
                <a:gd name="T33" fmla="*/ 152 h 154"/>
                <a:gd name="T34" fmla="*/ 62 w 96"/>
                <a:gd name="T35" fmla="*/ 154 h 154"/>
                <a:gd name="T36" fmla="*/ 51 w 96"/>
                <a:gd name="T37" fmla="*/ 151 h 154"/>
                <a:gd name="T38" fmla="*/ 40 w 96"/>
                <a:gd name="T39" fmla="*/ 144 h 154"/>
                <a:gd name="T40" fmla="*/ 28 w 96"/>
                <a:gd name="T41" fmla="*/ 133 h 154"/>
                <a:gd name="T42" fmla="*/ 19 w 96"/>
                <a:gd name="T43" fmla="*/ 121 h 154"/>
                <a:gd name="T44" fmla="*/ 12 w 96"/>
                <a:gd name="T45" fmla="*/ 105 h 154"/>
                <a:gd name="T46" fmla="*/ 6 w 96"/>
                <a:gd name="T47" fmla="*/ 88 h 154"/>
                <a:gd name="T48" fmla="*/ 2 w 96"/>
                <a:gd name="T49" fmla="*/ 71 h 154"/>
                <a:gd name="T50" fmla="*/ 0 w 96"/>
                <a:gd name="T51" fmla="*/ 55 h 154"/>
                <a:gd name="T52" fmla="*/ 0 w 96"/>
                <a:gd name="T53" fmla="*/ 38 h 154"/>
                <a:gd name="T54" fmla="*/ 5 w 96"/>
                <a:gd name="T55" fmla="*/ 23 h 154"/>
                <a:gd name="T56" fmla="*/ 13 w 96"/>
                <a:gd name="T57" fmla="*/ 10 h 154"/>
                <a:gd name="T58" fmla="*/ 22 w 96"/>
                <a:gd name="T59" fmla="*/ 2 h 154"/>
                <a:gd name="T60" fmla="*/ 32 w 96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154">
                  <a:moveTo>
                    <a:pt x="32" y="0"/>
                  </a:moveTo>
                  <a:lnTo>
                    <a:pt x="42" y="1"/>
                  </a:lnTo>
                  <a:lnTo>
                    <a:pt x="52" y="5"/>
                  </a:lnTo>
                  <a:lnTo>
                    <a:pt x="61" y="11"/>
                  </a:lnTo>
                  <a:lnTo>
                    <a:pt x="70" y="17"/>
                  </a:lnTo>
                  <a:lnTo>
                    <a:pt x="75" y="22"/>
                  </a:lnTo>
                  <a:lnTo>
                    <a:pt x="80" y="27"/>
                  </a:lnTo>
                  <a:lnTo>
                    <a:pt x="82" y="29"/>
                  </a:lnTo>
                  <a:lnTo>
                    <a:pt x="81" y="52"/>
                  </a:lnTo>
                  <a:lnTo>
                    <a:pt x="83" y="75"/>
                  </a:lnTo>
                  <a:lnTo>
                    <a:pt x="85" y="94"/>
                  </a:lnTo>
                  <a:lnTo>
                    <a:pt x="89" y="109"/>
                  </a:lnTo>
                  <a:lnTo>
                    <a:pt x="92" y="122"/>
                  </a:lnTo>
                  <a:lnTo>
                    <a:pt x="94" y="128"/>
                  </a:lnTo>
                  <a:lnTo>
                    <a:pt x="96" y="132"/>
                  </a:lnTo>
                  <a:lnTo>
                    <a:pt x="84" y="145"/>
                  </a:lnTo>
                  <a:lnTo>
                    <a:pt x="73" y="152"/>
                  </a:lnTo>
                  <a:lnTo>
                    <a:pt x="62" y="154"/>
                  </a:lnTo>
                  <a:lnTo>
                    <a:pt x="51" y="151"/>
                  </a:lnTo>
                  <a:lnTo>
                    <a:pt x="40" y="144"/>
                  </a:lnTo>
                  <a:lnTo>
                    <a:pt x="28" y="133"/>
                  </a:lnTo>
                  <a:lnTo>
                    <a:pt x="19" y="121"/>
                  </a:lnTo>
                  <a:lnTo>
                    <a:pt x="12" y="105"/>
                  </a:lnTo>
                  <a:lnTo>
                    <a:pt x="6" y="88"/>
                  </a:lnTo>
                  <a:lnTo>
                    <a:pt x="2" y="71"/>
                  </a:lnTo>
                  <a:lnTo>
                    <a:pt x="0" y="55"/>
                  </a:lnTo>
                  <a:lnTo>
                    <a:pt x="0" y="38"/>
                  </a:lnTo>
                  <a:lnTo>
                    <a:pt x="5" y="23"/>
                  </a:lnTo>
                  <a:lnTo>
                    <a:pt x="13" y="10"/>
                  </a:lnTo>
                  <a:lnTo>
                    <a:pt x="22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9966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96FE3B30-2EA0-46F3-A573-89F9BA701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65" y="4155292"/>
              <a:ext cx="35643" cy="64157"/>
            </a:xfrm>
            <a:custGeom>
              <a:avLst/>
              <a:gdLst>
                <a:gd name="T0" fmla="*/ 8 w 40"/>
                <a:gd name="T1" fmla="*/ 0 h 72"/>
                <a:gd name="T2" fmla="*/ 11 w 40"/>
                <a:gd name="T3" fmla="*/ 0 h 72"/>
                <a:gd name="T4" fmla="*/ 13 w 40"/>
                <a:gd name="T5" fmla="*/ 1 h 72"/>
                <a:gd name="T6" fmla="*/ 17 w 40"/>
                <a:gd name="T7" fmla="*/ 4 h 72"/>
                <a:gd name="T8" fmla="*/ 20 w 40"/>
                <a:gd name="T9" fmla="*/ 6 h 72"/>
                <a:gd name="T10" fmla="*/ 21 w 40"/>
                <a:gd name="T11" fmla="*/ 9 h 72"/>
                <a:gd name="T12" fmla="*/ 24 w 40"/>
                <a:gd name="T13" fmla="*/ 11 h 72"/>
                <a:gd name="T14" fmla="*/ 22 w 40"/>
                <a:gd name="T15" fmla="*/ 14 h 72"/>
                <a:gd name="T16" fmla="*/ 21 w 40"/>
                <a:gd name="T17" fmla="*/ 18 h 72"/>
                <a:gd name="T18" fmla="*/ 20 w 40"/>
                <a:gd name="T19" fmla="*/ 25 h 72"/>
                <a:gd name="T20" fmla="*/ 21 w 40"/>
                <a:gd name="T21" fmla="*/ 33 h 72"/>
                <a:gd name="T22" fmla="*/ 28 w 40"/>
                <a:gd name="T23" fmla="*/ 41 h 72"/>
                <a:gd name="T24" fmla="*/ 34 w 40"/>
                <a:gd name="T25" fmla="*/ 46 h 72"/>
                <a:gd name="T26" fmla="*/ 37 w 40"/>
                <a:gd name="T27" fmla="*/ 55 h 72"/>
                <a:gd name="T28" fmla="*/ 39 w 40"/>
                <a:gd name="T29" fmla="*/ 63 h 72"/>
                <a:gd name="T30" fmla="*/ 40 w 40"/>
                <a:gd name="T31" fmla="*/ 70 h 72"/>
                <a:gd name="T32" fmla="*/ 40 w 40"/>
                <a:gd name="T33" fmla="*/ 72 h 72"/>
                <a:gd name="T34" fmla="*/ 32 w 40"/>
                <a:gd name="T35" fmla="*/ 62 h 72"/>
                <a:gd name="T36" fmla="*/ 26 w 40"/>
                <a:gd name="T37" fmla="*/ 57 h 72"/>
                <a:gd name="T38" fmla="*/ 20 w 40"/>
                <a:gd name="T39" fmla="*/ 55 h 72"/>
                <a:gd name="T40" fmla="*/ 16 w 40"/>
                <a:gd name="T41" fmla="*/ 56 h 72"/>
                <a:gd name="T42" fmla="*/ 11 w 40"/>
                <a:gd name="T43" fmla="*/ 56 h 72"/>
                <a:gd name="T44" fmla="*/ 7 w 40"/>
                <a:gd name="T45" fmla="*/ 55 h 72"/>
                <a:gd name="T46" fmla="*/ 3 w 40"/>
                <a:gd name="T47" fmla="*/ 49 h 72"/>
                <a:gd name="T48" fmla="*/ 1 w 40"/>
                <a:gd name="T49" fmla="*/ 37 h 72"/>
                <a:gd name="T50" fmla="*/ 0 w 40"/>
                <a:gd name="T51" fmla="*/ 25 h 72"/>
                <a:gd name="T52" fmla="*/ 1 w 40"/>
                <a:gd name="T53" fmla="*/ 13 h 72"/>
                <a:gd name="T54" fmla="*/ 5 w 40"/>
                <a:gd name="T55" fmla="*/ 4 h 72"/>
                <a:gd name="T56" fmla="*/ 8 w 40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72">
                  <a:moveTo>
                    <a:pt x="8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7" y="4"/>
                  </a:lnTo>
                  <a:lnTo>
                    <a:pt x="20" y="6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2" y="14"/>
                  </a:lnTo>
                  <a:lnTo>
                    <a:pt x="21" y="18"/>
                  </a:lnTo>
                  <a:lnTo>
                    <a:pt x="20" y="25"/>
                  </a:lnTo>
                  <a:lnTo>
                    <a:pt x="21" y="33"/>
                  </a:lnTo>
                  <a:lnTo>
                    <a:pt x="28" y="41"/>
                  </a:lnTo>
                  <a:lnTo>
                    <a:pt x="34" y="46"/>
                  </a:lnTo>
                  <a:lnTo>
                    <a:pt x="37" y="55"/>
                  </a:lnTo>
                  <a:lnTo>
                    <a:pt x="39" y="63"/>
                  </a:lnTo>
                  <a:lnTo>
                    <a:pt x="40" y="70"/>
                  </a:lnTo>
                  <a:lnTo>
                    <a:pt x="40" y="72"/>
                  </a:lnTo>
                  <a:lnTo>
                    <a:pt x="32" y="62"/>
                  </a:lnTo>
                  <a:lnTo>
                    <a:pt x="26" y="57"/>
                  </a:lnTo>
                  <a:lnTo>
                    <a:pt x="20" y="55"/>
                  </a:lnTo>
                  <a:lnTo>
                    <a:pt x="16" y="56"/>
                  </a:lnTo>
                  <a:lnTo>
                    <a:pt x="11" y="56"/>
                  </a:lnTo>
                  <a:lnTo>
                    <a:pt x="7" y="55"/>
                  </a:lnTo>
                  <a:lnTo>
                    <a:pt x="3" y="49"/>
                  </a:lnTo>
                  <a:lnTo>
                    <a:pt x="1" y="37"/>
                  </a:lnTo>
                  <a:lnTo>
                    <a:pt x="0" y="25"/>
                  </a:lnTo>
                  <a:lnTo>
                    <a:pt x="1" y="13"/>
                  </a:lnTo>
                  <a:lnTo>
                    <a:pt x="5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3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002502D-05D6-4673-A8DB-A9360B4F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049" y="4117868"/>
              <a:ext cx="83761" cy="137225"/>
            </a:xfrm>
            <a:custGeom>
              <a:avLst/>
              <a:gdLst>
                <a:gd name="T0" fmla="*/ 64 w 95"/>
                <a:gd name="T1" fmla="*/ 0 h 154"/>
                <a:gd name="T2" fmla="*/ 74 w 95"/>
                <a:gd name="T3" fmla="*/ 2 h 154"/>
                <a:gd name="T4" fmla="*/ 83 w 95"/>
                <a:gd name="T5" fmla="*/ 10 h 154"/>
                <a:gd name="T6" fmla="*/ 90 w 95"/>
                <a:gd name="T7" fmla="*/ 23 h 154"/>
                <a:gd name="T8" fmla="*/ 94 w 95"/>
                <a:gd name="T9" fmla="*/ 38 h 154"/>
                <a:gd name="T10" fmla="*/ 95 w 95"/>
                <a:gd name="T11" fmla="*/ 55 h 154"/>
                <a:gd name="T12" fmla="*/ 94 w 95"/>
                <a:gd name="T13" fmla="*/ 71 h 154"/>
                <a:gd name="T14" fmla="*/ 90 w 95"/>
                <a:gd name="T15" fmla="*/ 88 h 154"/>
                <a:gd name="T16" fmla="*/ 83 w 95"/>
                <a:gd name="T17" fmla="*/ 105 h 154"/>
                <a:gd name="T18" fmla="*/ 75 w 95"/>
                <a:gd name="T19" fmla="*/ 121 h 154"/>
                <a:gd name="T20" fmla="*/ 66 w 95"/>
                <a:gd name="T21" fmla="*/ 133 h 154"/>
                <a:gd name="T22" fmla="*/ 56 w 95"/>
                <a:gd name="T23" fmla="*/ 144 h 154"/>
                <a:gd name="T24" fmla="*/ 45 w 95"/>
                <a:gd name="T25" fmla="*/ 151 h 154"/>
                <a:gd name="T26" fmla="*/ 34 w 95"/>
                <a:gd name="T27" fmla="*/ 154 h 154"/>
                <a:gd name="T28" fmla="*/ 21 w 95"/>
                <a:gd name="T29" fmla="*/ 152 h 154"/>
                <a:gd name="T30" fmla="*/ 10 w 95"/>
                <a:gd name="T31" fmla="*/ 145 h 154"/>
                <a:gd name="T32" fmla="*/ 0 w 95"/>
                <a:gd name="T33" fmla="*/ 132 h 154"/>
                <a:gd name="T34" fmla="*/ 1 w 95"/>
                <a:gd name="T35" fmla="*/ 128 h 154"/>
                <a:gd name="T36" fmla="*/ 3 w 95"/>
                <a:gd name="T37" fmla="*/ 122 h 154"/>
                <a:gd name="T38" fmla="*/ 6 w 95"/>
                <a:gd name="T39" fmla="*/ 109 h 154"/>
                <a:gd name="T40" fmla="*/ 9 w 95"/>
                <a:gd name="T41" fmla="*/ 94 h 154"/>
                <a:gd name="T42" fmla="*/ 12 w 95"/>
                <a:gd name="T43" fmla="*/ 75 h 154"/>
                <a:gd name="T44" fmla="*/ 13 w 95"/>
                <a:gd name="T45" fmla="*/ 52 h 154"/>
                <a:gd name="T46" fmla="*/ 13 w 95"/>
                <a:gd name="T47" fmla="*/ 29 h 154"/>
                <a:gd name="T48" fmla="*/ 15 w 95"/>
                <a:gd name="T49" fmla="*/ 27 h 154"/>
                <a:gd name="T50" fmla="*/ 19 w 95"/>
                <a:gd name="T51" fmla="*/ 22 h 154"/>
                <a:gd name="T52" fmla="*/ 26 w 95"/>
                <a:gd name="T53" fmla="*/ 17 h 154"/>
                <a:gd name="T54" fmla="*/ 34 w 95"/>
                <a:gd name="T55" fmla="*/ 11 h 154"/>
                <a:gd name="T56" fmla="*/ 44 w 95"/>
                <a:gd name="T57" fmla="*/ 5 h 154"/>
                <a:gd name="T58" fmla="*/ 54 w 95"/>
                <a:gd name="T59" fmla="*/ 1 h 154"/>
                <a:gd name="T60" fmla="*/ 64 w 95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54">
                  <a:moveTo>
                    <a:pt x="64" y="0"/>
                  </a:moveTo>
                  <a:lnTo>
                    <a:pt x="74" y="2"/>
                  </a:lnTo>
                  <a:lnTo>
                    <a:pt x="83" y="10"/>
                  </a:lnTo>
                  <a:lnTo>
                    <a:pt x="90" y="23"/>
                  </a:lnTo>
                  <a:lnTo>
                    <a:pt x="94" y="38"/>
                  </a:lnTo>
                  <a:lnTo>
                    <a:pt x="95" y="55"/>
                  </a:lnTo>
                  <a:lnTo>
                    <a:pt x="94" y="71"/>
                  </a:lnTo>
                  <a:lnTo>
                    <a:pt x="90" y="88"/>
                  </a:lnTo>
                  <a:lnTo>
                    <a:pt x="83" y="105"/>
                  </a:lnTo>
                  <a:lnTo>
                    <a:pt x="75" y="121"/>
                  </a:lnTo>
                  <a:lnTo>
                    <a:pt x="66" y="133"/>
                  </a:lnTo>
                  <a:lnTo>
                    <a:pt x="56" y="144"/>
                  </a:lnTo>
                  <a:lnTo>
                    <a:pt x="45" y="151"/>
                  </a:lnTo>
                  <a:lnTo>
                    <a:pt x="34" y="154"/>
                  </a:lnTo>
                  <a:lnTo>
                    <a:pt x="21" y="152"/>
                  </a:lnTo>
                  <a:lnTo>
                    <a:pt x="10" y="145"/>
                  </a:lnTo>
                  <a:lnTo>
                    <a:pt x="0" y="132"/>
                  </a:lnTo>
                  <a:lnTo>
                    <a:pt x="1" y="128"/>
                  </a:lnTo>
                  <a:lnTo>
                    <a:pt x="3" y="122"/>
                  </a:lnTo>
                  <a:lnTo>
                    <a:pt x="6" y="109"/>
                  </a:lnTo>
                  <a:lnTo>
                    <a:pt x="9" y="94"/>
                  </a:lnTo>
                  <a:lnTo>
                    <a:pt x="12" y="75"/>
                  </a:lnTo>
                  <a:lnTo>
                    <a:pt x="13" y="52"/>
                  </a:lnTo>
                  <a:lnTo>
                    <a:pt x="13" y="29"/>
                  </a:lnTo>
                  <a:lnTo>
                    <a:pt x="15" y="27"/>
                  </a:lnTo>
                  <a:lnTo>
                    <a:pt x="19" y="22"/>
                  </a:lnTo>
                  <a:lnTo>
                    <a:pt x="26" y="17"/>
                  </a:lnTo>
                  <a:lnTo>
                    <a:pt x="34" y="11"/>
                  </a:lnTo>
                  <a:lnTo>
                    <a:pt x="44" y="5"/>
                  </a:lnTo>
                  <a:lnTo>
                    <a:pt x="54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9966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8650EFCC-4871-4264-8DF9-238BF1D20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999" y="4155292"/>
              <a:ext cx="37425" cy="64157"/>
            </a:xfrm>
            <a:custGeom>
              <a:avLst/>
              <a:gdLst>
                <a:gd name="T0" fmla="*/ 33 w 42"/>
                <a:gd name="T1" fmla="*/ 0 h 72"/>
                <a:gd name="T2" fmla="*/ 37 w 42"/>
                <a:gd name="T3" fmla="*/ 4 h 72"/>
                <a:gd name="T4" fmla="*/ 39 w 42"/>
                <a:gd name="T5" fmla="*/ 13 h 72"/>
                <a:gd name="T6" fmla="*/ 42 w 42"/>
                <a:gd name="T7" fmla="*/ 25 h 72"/>
                <a:gd name="T8" fmla="*/ 40 w 42"/>
                <a:gd name="T9" fmla="*/ 37 h 72"/>
                <a:gd name="T10" fmla="*/ 37 w 42"/>
                <a:gd name="T11" fmla="*/ 49 h 72"/>
                <a:gd name="T12" fmla="*/ 34 w 42"/>
                <a:gd name="T13" fmla="*/ 55 h 72"/>
                <a:gd name="T14" fmla="*/ 29 w 42"/>
                <a:gd name="T15" fmla="*/ 56 h 72"/>
                <a:gd name="T16" fmla="*/ 26 w 42"/>
                <a:gd name="T17" fmla="*/ 56 h 72"/>
                <a:gd name="T18" fmla="*/ 21 w 42"/>
                <a:gd name="T19" fmla="*/ 55 h 72"/>
                <a:gd name="T20" fmla="*/ 16 w 42"/>
                <a:gd name="T21" fmla="*/ 57 h 72"/>
                <a:gd name="T22" fmla="*/ 9 w 42"/>
                <a:gd name="T23" fmla="*/ 62 h 72"/>
                <a:gd name="T24" fmla="*/ 0 w 42"/>
                <a:gd name="T25" fmla="*/ 72 h 72"/>
                <a:gd name="T26" fmla="*/ 1 w 42"/>
                <a:gd name="T27" fmla="*/ 70 h 72"/>
                <a:gd name="T28" fmla="*/ 1 w 42"/>
                <a:gd name="T29" fmla="*/ 63 h 72"/>
                <a:gd name="T30" fmla="*/ 3 w 42"/>
                <a:gd name="T31" fmla="*/ 55 h 72"/>
                <a:gd name="T32" fmla="*/ 8 w 42"/>
                <a:gd name="T33" fmla="*/ 46 h 72"/>
                <a:gd name="T34" fmla="*/ 14 w 42"/>
                <a:gd name="T35" fmla="*/ 41 h 72"/>
                <a:gd name="T36" fmla="*/ 20 w 42"/>
                <a:gd name="T37" fmla="*/ 33 h 72"/>
                <a:gd name="T38" fmla="*/ 21 w 42"/>
                <a:gd name="T39" fmla="*/ 25 h 72"/>
                <a:gd name="T40" fmla="*/ 20 w 42"/>
                <a:gd name="T41" fmla="*/ 18 h 72"/>
                <a:gd name="T42" fmla="*/ 18 w 42"/>
                <a:gd name="T43" fmla="*/ 14 h 72"/>
                <a:gd name="T44" fmla="*/ 18 w 42"/>
                <a:gd name="T45" fmla="*/ 11 h 72"/>
                <a:gd name="T46" fmla="*/ 19 w 42"/>
                <a:gd name="T47" fmla="*/ 9 h 72"/>
                <a:gd name="T48" fmla="*/ 21 w 42"/>
                <a:gd name="T49" fmla="*/ 6 h 72"/>
                <a:gd name="T50" fmla="*/ 24 w 42"/>
                <a:gd name="T51" fmla="*/ 4 h 72"/>
                <a:gd name="T52" fmla="*/ 27 w 42"/>
                <a:gd name="T53" fmla="*/ 1 h 72"/>
                <a:gd name="T54" fmla="*/ 30 w 42"/>
                <a:gd name="T55" fmla="*/ 0 h 72"/>
                <a:gd name="T56" fmla="*/ 33 w 42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72">
                  <a:moveTo>
                    <a:pt x="33" y="0"/>
                  </a:moveTo>
                  <a:lnTo>
                    <a:pt x="37" y="4"/>
                  </a:lnTo>
                  <a:lnTo>
                    <a:pt x="39" y="13"/>
                  </a:lnTo>
                  <a:lnTo>
                    <a:pt x="42" y="25"/>
                  </a:lnTo>
                  <a:lnTo>
                    <a:pt x="40" y="37"/>
                  </a:lnTo>
                  <a:lnTo>
                    <a:pt x="37" y="49"/>
                  </a:lnTo>
                  <a:lnTo>
                    <a:pt x="34" y="55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1" y="55"/>
                  </a:lnTo>
                  <a:lnTo>
                    <a:pt x="16" y="57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1" y="70"/>
                  </a:lnTo>
                  <a:lnTo>
                    <a:pt x="1" y="63"/>
                  </a:lnTo>
                  <a:lnTo>
                    <a:pt x="3" y="55"/>
                  </a:lnTo>
                  <a:lnTo>
                    <a:pt x="8" y="46"/>
                  </a:lnTo>
                  <a:lnTo>
                    <a:pt x="14" y="41"/>
                  </a:lnTo>
                  <a:lnTo>
                    <a:pt x="20" y="33"/>
                  </a:lnTo>
                  <a:lnTo>
                    <a:pt x="21" y="25"/>
                  </a:lnTo>
                  <a:lnTo>
                    <a:pt x="20" y="18"/>
                  </a:lnTo>
                  <a:lnTo>
                    <a:pt x="18" y="14"/>
                  </a:lnTo>
                  <a:lnTo>
                    <a:pt x="18" y="11"/>
                  </a:lnTo>
                  <a:lnTo>
                    <a:pt x="19" y="9"/>
                  </a:lnTo>
                  <a:lnTo>
                    <a:pt x="21" y="6"/>
                  </a:lnTo>
                  <a:lnTo>
                    <a:pt x="24" y="4"/>
                  </a:lnTo>
                  <a:lnTo>
                    <a:pt x="27" y="1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3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4944606E-A968-4816-A584-4F2CFCCC6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308" y="3838072"/>
              <a:ext cx="507910" cy="620184"/>
            </a:xfrm>
            <a:custGeom>
              <a:avLst/>
              <a:gdLst>
                <a:gd name="T0" fmla="*/ 324 w 570"/>
                <a:gd name="T1" fmla="*/ 3 h 696"/>
                <a:gd name="T2" fmla="*/ 391 w 570"/>
                <a:gd name="T3" fmla="*/ 19 h 696"/>
                <a:gd name="T4" fmla="*/ 446 w 570"/>
                <a:gd name="T5" fmla="*/ 50 h 696"/>
                <a:gd name="T6" fmla="*/ 488 w 570"/>
                <a:gd name="T7" fmla="*/ 93 h 696"/>
                <a:gd name="T8" fmla="*/ 521 w 570"/>
                <a:gd name="T9" fmla="*/ 145 h 696"/>
                <a:gd name="T10" fmla="*/ 544 w 570"/>
                <a:gd name="T11" fmla="*/ 204 h 696"/>
                <a:gd name="T12" fmla="*/ 559 w 570"/>
                <a:gd name="T13" fmla="*/ 268 h 696"/>
                <a:gd name="T14" fmla="*/ 568 w 570"/>
                <a:gd name="T15" fmla="*/ 333 h 696"/>
                <a:gd name="T16" fmla="*/ 570 w 570"/>
                <a:gd name="T17" fmla="*/ 399 h 696"/>
                <a:gd name="T18" fmla="*/ 559 w 570"/>
                <a:gd name="T19" fmla="*/ 471 h 696"/>
                <a:gd name="T20" fmla="*/ 529 w 570"/>
                <a:gd name="T21" fmla="*/ 536 h 696"/>
                <a:gd name="T22" fmla="*/ 486 w 570"/>
                <a:gd name="T23" fmla="*/ 591 h 696"/>
                <a:gd name="T24" fmla="*/ 442 w 570"/>
                <a:gd name="T25" fmla="*/ 630 h 696"/>
                <a:gd name="T26" fmla="*/ 385 w 570"/>
                <a:gd name="T27" fmla="*/ 666 h 696"/>
                <a:gd name="T28" fmla="*/ 330 w 570"/>
                <a:gd name="T29" fmla="*/ 688 h 696"/>
                <a:gd name="T30" fmla="*/ 286 w 570"/>
                <a:gd name="T31" fmla="*/ 696 h 696"/>
                <a:gd name="T32" fmla="*/ 239 w 570"/>
                <a:gd name="T33" fmla="*/ 689 h 696"/>
                <a:gd name="T34" fmla="*/ 185 w 570"/>
                <a:gd name="T35" fmla="*/ 668 h 696"/>
                <a:gd name="T36" fmla="*/ 130 w 570"/>
                <a:gd name="T37" fmla="*/ 635 h 696"/>
                <a:gd name="T38" fmla="*/ 108 w 570"/>
                <a:gd name="T39" fmla="*/ 617 h 696"/>
                <a:gd name="T40" fmla="*/ 63 w 570"/>
                <a:gd name="T41" fmla="*/ 570 h 696"/>
                <a:gd name="T42" fmla="*/ 25 w 570"/>
                <a:gd name="T43" fmla="*/ 508 h 696"/>
                <a:gd name="T44" fmla="*/ 4 w 570"/>
                <a:gd name="T45" fmla="*/ 438 h 696"/>
                <a:gd name="T46" fmla="*/ 2 w 570"/>
                <a:gd name="T47" fmla="*/ 366 h 696"/>
                <a:gd name="T48" fmla="*/ 6 w 570"/>
                <a:gd name="T49" fmla="*/ 300 h 696"/>
                <a:gd name="T50" fmla="*/ 18 w 570"/>
                <a:gd name="T51" fmla="*/ 235 h 696"/>
                <a:gd name="T52" fmla="*/ 37 w 570"/>
                <a:gd name="T53" fmla="*/ 174 h 696"/>
                <a:gd name="T54" fmla="*/ 64 w 570"/>
                <a:gd name="T55" fmla="*/ 118 h 696"/>
                <a:gd name="T56" fmla="*/ 102 w 570"/>
                <a:gd name="T57" fmla="*/ 70 h 696"/>
                <a:gd name="T58" fmla="*/ 150 w 570"/>
                <a:gd name="T59" fmla="*/ 33 h 696"/>
                <a:gd name="T60" fmla="*/ 211 w 570"/>
                <a:gd name="T61" fmla="*/ 9 h 696"/>
                <a:gd name="T62" fmla="*/ 286 w 570"/>
                <a:gd name="T6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0" h="696">
                  <a:moveTo>
                    <a:pt x="286" y="0"/>
                  </a:moveTo>
                  <a:lnTo>
                    <a:pt x="324" y="3"/>
                  </a:lnTo>
                  <a:lnTo>
                    <a:pt x="360" y="9"/>
                  </a:lnTo>
                  <a:lnTo>
                    <a:pt x="391" y="19"/>
                  </a:lnTo>
                  <a:lnTo>
                    <a:pt x="420" y="33"/>
                  </a:lnTo>
                  <a:lnTo>
                    <a:pt x="446" y="50"/>
                  </a:lnTo>
                  <a:lnTo>
                    <a:pt x="468" y="70"/>
                  </a:lnTo>
                  <a:lnTo>
                    <a:pt x="488" y="93"/>
                  </a:lnTo>
                  <a:lnTo>
                    <a:pt x="506" y="118"/>
                  </a:lnTo>
                  <a:lnTo>
                    <a:pt x="521" y="145"/>
                  </a:lnTo>
                  <a:lnTo>
                    <a:pt x="533" y="174"/>
                  </a:lnTo>
                  <a:lnTo>
                    <a:pt x="544" y="204"/>
                  </a:lnTo>
                  <a:lnTo>
                    <a:pt x="552" y="235"/>
                  </a:lnTo>
                  <a:lnTo>
                    <a:pt x="559" y="268"/>
                  </a:lnTo>
                  <a:lnTo>
                    <a:pt x="564" y="300"/>
                  </a:lnTo>
                  <a:lnTo>
                    <a:pt x="568" y="333"/>
                  </a:lnTo>
                  <a:lnTo>
                    <a:pt x="569" y="366"/>
                  </a:lnTo>
                  <a:lnTo>
                    <a:pt x="570" y="399"/>
                  </a:lnTo>
                  <a:lnTo>
                    <a:pt x="567" y="437"/>
                  </a:lnTo>
                  <a:lnTo>
                    <a:pt x="559" y="471"/>
                  </a:lnTo>
                  <a:lnTo>
                    <a:pt x="545" y="505"/>
                  </a:lnTo>
                  <a:lnTo>
                    <a:pt x="529" y="536"/>
                  </a:lnTo>
                  <a:lnTo>
                    <a:pt x="509" y="565"/>
                  </a:lnTo>
                  <a:lnTo>
                    <a:pt x="486" y="591"/>
                  </a:lnTo>
                  <a:lnTo>
                    <a:pt x="465" y="612"/>
                  </a:lnTo>
                  <a:lnTo>
                    <a:pt x="442" y="630"/>
                  </a:lnTo>
                  <a:lnTo>
                    <a:pt x="414" y="650"/>
                  </a:lnTo>
                  <a:lnTo>
                    <a:pt x="385" y="666"/>
                  </a:lnTo>
                  <a:lnTo>
                    <a:pt x="357" y="679"/>
                  </a:lnTo>
                  <a:lnTo>
                    <a:pt x="330" y="688"/>
                  </a:lnTo>
                  <a:lnTo>
                    <a:pt x="307" y="695"/>
                  </a:lnTo>
                  <a:lnTo>
                    <a:pt x="286" y="696"/>
                  </a:lnTo>
                  <a:lnTo>
                    <a:pt x="263" y="695"/>
                  </a:lnTo>
                  <a:lnTo>
                    <a:pt x="239" y="689"/>
                  </a:lnTo>
                  <a:lnTo>
                    <a:pt x="212" y="681"/>
                  </a:lnTo>
                  <a:lnTo>
                    <a:pt x="185" y="668"/>
                  </a:lnTo>
                  <a:lnTo>
                    <a:pt x="157" y="653"/>
                  </a:lnTo>
                  <a:lnTo>
                    <a:pt x="130" y="635"/>
                  </a:lnTo>
                  <a:lnTo>
                    <a:pt x="130" y="635"/>
                  </a:lnTo>
                  <a:lnTo>
                    <a:pt x="108" y="617"/>
                  </a:lnTo>
                  <a:lnTo>
                    <a:pt x="87" y="597"/>
                  </a:lnTo>
                  <a:lnTo>
                    <a:pt x="63" y="570"/>
                  </a:lnTo>
                  <a:lnTo>
                    <a:pt x="43" y="541"/>
                  </a:lnTo>
                  <a:lnTo>
                    <a:pt x="25" y="508"/>
                  </a:lnTo>
                  <a:lnTo>
                    <a:pt x="12" y="475"/>
                  </a:lnTo>
                  <a:lnTo>
                    <a:pt x="4" y="438"/>
                  </a:lnTo>
                  <a:lnTo>
                    <a:pt x="0" y="399"/>
                  </a:lnTo>
                  <a:lnTo>
                    <a:pt x="2" y="366"/>
                  </a:lnTo>
                  <a:lnTo>
                    <a:pt x="3" y="333"/>
                  </a:lnTo>
                  <a:lnTo>
                    <a:pt x="6" y="300"/>
                  </a:lnTo>
                  <a:lnTo>
                    <a:pt x="12" y="268"/>
                  </a:lnTo>
                  <a:lnTo>
                    <a:pt x="18" y="235"/>
                  </a:lnTo>
                  <a:lnTo>
                    <a:pt x="26" y="204"/>
                  </a:lnTo>
                  <a:lnTo>
                    <a:pt x="37" y="174"/>
                  </a:lnTo>
                  <a:lnTo>
                    <a:pt x="50" y="145"/>
                  </a:lnTo>
                  <a:lnTo>
                    <a:pt x="64" y="118"/>
                  </a:lnTo>
                  <a:lnTo>
                    <a:pt x="82" y="93"/>
                  </a:lnTo>
                  <a:lnTo>
                    <a:pt x="102" y="70"/>
                  </a:lnTo>
                  <a:lnTo>
                    <a:pt x="125" y="50"/>
                  </a:lnTo>
                  <a:lnTo>
                    <a:pt x="150" y="33"/>
                  </a:lnTo>
                  <a:lnTo>
                    <a:pt x="179" y="19"/>
                  </a:lnTo>
                  <a:lnTo>
                    <a:pt x="211" y="9"/>
                  </a:lnTo>
                  <a:lnTo>
                    <a:pt x="247" y="3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9966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4EBD1CC2-1FB5-4CFD-B4A0-ABA9AE184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069" y="4071532"/>
              <a:ext cx="106928" cy="62375"/>
            </a:xfrm>
            <a:custGeom>
              <a:avLst/>
              <a:gdLst>
                <a:gd name="T0" fmla="*/ 74 w 120"/>
                <a:gd name="T1" fmla="*/ 0 h 71"/>
                <a:gd name="T2" fmla="*/ 88 w 120"/>
                <a:gd name="T3" fmla="*/ 5 h 71"/>
                <a:gd name="T4" fmla="*/ 99 w 120"/>
                <a:gd name="T5" fmla="*/ 10 h 71"/>
                <a:gd name="T6" fmla="*/ 108 w 120"/>
                <a:gd name="T7" fmla="*/ 18 h 71"/>
                <a:gd name="T8" fmla="*/ 113 w 120"/>
                <a:gd name="T9" fmla="*/ 27 h 71"/>
                <a:gd name="T10" fmla="*/ 117 w 120"/>
                <a:gd name="T11" fmla="*/ 37 h 71"/>
                <a:gd name="T12" fmla="*/ 119 w 120"/>
                <a:gd name="T13" fmla="*/ 45 h 71"/>
                <a:gd name="T14" fmla="*/ 120 w 120"/>
                <a:gd name="T15" fmla="*/ 53 h 71"/>
                <a:gd name="T16" fmla="*/ 120 w 120"/>
                <a:gd name="T17" fmla="*/ 57 h 71"/>
                <a:gd name="T18" fmla="*/ 120 w 120"/>
                <a:gd name="T19" fmla="*/ 60 h 71"/>
                <a:gd name="T20" fmla="*/ 119 w 120"/>
                <a:gd name="T21" fmla="*/ 61 h 71"/>
                <a:gd name="T22" fmla="*/ 113 w 120"/>
                <a:gd name="T23" fmla="*/ 64 h 71"/>
                <a:gd name="T24" fmla="*/ 106 w 120"/>
                <a:gd name="T25" fmla="*/ 67 h 71"/>
                <a:gd name="T26" fmla="*/ 93 w 120"/>
                <a:gd name="T27" fmla="*/ 70 h 71"/>
                <a:gd name="T28" fmla="*/ 78 w 120"/>
                <a:gd name="T29" fmla="*/ 71 h 71"/>
                <a:gd name="T30" fmla="*/ 57 w 120"/>
                <a:gd name="T31" fmla="*/ 70 h 71"/>
                <a:gd name="T32" fmla="*/ 37 w 120"/>
                <a:gd name="T33" fmla="*/ 65 h 71"/>
                <a:gd name="T34" fmla="*/ 23 w 120"/>
                <a:gd name="T35" fmla="*/ 58 h 71"/>
                <a:gd name="T36" fmla="*/ 13 w 120"/>
                <a:gd name="T37" fmla="*/ 51 h 71"/>
                <a:gd name="T38" fmla="*/ 5 w 120"/>
                <a:gd name="T39" fmla="*/ 44 h 71"/>
                <a:gd name="T40" fmla="*/ 2 w 120"/>
                <a:gd name="T41" fmla="*/ 39 h 71"/>
                <a:gd name="T42" fmla="*/ 0 w 120"/>
                <a:gd name="T43" fmla="*/ 37 h 71"/>
                <a:gd name="T44" fmla="*/ 2 w 120"/>
                <a:gd name="T45" fmla="*/ 35 h 71"/>
                <a:gd name="T46" fmla="*/ 7 w 120"/>
                <a:gd name="T47" fmla="*/ 29 h 71"/>
                <a:gd name="T48" fmla="*/ 16 w 120"/>
                <a:gd name="T49" fmla="*/ 22 h 71"/>
                <a:gd name="T50" fmla="*/ 27 w 120"/>
                <a:gd name="T51" fmla="*/ 13 h 71"/>
                <a:gd name="T52" fmla="*/ 41 w 120"/>
                <a:gd name="T53" fmla="*/ 6 h 71"/>
                <a:gd name="T54" fmla="*/ 56 w 120"/>
                <a:gd name="T55" fmla="*/ 1 h 71"/>
                <a:gd name="T56" fmla="*/ 74 w 120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71">
                  <a:moveTo>
                    <a:pt x="74" y="0"/>
                  </a:moveTo>
                  <a:lnTo>
                    <a:pt x="88" y="5"/>
                  </a:lnTo>
                  <a:lnTo>
                    <a:pt x="99" y="10"/>
                  </a:lnTo>
                  <a:lnTo>
                    <a:pt x="108" y="18"/>
                  </a:lnTo>
                  <a:lnTo>
                    <a:pt x="113" y="27"/>
                  </a:lnTo>
                  <a:lnTo>
                    <a:pt x="117" y="37"/>
                  </a:lnTo>
                  <a:lnTo>
                    <a:pt x="119" y="45"/>
                  </a:lnTo>
                  <a:lnTo>
                    <a:pt x="120" y="53"/>
                  </a:lnTo>
                  <a:lnTo>
                    <a:pt x="120" y="57"/>
                  </a:lnTo>
                  <a:lnTo>
                    <a:pt x="120" y="60"/>
                  </a:lnTo>
                  <a:lnTo>
                    <a:pt x="119" y="61"/>
                  </a:lnTo>
                  <a:lnTo>
                    <a:pt x="113" y="64"/>
                  </a:lnTo>
                  <a:lnTo>
                    <a:pt x="106" y="67"/>
                  </a:lnTo>
                  <a:lnTo>
                    <a:pt x="93" y="70"/>
                  </a:lnTo>
                  <a:lnTo>
                    <a:pt x="78" y="71"/>
                  </a:lnTo>
                  <a:lnTo>
                    <a:pt x="57" y="70"/>
                  </a:lnTo>
                  <a:lnTo>
                    <a:pt x="37" y="65"/>
                  </a:lnTo>
                  <a:lnTo>
                    <a:pt x="23" y="58"/>
                  </a:lnTo>
                  <a:lnTo>
                    <a:pt x="13" y="51"/>
                  </a:lnTo>
                  <a:lnTo>
                    <a:pt x="5" y="44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2" y="35"/>
                  </a:lnTo>
                  <a:lnTo>
                    <a:pt x="7" y="29"/>
                  </a:lnTo>
                  <a:lnTo>
                    <a:pt x="16" y="22"/>
                  </a:lnTo>
                  <a:lnTo>
                    <a:pt x="27" y="13"/>
                  </a:lnTo>
                  <a:lnTo>
                    <a:pt x="41" y="6"/>
                  </a:lnTo>
                  <a:lnTo>
                    <a:pt x="56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F683602B-138C-46CC-8B19-EADAD9CFA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069" y="4069750"/>
              <a:ext cx="108711" cy="55247"/>
            </a:xfrm>
            <a:custGeom>
              <a:avLst/>
              <a:gdLst>
                <a:gd name="T0" fmla="*/ 83 w 121"/>
                <a:gd name="T1" fmla="*/ 1 h 62"/>
                <a:gd name="T2" fmla="*/ 100 w 121"/>
                <a:gd name="T3" fmla="*/ 9 h 62"/>
                <a:gd name="T4" fmla="*/ 108 w 121"/>
                <a:gd name="T5" fmla="*/ 16 h 62"/>
                <a:gd name="T6" fmla="*/ 115 w 121"/>
                <a:gd name="T7" fmla="*/ 27 h 62"/>
                <a:gd name="T8" fmla="*/ 119 w 121"/>
                <a:gd name="T9" fmla="*/ 38 h 62"/>
                <a:gd name="T10" fmla="*/ 121 w 121"/>
                <a:gd name="T11" fmla="*/ 50 h 62"/>
                <a:gd name="T12" fmla="*/ 121 w 121"/>
                <a:gd name="T13" fmla="*/ 58 h 62"/>
                <a:gd name="T14" fmla="*/ 120 w 121"/>
                <a:gd name="T15" fmla="*/ 62 h 62"/>
                <a:gd name="T16" fmla="*/ 120 w 121"/>
                <a:gd name="T17" fmla="*/ 60 h 62"/>
                <a:gd name="T18" fmla="*/ 119 w 121"/>
                <a:gd name="T19" fmla="*/ 55 h 62"/>
                <a:gd name="T20" fmla="*/ 117 w 121"/>
                <a:gd name="T21" fmla="*/ 45 h 62"/>
                <a:gd name="T22" fmla="*/ 112 w 121"/>
                <a:gd name="T23" fmla="*/ 35 h 62"/>
                <a:gd name="T24" fmla="*/ 107 w 121"/>
                <a:gd name="T25" fmla="*/ 24 h 62"/>
                <a:gd name="T26" fmla="*/ 97 w 121"/>
                <a:gd name="T27" fmla="*/ 15 h 62"/>
                <a:gd name="T28" fmla="*/ 83 w 121"/>
                <a:gd name="T29" fmla="*/ 8 h 62"/>
                <a:gd name="T30" fmla="*/ 73 w 121"/>
                <a:gd name="T31" fmla="*/ 6 h 62"/>
                <a:gd name="T32" fmla="*/ 73 w 121"/>
                <a:gd name="T33" fmla="*/ 6 h 62"/>
                <a:gd name="T34" fmla="*/ 71 w 121"/>
                <a:gd name="T35" fmla="*/ 6 h 62"/>
                <a:gd name="T36" fmla="*/ 68 w 121"/>
                <a:gd name="T37" fmla="*/ 6 h 62"/>
                <a:gd name="T38" fmla="*/ 60 w 121"/>
                <a:gd name="T39" fmla="*/ 6 h 62"/>
                <a:gd name="T40" fmla="*/ 44 w 121"/>
                <a:gd name="T41" fmla="*/ 9 h 62"/>
                <a:gd name="T42" fmla="*/ 31 w 121"/>
                <a:gd name="T43" fmla="*/ 16 h 62"/>
                <a:gd name="T44" fmla="*/ 19 w 121"/>
                <a:gd name="T45" fmla="*/ 22 h 62"/>
                <a:gd name="T46" fmla="*/ 9 w 121"/>
                <a:gd name="T47" fmla="*/ 31 h 62"/>
                <a:gd name="T48" fmla="*/ 3 w 121"/>
                <a:gd name="T49" fmla="*/ 36 h 62"/>
                <a:gd name="T50" fmla="*/ 0 w 121"/>
                <a:gd name="T51" fmla="*/ 39 h 62"/>
                <a:gd name="T52" fmla="*/ 0 w 121"/>
                <a:gd name="T53" fmla="*/ 38 h 62"/>
                <a:gd name="T54" fmla="*/ 4 w 121"/>
                <a:gd name="T55" fmla="*/ 34 h 62"/>
                <a:gd name="T56" fmla="*/ 12 w 121"/>
                <a:gd name="T57" fmla="*/ 25 h 62"/>
                <a:gd name="T58" fmla="*/ 22 w 121"/>
                <a:gd name="T59" fmla="*/ 16 h 62"/>
                <a:gd name="T60" fmla="*/ 34 w 121"/>
                <a:gd name="T61" fmla="*/ 8 h 62"/>
                <a:gd name="T62" fmla="*/ 57 w 121"/>
                <a:gd name="T6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62">
                  <a:moveTo>
                    <a:pt x="71" y="0"/>
                  </a:moveTo>
                  <a:lnTo>
                    <a:pt x="83" y="1"/>
                  </a:lnTo>
                  <a:lnTo>
                    <a:pt x="92" y="6"/>
                  </a:lnTo>
                  <a:lnTo>
                    <a:pt x="100" y="9"/>
                  </a:lnTo>
                  <a:lnTo>
                    <a:pt x="104" y="13"/>
                  </a:lnTo>
                  <a:lnTo>
                    <a:pt x="108" y="16"/>
                  </a:lnTo>
                  <a:lnTo>
                    <a:pt x="112" y="21"/>
                  </a:lnTo>
                  <a:lnTo>
                    <a:pt x="115" y="27"/>
                  </a:lnTo>
                  <a:lnTo>
                    <a:pt x="118" y="32"/>
                  </a:lnTo>
                  <a:lnTo>
                    <a:pt x="119" y="38"/>
                  </a:lnTo>
                  <a:lnTo>
                    <a:pt x="120" y="45"/>
                  </a:lnTo>
                  <a:lnTo>
                    <a:pt x="121" y="50"/>
                  </a:lnTo>
                  <a:lnTo>
                    <a:pt x="121" y="55"/>
                  </a:lnTo>
                  <a:lnTo>
                    <a:pt x="121" y="58"/>
                  </a:lnTo>
                  <a:lnTo>
                    <a:pt x="121" y="59"/>
                  </a:lnTo>
                  <a:lnTo>
                    <a:pt x="120" y="62"/>
                  </a:lnTo>
                  <a:lnTo>
                    <a:pt x="120" y="62"/>
                  </a:lnTo>
                  <a:lnTo>
                    <a:pt x="120" y="60"/>
                  </a:lnTo>
                  <a:lnTo>
                    <a:pt x="120" y="58"/>
                  </a:lnTo>
                  <a:lnTo>
                    <a:pt x="119" y="55"/>
                  </a:lnTo>
                  <a:lnTo>
                    <a:pt x="118" y="50"/>
                  </a:lnTo>
                  <a:lnTo>
                    <a:pt x="117" y="45"/>
                  </a:lnTo>
                  <a:lnTo>
                    <a:pt x="115" y="39"/>
                  </a:lnTo>
                  <a:lnTo>
                    <a:pt x="112" y="35"/>
                  </a:lnTo>
                  <a:lnTo>
                    <a:pt x="110" y="29"/>
                  </a:lnTo>
                  <a:lnTo>
                    <a:pt x="107" y="24"/>
                  </a:lnTo>
                  <a:lnTo>
                    <a:pt x="102" y="19"/>
                  </a:lnTo>
                  <a:lnTo>
                    <a:pt x="97" y="15"/>
                  </a:lnTo>
                  <a:lnTo>
                    <a:pt x="90" y="10"/>
                  </a:lnTo>
                  <a:lnTo>
                    <a:pt x="83" y="8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2" y="6"/>
                  </a:lnTo>
                  <a:lnTo>
                    <a:pt x="71" y="6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3" y="6"/>
                  </a:lnTo>
                  <a:lnTo>
                    <a:pt x="60" y="6"/>
                  </a:lnTo>
                  <a:lnTo>
                    <a:pt x="52" y="7"/>
                  </a:lnTo>
                  <a:lnTo>
                    <a:pt x="44" y="9"/>
                  </a:lnTo>
                  <a:lnTo>
                    <a:pt x="37" y="12"/>
                  </a:lnTo>
                  <a:lnTo>
                    <a:pt x="31" y="16"/>
                  </a:lnTo>
                  <a:lnTo>
                    <a:pt x="25" y="19"/>
                  </a:lnTo>
                  <a:lnTo>
                    <a:pt x="19" y="22"/>
                  </a:lnTo>
                  <a:lnTo>
                    <a:pt x="14" y="27"/>
                  </a:lnTo>
                  <a:lnTo>
                    <a:pt x="9" y="31"/>
                  </a:lnTo>
                  <a:lnTo>
                    <a:pt x="5" y="35"/>
                  </a:lnTo>
                  <a:lnTo>
                    <a:pt x="3" y="36"/>
                  </a:lnTo>
                  <a:lnTo>
                    <a:pt x="2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4" y="34"/>
                  </a:lnTo>
                  <a:lnTo>
                    <a:pt x="7" y="30"/>
                  </a:lnTo>
                  <a:lnTo>
                    <a:pt x="12" y="25"/>
                  </a:lnTo>
                  <a:lnTo>
                    <a:pt x="17" y="20"/>
                  </a:lnTo>
                  <a:lnTo>
                    <a:pt x="22" y="16"/>
                  </a:lnTo>
                  <a:lnTo>
                    <a:pt x="27" y="12"/>
                  </a:lnTo>
                  <a:lnTo>
                    <a:pt x="34" y="8"/>
                  </a:lnTo>
                  <a:lnTo>
                    <a:pt x="41" y="5"/>
                  </a:lnTo>
                  <a:lnTo>
                    <a:pt x="57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C0EE3586-EA36-444B-BE62-6B14D827F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4712" y="4076878"/>
              <a:ext cx="55247" cy="55247"/>
            </a:xfrm>
            <a:custGeom>
              <a:avLst/>
              <a:gdLst>
                <a:gd name="T0" fmla="*/ 31 w 62"/>
                <a:gd name="T1" fmla="*/ 0 h 63"/>
                <a:gd name="T2" fmla="*/ 43 w 62"/>
                <a:gd name="T3" fmla="*/ 2 h 63"/>
                <a:gd name="T4" fmla="*/ 53 w 62"/>
                <a:gd name="T5" fmla="*/ 9 h 63"/>
                <a:gd name="T6" fmla="*/ 60 w 62"/>
                <a:gd name="T7" fmla="*/ 19 h 63"/>
                <a:gd name="T8" fmla="*/ 62 w 62"/>
                <a:gd name="T9" fmla="*/ 31 h 63"/>
                <a:gd name="T10" fmla="*/ 60 w 62"/>
                <a:gd name="T11" fmla="*/ 44 h 63"/>
                <a:gd name="T12" fmla="*/ 53 w 62"/>
                <a:gd name="T13" fmla="*/ 54 h 63"/>
                <a:gd name="T14" fmla="*/ 43 w 62"/>
                <a:gd name="T15" fmla="*/ 60 h 63"/>
                <a:gd name="T16" fmla="*/ 31 w 62"/>
                <a:gd name="T17" fmla="*/ 63 h 63"/>
                <a:gd name="T18" fmla="*/ 19 w 62"/>
                <a:gd name="T19" fmla="*/ 60 h 63"/>
                <a:gd name="T20" fmla="*/ 9 w 62"/>
                <a:gd name="T21" fmla="*/ 54 h 63"/>
                <a:gd name="T22" fmla="*/ 2 w 62"/>
                <a:gd name="T23" fmla="*/ 44 h 63"/>
                <a:gd name="T24" fmla="*/ 0 w 62"/>
                <a:gd name="T25" fmla="*/ 31 h 63"/>
                <a:gd name="T26" fmla="*/ 2 w 62"/>
                <a:gd name="T27" fmla="*/ 19 h 63"/>
                <a:gd name="T28" fmla="*/ 9 w 62"/>
                <a:gd name="T29" fmla="*/ 9 h 63"/>
                <a:gd name="T30" fmla="*/ 19 w 62"/>
                <a:gd name="T31" fmla="*/ 2 h 63"/>
                <a:gd name="T32" fmla="*/ 31 w 62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31" y="0"/>
                  </a:moveTo>
                  <a:lnTo>
                    <a:pt x="43" y="2"/>
                  </a:lnTo>
                  <a:lnTo>
                    <a:pt x="53" y="9"/>
                  </a:lnTo>
                  <a:lnTo>
                    <a:pt x="60" y="19"/>
                  </a:lnTo>
                  <a:lnTo>
                    <a:pt x="62" y="31"/>
                  </a:lnTo>
                  <a:lnTo>
                    <a:pt x="60" y="44"/>
                  </a:lnTo>
                  <a:lnTo>
                    <a:pt x="53" y="54"/>
                  </a:lnTo>
                  <a:lnTo>
                    <a:pt x="43" y="60"/>
                  </a:lnTo>
                  <a:lnTo>
                    <a:pt x="31" y="63"/>
                  </a:lnTo>
                  <a:lnTo>
                    <a:pt x="19" y="60"/>
                  </a:lnTo>
                  <a:lnTo>
                    <a:pt x="9" y="54"/>
                  </a:lnTo>
                  <a:lnTo>
                    <a:pt x="2" y="44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9172D40A-1D38-43F3-9C20-B75ECFB40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751" y="4092918"/>
              <a:ext cx="24950" cy="24950"/>
            </a:xfrm>
            <a:custGeom>
              <a:avLst/>
              <a:gdLst>
                <a:gd name="T0" fmla="*/ 14 w 28"/>
                <a:gd name="T1" fmla="*/ 0 h 28"/>
                <a:gd name="T2" fmla="*/ 18 w 28"/>
                <a:gd name="T3" fmla="*/ 0 h 28"/>
                <a:gd name="T4" fmla="*/ 23 w 28"/>
                <a:gd name="T5" fmla="*/ 2 h 28"/>
                <a:gd name="T6" fmla="*/ 25 w 28"/>
                <a:gd name="T7" fmla="*/ 5 h 28"/>
                <a:gd name="T8" fmla="*/ 27 w 28"/>
                <a:gd name="T9" fmla="*/ 9 h 28"/>
                <a:gd name="T10" fmla="*/ 28 w 28"/>
                <a:gd name="T11" fmla="*/ 13 h 28"/>
                <a:gd name="T12" fmla="*/ 27 w 28"/>
                <a:gd name="T13" fmla="*/ 18 h 28"/>
                <a:gd name="T14" fmla="*/ 25 w 28"/>
                <a:gd name="T15" fmla="*/ 21 h 28"/>
                <a:gd name="T16" fmla="*/ 23 w 28"/>
                <a:gd name="T17" fmla="*/ 24 h 28"/>
                <a:gd name="T18" fmla="*/ 18 w 28"/>
                <a:gd name="T19" fmla="*/ 27 h 28"/>
                <a:gd name="T20" fmla="*/ 14 w 28"/>
                <a:gd name="T21" fmla="*/ 28 h 28"/>
                <a:gd name="T22" fmla="*/ 9 w 28"/>
                <a:gd name="T23" fmla="*/ 27 h 28"/>
                <a:gd name="T24" fmla="*/ 6 w 28"/>
                <a:gd name="T25" fmla="*/ 24 h 28"/>
                <a:gd name="T26" fmla="*/ 3 w 28"/>
                <a:gd name="T27" fmla="*/ 21 h 28"/>
                <a:gd name="T28" fmla="*/ 0 w 28"/>
                <a:gd name="T29" fmla="*/ 18 h 28"/>
                <a:gd name="T30" fmla="*/ 0 w 28"/>
                <a:gd name="T31" fmla="*/ 13 h 28"/>
                <a:gd name="T32" fmla="*/ 0 w 28"/>
                <a:gd name="T33" fmla="*/ 9 h 28"/>
                <a:gd name="T34" fmla="*/ 3 w 28"/>
                <a:gd name="T35" fmla="*/ 5 h 28"/>
                <a:gd name="T36" fmla="*/ 6 w 28"/>
                <a:gd name="T37" fmla="*/ 2 h 28"/>
                <a:gd name="T38" fmla="*/ 9 w 28"/>
                <a:gd name="T39" fmla="*/ 0 h 28"/>
                <a:gd name="T40" fmla="*/ 14 w 2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18" y="0"/>
                  </a:lnTo>
                  <a:lnTo>
                    <a:pt x="23" y="2"/>
                  </a:lnTo>
                  <a:lnTo>
                    <a:pt x="25" y="5"/>
                  </a:lnTo>
                  <a:lnTo>
                    <a:pt x="27" y="9"/>
                  </a:lnTo>
                  <a:lnTo>
                    <a:pt x="28" y="13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3" y="24"/>
                  </a:lnTo>
                  <a:lnTo>
                    <a:pt x="18" y="27"/>
                  </a:lnTo>
                  <a:lnTo>
                    <a:pt x="14" y="28"/>
                  </a:lnTo>
                  <a:lnTo>
                    <a:pt x="9" y="27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0C849B3D-5678-4B6A-B7A6-6D91BF4A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622" y="4084007"/>
              <a:ext cx="17821" cy="17821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8 w 21"/>
                <a:gd name="T5" fmla="*/ 3 h 21"/>
                <a:gd name="T6" fmla="*/ 20 w 21"/>
                <a:gd name="T7" fmla="*/ 6 h 21"/>
                <a:gd name="T8" fmla="*/ 21 w 21"/>
                <a:gd name="T9" fmla="*/ 11 h 21"/>
                <a:gd name="T10" fmla="*/ 20 w 21"/>
                <a:gd name="T11" fmla="*/ 14 h 21"/>
                <a:gd name="T12" fmla="*/ 18 w 21"/>
                <a:gd name="T13" fmla="*/ 18 h 21"/>
                <a:gd name="T14" fmla="*/ 14 w 21"/>
                <a:gd name="T15" fmla="*/ 20 h 21"/>
                <a:gd name="T16" fmla="*/ 11 w 21"/>
                <a:gd name="T17" fmla="*/ 21 h 21"/>
                <a:gd name="T18" fmla="*/ 6 w 21"/>
                <a:gd name="T19" fmla="*/ 20 h 21"/>
                <a:gd name="T20" fmla="*/ 3 w 21"/>
                <a:gd name="T21" fmla="*/ 18 h 21"/>
                <a:gd name="T22" fmla="*/ 1 w 21"/>
                <a:gd name="T23" fmla="*/ 14 h 21"/>
                <a:gd name="T24" fmla="*/ 0 w 21"/>
                <a:gd name="T25" fmla="*/ 11 h 21"/>
                <a:gd name="T26" fmla="*/ 1 w 21"/>
                <a:gd name="T27" fmla="*/ 6 h 21"/>
                <a:gd name="T28" fmla="*/ 3 w 21"/>
                <a:gd name="T29" fmla="*/ 3 h 21"/>
                <a:gd name="T30" fmla="*/ 6 w 21"/>
                <a:gd name="T31" fmla="*/ 1 h 21"/>
                <a:gd name="T32" fmla="*/ 11 w 21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8" y="3"/>
                  </a:lnTo>
                  <a:lnTo>
                    <a:pt x="20" y="6"/>
                  </a:lnTo>
                  <a:lnTo>
                    <a:pt x="21" y="11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1" y="21"/>
                  </a:lnTo>
                  <a:lnTo>
                    <a:pt x="6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E34D525-5803-4CA3-81EF-5E1E90B8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008" y="4108957"/>
              <a:ext cx="12476" cy="14257"/>
            </a:xfrm>
            <a:custGeom>
              <a:avLst/>
              <a:gdLst>
                <a:gd name="T0" fmla="*/ 8 w 15"/>
                <a:gd name="T1" fmla="*/ 0 h 15"/>
                <a:gd name="T2" fmla="*/ 10 w 15"/>
                <a:gd name="T3" fmla="*/ 1 h 15"/>
                <a:gd name="T4" fmla="*/ 13 w 15"/>
                <a:gd name="T5" fmla="*/ 2 h 15"/>
                <a:gd name="T6" fmla="*/ 15 w 15"/>
                <a:gd name="T7" fmla="*/ 4 h 15"/>
                <a:gd name="T8" fmla="*/ 15 w 15"/>
                <a:gd name="T9" fmla="*/ 8 h 15"/>
                <a:gd name="T10" fmla="*/ 15 w 15"/>
                <a:gd name="T11" fmla="*/ 11 h 15"/>
                <a:gd name="T12" fmla="*/ 13 w 15"/>
                <a:gd name="T13" fmla="*/ 13 h 15"/>
                <a:gd name="T14" fmla="*/ 10 w 15"/>
                <a:gd name="T15" fmla="*/ 14 h 15"/>
                <a:gd name="T16" fmla="*/ 8 w 15"/>
                <a:gd name="T17" fmla="*/ 15 h 15"/>
                <a:gd name="T18" fmla="*/ 5 w 15"/>
                <a:gd name="T19" fmla="*/ 14 h 15"/>
                <a:gd name="T20" fmla="*/ 2 w 15"/>
                <a:gd name="T21" fmla="*/ 13 h 15"/>
                <a:gd name="T22" fmla="*/ 0 w 15"/>
                <a:gd name="T23" fmla="*/ 11 h 15"/>
                <a:gd name="T24" fmla="*/ 0 w 15"/>
                <a:gd name="T25" fmla="*/ 8 h 15"/>
                <a:gd name="T26" fmla="*/ 0 w 15"/>
                <a:gd name="T27" fmla="*/ 4 h 15"/>
                <a:gd name="T28" fmla="*/ 2 w 15"/>
                <a:gd name="T29" fmla="*/ 2 h 15"/>
                <a:gd name="T30" fmla="*/ 5 w 15"/>
                <a:gd name="T31" fmla="*/ 1 h 15"/>
                <a:gd name="T32" fmla="*/ 8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lnTo>
                    <a:pt x="10" y="1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5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9F161CC-791C-4521-BE58-BB973109E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183" y="4071532"/>
              <a:ext cx="108711" cy="62375"/>
            </a:xfrm>
            <a:custGeom>
              <a:avLst/>
              <a:gdLst>
                <a:gd name="T0" fmla="*/ 47 w 120"/>
                <a:gd name="T1" fmla="*/ 0 h 71"/>
                <a:gd name="T2" fmla="*/ 65 w 120"/>
                <a:gd name="T3" fmla="*/ 1 h 71"/>
                <a:gd name="T4" fmla="*/ 80 w 120"/>
                <a:gd name="T5" fmla="*/ 6 h 71"/>
                <a:gd name="T6" fmla="*/ 94 w 120"/>
                <a:gd name="T7" fmla="*/ 13 h 71"/>
                <a:gd name="T8" fmla="*/ 105 w 120"/>
                <a:gd name="T9" fmla="*/ 22 h 71"/>
                <a:gd name="T10" fmla="*/ 114 w 120"/>
                <a:gd name="T11" fmla="*/ 29 h 71"/>
                <a:gd name="T12" fmla="*/ 118 w 120"/>
                <a:gd name="T13" fmla="*/ 35 h 71"/>
                <a:gd name="T14" fmla="*/ 120 w 120"/>
                <a:gd name="T15" fmla="*/ 37 h 71"/>
                <a:gd name="T16" fmla="*/ 119 w 120"/>
                <a:gd name="T17" fmla="*/ 39 h 71"/>
                <a:gd name="T18" fmla="*/ 115 w 120"/>
                <a:gd name="T19" fmla="*/ 44 h 71"/>
                <a:gd name="T20" fmla="*/ 108 w 120"/>
                <a:gd name="T21" fmla="*/ 51 h 71"/>
                <a:gd name="T22" fmla="*/ 98 w 120"/>
                <a:gd name="T23" fmla="*/ 58 h 71"/>
                <a:gd name="T24" fmla="*/ 82 w 120"/>
                <a:gd name="T25" fmla="*/ 65 h 71"/>
                <a:gd name="T26" fmla="*/ 63 w 120"/>
                <a:gd name="T27" fmla="*/ 70 h 71"/>
                <a:gd name="T28" fmla="*/ 43 w 120"/>
                <a:gd name="T29" fmla="*/ 71 h 71"/>
                <a:gd name="T30" fmla="*/ 28 w 120"/>
                <a:gd name="T31" fmla="*/ 70 h 71"/>
                <a:gd name="T32" fmla="*/ 15 w 120"/>
                <a:gd name="T33" fmla="*/ 67 h 71"/>
                <a:gd name="T34" fmla="*/ 6 w 120"/>
                <a:gd name="T35" fmla="*/ 64 h 71"/>
                <a:gd name="T36" fmla="*/ 2 w 120"/>
                <a:gd name="T37" fmla="*/ 61 h 71"/>
                <a:gd name="T38" fmla="*/ 0 w 120"/>
                <a:gd name="T39" fmla="*/ 60 h 71"/>
                <a:gd name="T40" fmla="*/ 0 w 120"/>
                <a:gd name="T41" fmla="*/ 57 h 71"/>
                <a:gd name="T42" fmla="*/ 1 w 120"/>
                <a:gd name="T43" fmla="*/ 53 h 71"/>
                <a:gd name="T44" fmla="*/ 2 w 120"/>
                <a:gd name="T45" fmla="*/ 45 h 71"/>
                <a:gd name="T46" fmla="*/ 4 w 120"/>
                <a:gd name="T47" fmla="*/ 37 h 71"/>
                <a:gd name="T48" fmla="*/ 7 w 120"/>
                <a:gd name="T49" fmla="*/ 27 h 71"/>
                <a:gd name="T50" fmla="*/ 13 w 120"/>
                <a:gd name="T51" fmla="*/ 18 h 71"/>
                <a:gd name="T52" fmla="*/ 21 w 120"/>
                <a:gd name="T53" fmla="*/ 10 h 71"/>
                <a:gd name="T54" fmla="*/ 32 w 120"/>
                <a:gd name="T55" fmla="*/ 5 h 71"/>
                <a:gd name="T56" fmla="*/ 47 w 120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71">
                  <a:moveTo>
                    <a:pt x="47" y="0"/>
                  </a:moveTo>
                  <a:lnTo>
                    <a:pt x="65" y="1"/>
                  </a:lnTo>
                  <a:lnTo>
                    <a:pt x="80" y="6"/>
                  </a:lnTo>
                  <a:lnTo>
                    <a:pt x="94" y="13"/>
                  </a:lnTo>
                  <a:lnTo>
                    <a:pt x="105" y="22"/>
                  </a:lnTo>
                  <a:lnTo>
                    <a:pt x="114" y="29"/>
                  </a:lnTo>
                  <a:lnTo>
                    <a:pt x="118" y="35"/>
                  </a:lnTo>
                  <a:lnTo>
                    <a:pt x="120" y="37"/>
                  </a:lnTo>
                  <a:lnTo>
                    <a:pt x="119" y="39"/>
                  </a:lnTo>
                  <a:lnTo>
                    <a:pt x="115" y="44"/>
                  </a:lnTo>
                  <a:lnTo>
                    <a:pt x="108" y="51"/>
                  </a:lnTo>
                  <a:lnTo>
                    <a:pt x="98" y="58"/>
                  </a:lnTo>
                  <a:lnTo>
                    <a:pt x="82" y="65"/>
                  </a:lnTo>
                  <a:lnTo>
                    <a:pt x="63" y="70"/>
                  </a:lnTo>
                  <a:lnTo>
                    <a:pt x="43" y="71"/>
                  </a:lnTo>
                  <a:lnTo>
                    <a:pt x="28" y="70"/>
                  </a:lnTo>
                  <a:lnTo>
                    <a:pt x="15" y="67"/>
                  </a:lnTo>
                  <a:lnTo>
                    <a:pt x="6" y="64"/>
                  </a:lnTo>
                  <a:lnTo>
                    <a:pt x="2" y="61"/>
                  </a:lnTo>
                  <a:lnTo>
                    <a:pt x="0" y="60"/>
                  </a:lnTo>
                  <a:lnTo>
                    <a:pt x="0" y="57"/>
                  </a:lnTo>
                  <a:lnTo>
                    <a:pt x="1" y="53"/>
                  </a:lnTo>
                  <a:lnTo>
                    <a:pt x="2" y="45"/>
                  </a:lnTo>
                  <a:lnTo>
                    <a:pt x="4" y="37"/>
                  </a:lnTo>
                  <a:lnTo>
                    <a:pt x="7" y="27"/>
                  </a:lnTo>
                  <a:lnTo>
                    <a:pt x="13" y="18"/>
                  </a:lnTo>
                  <a:lnTo>
                    <a:pt x="21" y="10"/>
                  </a:lnTo>
                  <a:lnTo>
                    <a:pt x="32" y="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83891C95-D1BA-49ED-B94D-ABA69794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183" y="4069750"/>
              <a:ext cx="108711" cy="55247"/>
            </a:xfrm>
            <a:custGeom>
              <a:avLst/>
              <a:gdLst>
                <a:gd name="T0" fmla="*/ 63 w 120"/>
                <a:gd name="T1" fmla="*/ 0 h 62"/>
                <a:gd name="T2" fmla="*/ 87 w 120"/>
                <a:gd name="T3" fmla="*/ 8 h 62"/>
                <a:gd name="T4" fmla="*/ 99 w 120"/>
                <a:gd name="T5" fmla="*/ 16 h 62"/>
                <a:gd name="T6" fmla="*/ 109 w 120"/>
                <a:gd name="T7" fmla="*/ 25 h 62"/>
                <a:gd name="T8" fmla="*/ 117 w 120"/>
                <a:gd name="T9" fmla="*/ 34 h 62"/>
                <a:gd name="T10" fmla="*/ 120 w 120"/>
                <a:gd name="T11" fmla="*/ 38 h 62"/>
                <a:gd name="T12" fmla="*/ 120 w 120"/>
                <a:gd name="T13" fmla="*/ 39 h 62"/>
                <a:gd name="T14" fmla="*/ 117 w 120"/>
                <a:gd name="T15" fmla="*/ 36 h 62"/>
                <a:gd name="T16" fmla="*/ 111 w 120"/>
                <a:gd name="T17" fmla="*/ 31 h 62"/>
                <a:gd name="T18" fmla="*/ 100 w 120"/>
                <a:gd name="T19" fmla="*/ 22 h 62"/>
                <a:gd name="T20" fmla="*/ 90 w 120"/>
                <a:gd name="T21" fmla="*/ 16 h 62"/>
                <a:gd name="T22" fmla="*/ 77 w 120"/>
                <a:gd name="T23" fmla="*/ 9 h 62"/>
                <a:gd name="T24" fmla="*/ 61 w 120"/>
                <a:gd name="T25" fmla="*/ 6 h 62"/>
                <a:gd name="T26" fmla="*/ 53 w 120"/>
                <a:gd name="T27" fmla="*/ 6 h 62"/>
                <a:gd name="T28" fmla="*/ 49 w 120"/>
                <a:gd name="T29" fmla="*/ 6 h 62"/>
                <a:gd name="T30" fmla="*/ 48 w 120"/>
                <a:gd name="T31" fmla="*/ 6 h 62"/>
                <a:gd name="T32" fmla="*/ 48 w 120"/>
                <a:gd name="T33" fmla="*/ 6 h 62"/>
                <a:gd name="T34" fmla="*/ 38 w 120"/>
                <a:gd name="T35" fmla="*/ 8 h 62"/>
                <a:gd name="T36" fmla="*/ 24 w 120"/>
                <a:gd name="T37" fmla="*/ 15 h 62"/>
                <a:gd name="T38" fmla="*/ 14 w 120"/>
                <a:gd name="T39" fmla="*/ 24 h 62"/>
                <a:gd name="T40" fmla="*/ 9 w 120"/>
                <a:gd name="T41" fmla="*/ 35 h 62"/>
                <a:gd name="T42" fmla="*/ 4 w 120"/>
                <a:gd name="T43" fmla="*/ 45 h 62"/>
                <a:gd name="T44" fmla="*/ 1 w 120"/>
                <a:gd name="T45" fmla="*/ 55 h 62"/>
                <a:gd name="T46" fmla="*/ 0 w 120"/>
                <a:gd name="T47" fmla="*/ 60 h 62"/>
                <a:gd name="T48" fmla="*/ 0 w 120"/>
                <a:gd name="T49" fmla="*/ 62 h 62"/>
                <a:gd name="T50" fmla="*/ 0 w 120"/>
                <a:gd name="T51" fmla="*/ 58 h 62"/>
                <a:gd name="T52" fmla="*/ 0 w 120"/>
                <a:gd name="T53" fmla="*/ 50 h 62"/>
                <a:gd name="T54" fmla="*/ 2 w 120"/>
                <a:gd name="T55" fmla="*/ 38 h 62"/>
                <a:gd name="T56" fmla="*/ 5 w 120"/>
                <a:gd name="T57" fmla="*/ 27 h 62"/>
                <a:gd name="T58" fmla="*/ 13 w 120"/>
                <a:gd name="T59" fmla="*/ 16 h 62"/>
                <a:gd name="T60" fmla="*/ 21 w 120"/>
                <a:gd name="T61" fmla="*/ 9 h 62"/>
                <a:gd name="T62" fmla="*/ 38 w 120"/>
                <a:gd name="T6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" h="62">
                  <a:moveTo>
                    <a:pt x="49" y="0"/>
                  </a:moveTo>
                  <a:lnTo>
                    <a:pt x="63" y="0"/>
                  </a:lnTo>
                  <a:lnTo>
                    <a:pt x="80" y="5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6"/>
                  </a:lnTo>
                  <a:lnTo>
                    <a:pt x="104" y="20"/>
                  </a:lnTo>
                  <a:lnTo>
                    <a:pt x="109" y="25"/>
                  </a:lnTo>
                  <a:lnTo>
                    <a:pt x="114" y="30"/>
                  </a:lnTo>
                  <a:lnTo>
                    <a:pt x="117" y="34"/>
                  </a:lnTo>
                  <a:lnTo>
                    <a:pt x="118" y="37"/>
                  </a:lnTo>
                  <a:lnTo>
                    <a:pt x="120" y="38"/>
                  </a:lnTo>
                  <a:lnTo>
                    <a:pt x="120" y="39"/>
                  </a:lnTo>
                  <a:lnTo>
                    <a:pt x="120" y="39"/>
                  </a:lnTo>
                  <a:lnTo>
                    <a:pt x="119" y="38"/>
                  </a:lnTo>
                  <a:lnTo>
                    <a:pt x="117" y="36"/>
                  </a:lnTo>
                  <a:lnTo>
                    <a:pt x="115" y="35"/>
                  </a:lnTo>
                  <a:lnTo>
                    <a:pt x="111" y="31"/>
                  </a:lnTo>
                  <a:lnTo>
                    <a:pt x="107" y="27"/>
                  </a:lnTo>
                  <a:lnTo>
                    <a:pt x="100" y="22"/>
                  </a:lnTo>
                  <a:lnTo>
                    <a:pt x="96" y="19"/>
                  </a:lnTo>
                  <a:lnTo>
                    <a:pt x="90" y="16"/>
                  </a:lnTo>
                  <a:lnTo>
                    <a:pt x="84" y="12"/>
                  </a:lnTo>
                  <a:lnTo>
                    <a:pt x="77" y="9"/>
                  </a:lnTo>
                  <a:lnTo>
                    <a:pt x="69" y="7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53" y="6"/>
                  </a:lnTo>
                  <a:lnTo>
                    <a:pt x="51" y="6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0" y="10"/>
                  </a:lnTo>
                  <a:lnTo>
                    <a:pt x="24" y="15"/>
                  </a:lnTo>
                  <a:lnTo>
                    <a:pt x="19" y="19"/>
                  </a:lnTo>
                  <a:lnTo>
                    <a:pt x="14" y="24"/>
                  </a:lnTo>
                  <a:lnTo>
                    <a:pt x="11" y="29"/>
                  </a:lnTo>
                  <a:lnTo>
                    <a:pt x="9" y="35"/>
                  </a:lnTo>
                  <a:lnTo>
                    <a:pt x="6" y="39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2" y="38"/>
                  </a:lnTo>
                  <a:lnTo>
                    <a:pt x="3" y="32"/>
                  </a:lnTo>
                  <a:lnTo>
                    <a:pt x="5" y="27"/>
                  </a:lnTo>
                  <a:lnTo>
                    <a:pt x="9" y="21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A7595573-9E92-43A6-8FB4-0548938F2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221" y="4076878"/>
              <a:ext cx="57028" cy="55247"/>
            </a:xfrm>
            <a:custGeom>
              <a:avLst/>
              <a:gdLst>
                <a:gd name="T0" fmla="*/ 32 w 63"/>
                <a:gd name="T1" fmla="*/ 0 h 63"/>
                <a:gd name="T2" fmla="*/ 43 w 63"/>
                <a:gd name="T3" fmla="*/ 2 h 63"/>
                <a:gd name="T4" fmla="*/ 53 w 63"/>
                <a:gd name="T5" fmla="*/ 9 h 63"/>
                <a:gd name="T6" fmla="*/ 60 w 63"/>
                <a:gd name="T7" fmla="*/ 19 h 63"/>
                <a:gd name="T8" fmla="*/ 63 w 63"/>
                <a:gd name="T9" fmla="*/ 31 h 63"/>
                <a:gd name="T10" fmla="*/ 60 w 63"/>
                <a:gd name="T11" fmla="*/ 44 h 63"/>
                <a:gd name="T12" fmla="*/ 53 w 63"/>
                <a:gd name="T13" fmla="*/ 54 h 63"/>
                <a:gd name="T14" fmla="*/ 43 w 63"/>
                <a:gd name="T15" fmla="*/ 60 h 63"/>
                <a:gd name="T16" fmla="*/ 32 w 63"/>
                <a:gd name="T17" fmla="*/ 63 h 63"/>
                <a:gd name="T18" fmla="*/ 20 w 63"/>
                <a:gd name="T19" fmla="*/ 60 h 63"/>
                <a:gd name="T20" fmla="*/ 10 w 63"/>
                <a:gd name="T21" fmla="*/ 54 h 63"/>
                <a:gd name="T22" fmla="*/ 3 w 63"/>
                <a:gd name="T23" fmla="*/ 44 h 63"/>
                <a:gd name="T24" fmla="*/ 0 w 63"/>
                <a:gd name="T25" fmla="*/ 31 h 63"/>
                <a:gd name="T26" fmla="*/ 3 w 63"/>
                <a:gd name="T27" fmla="*/ 19 h 63"/>
                <a:gd name="T28" fmla="*/ 10 w 63"/>
                <a:gd name="T29" fmla="*/ 9 h 63"/>
                <a:gd name="T30" fmla="*/ 20 w 63"/>
                <a:gd name="T31" fmla="*/ 2 h 63"/>
                <a:gd name="T32" fmla="*/ 32 w 6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lnTo>
                    <a:pt x="43" y="2"/>
                  </a:lnTo>
                  <a:lnTo>
                    <a:pt x="53" y="9"/>
                  </a:lnTo>
                  <a:lnTo>
                    <a:pt x="60" y="19"/>
                  </a:lnTo>
                  <a:lnTo>
                    <a:pt x="63" y="31"/>
                  </a:lnTo>
                  <a:lnTo>
                    <a:pt x="60" y="44"/>
                  </a:lnTo>
                  <a:lnTo>
                    <a:pt x="53" y="54"/>
                  </a:lnTo>
                  <a:lnTo>
                    <a:pt x="43" y="60"/>
                  </a:lnTo>
                  <a:lnTo>
                    <a:pt x="32" y="63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3" y="44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796CE66-8896-45C5-9195-F9FBFF760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9261" y="4092918"/>
              <a:ext cx="24950" cy="24950"/>
            </a:xfrm>
            <a:custGeom>
              <a:avLst/>
              <a:gdLst>
                <a:gd name="T0" fmla="*/ 15 w 28"/>
                <a:gd name="T1" fmla="*/ 0 h 28"/>
                <a:gd name="T2" fmla="*/ 18 w 28"/>
                <a:gd name="T3" fmla="*/ 0 h 28"/>
                <a:gd name="T4" fmla="*/ 23 w 28"/>
                <a:gd name="T5" fmla="*/ 2 h 28"/>
                <a:gd name="T6" fmla="*/ 26 w 28"/>
                <a:gd name="T7" fmla="*/ 5 h 28"/>
                <a:gd name="T8" fmla="*/ 27 w 28"/>
                <a:gd name="T9" fmla="*/ 9 h 28"/>
                <a:gd name="T10" fmla="*/ 28 w 28"/>
                <a:gd name="T11" fmla="*/ 13 h 28"/>
                <a:gd name="T12" fmla="*/ 27 w 28"/>
                <a:gd name="T13" fmla="*/ 18 h 28"/>
                <a:gd name="T14" fmla="*/ 26 w 28"/>
                <a:gd name="T15" fmla="*/ 21 h 28"/>
                <a:gd name="T16" fmla="*/ 23 w 28"/>
                <a:gd name="T17" fmla="*/ 24 h 28"/>
                <a:gd name="T18" fmla="*/ 18 w 28"/>
                <a:gd name="T19" fmla="*/ 27 h 28"/>
                <a:gd name="T20" fmla="*/ 15 w 28"/>
                <a:gd name="T21" fmla="*/ 28 h 28"/>
                <a:gd name="T22" fmla="*/ 10 w 28"/>
                <a:gd name="T23" fmla="*/ 27 h 28"/>
                <a:gd name="T24" fmla="*/ 6 w 28"/>
                <a:gd name="T25" fmla="*/ 24 h 28"/>
                <a:gd name="T26" fmla="*/ 3 w 28"/>
                <a:gd name="T27" fmla="*/ 21 h 28"/>
                <a:gd name="T28" fmla="*/ 2 w 28"/>
                <a:gd name="T29" fmla="*/ 18 h 28"/>
                <a:gd name="T30" fmla="*/ 0 w 28"/>
                <a:gd name="T31" fmla="*/ 13 h 28"/>
                <a:gd name="T32" fmla="*/ 2 w 28"/>
                <a:gd name="T33" fmla="*/ 9 h 28"/>
                <a:gd name="T34" fmla="*/ 3 w 28"/>
                <a:gd name="T35" fmla="*/ 5 h 28"/>
                <a:gd name="T36" fmla="*/ 6 w 28"/>
                <a:gd name="T37" fmla="*/ 2 h 28"/>
                <a:gd name="T38" fmla="*/ 10 w 28"/>
                <a:gd name="T39" fmla="*/ 0 h 28"/>
                <a:gd name="T40" fmla="*/ 15 w 2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15" y="0"/>
                  </a:moveTo>
                  <a:lnTo>
                    <a:pt x="18" y="0"/>
                  </a:lnTo>
                  <a:lnTo>
                    <a:pt x="23" y="2"/>
                  </a:lnTo>
                  <a:lnTo>
                    <a:pt x="26" y="5"/>
                  </a:lnTo>
                  <a:lnTo>
                    <a:pt x="27" y="9"/>
                  </a:lnTo>
                  <a:lnTo>
                    <a:pt x="28" y="13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3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0" y="27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2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E7BFF184-5057-40F6-B037-B036FE798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735" y="4084007"/>
              <a:ext cx="19604" cy="17821"/>
            </a:xfrm>
            <a:custGeom>
              <a:avLst/>
              <a:gdLst>
                <a:gd name="T0" fmla="*/ 10 w 20"/>
                <a:gd name="T1" fmla="*/ 0 h 21"/>
                <a:gd name="T2" fmla="*/ 15 w 20"/>
                <a:gd name="T3" fmla="*/ 1 h 21"/>
                <a:gd name="T4" fmla="*/ 18 w 20"/>
                <a:gd name="T5" fmla="*/ 3 h 21"/>
                <a:gd name="T6" fmla="*/ 20 w 20"/>
                <a:gd name="T7" fmla="*/ 6 h 21"/>
                <a:gd name="T8" fmla="*/ 20 w 20"/>
                <a:gd name="T9" fmla="*/ 11 h 21"/>
                <a:gd name="T10" fmla="*/ 20 w 20"/>
                <a:gd name="T11" fmla="*/ 14 h 21"/>
                <a:gd name="T12" fmla="*/ 18 w 20"/>
                <a:gd name="T13" fmla="*/ 18 h 21"/>
                <a:gd name="T14" fmla="*/ 15 w 20"/>
                <a:gd name="T15" fmla="*/ 20 h 21"/>
                <a:gd name="T16" fmla="*/ 10 w 20"/>
                <a:gd name="T17" fmla="*/ 21 h 21"/>
                <a:gd name="T18" fmla="*/ 6 w 20"/>
                <a:gd name="T19" fmla="*/ 20 h 21"/>
                <a:gd name="T20" fmla="*/ 2 w 20"/>
                <a:gd name="T21" fmla="*/ 18 h 21"/>
                <a:gd name="T22" fmla="*/ 0 w 20"/>
                <a:gd name="T23" fmla="*/ 14 h 21"/>
                <a:gd name="T24" fmla="*/ 0 w 20"/>
                <a:gd name="T25" fmla="*/ 11 h 21"/>
                <a:gd name="T26" fmla="*/ 0 w 20"/>
                <a:gd name="T27" fmla="*/ 6 h 21"/>
                <a:gd name="T28" fmla="*/ 2 w 20"/>
                <a:gd name="T29" fmla="*/ 3 h 21"/>
                <a:gd name="T30" fmla="*/ 6 w 20"/>
                <a:gd name="T31" fmla="*/ 1 h 21"/>
                <a:gd name="T32" fmla="*/ 10 w 20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1">
                  <a:moveTo>
                    <a:pt x="10" y="0"/>
                  </a:moveTo>
                  <a:lnTo>
                    <a:pt x="15" y="1"/>
                  </a:lnTo>
                  <a:lnTo>
                    <a:pt x="18" y="3"/>
                  </a:lnTo>
                  <a:lnTo>
                    <a:pt x="20" y="6"/>
                  </a:lnTo>
                  <a:lnTo>
                    <a:pt x="20" y="11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5" y="20"/>
                  </a:lnTo>
                  <a:lnTo>
                    <a:pt x="10" y="21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0A67DA56-69BF-485B-A18F-30402EB9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697" y="4108957"/>
              <a:ext cx="14257" cy="14257"/>
            </a:xfrm>
            <a:custGeom>
              <a:avLst/>
              <a:gdLst>
                <a:gd name="T0" fmla="*/ 8 w 16"/>
                <a:gd name="T1" fmla="*/ 0 h 15"/>
                <a:gd name="T2" fmla="*/ 11 w 16"/>
                <a:gd name="T3" fmla="*/ 1 h 15"/>
                <a:gd name="T4" fmla="*/ 13 w 16"/>
                <a:gd name="T5" fmla="*/ 2 h 15"/>
                <a:gd name="T6" fmla="*/ 14 w 16"/>
                <a:gd name="T7" fmla="*/ 4 h 15"/>
                <a:gd name="T8" fmla="*/ 16 w 16"/>
                <a:gd name="T9" fmla="*/ 8 h 15"/>
                <a:gd name="T10" fmla="*/ 14 w 16"/>
                <a:gd name="T11" fmla="*/ 11 h 15"/>
                <a:gd name="T12" fmla="*/ 13 w 16"/>
                <a:gd name="T13" fmla="*/ 13 h 15"/>
                <a:gd name="T14" fmla="*/ 11 w 16"/>
                <a:gd name="T15" fmla="*/ 14 h 15"/>
                <a:gd name="T16" fmla="*/ 8 w 16"/>
                <a:gd name="T17" fmla="*/ 15 h 15"/>
                <a:gd name="T18" fmla="*/ 4 w 16"/>
                <a:gd name="T19" fmla="*/ 14 h 15"/>
                <a:gd name="T20" fmla="*/ 2 w 16"/>
                <a:gd name="T21" fmla="*/ 13 h 15"/>
                <a:gd name="T22" fmla="*/ 1 w 16"/>
                <a:gd name="T23" fmla="*/ 11 h 15"/>
                <a:gd name="T24" fmla="*/ 0 w 16"/>
                <a:gd name="T25" fmla="*/ 8 h 15"/>
                <a:gd name="T26" fmla="*/ 1 w 16"/>
                <a:gd name="T27" fmla="*/ 4 h 15"/>
                <a:gd name="T28" fmla="*/ 2 w 16"/>
                <a:gd name="T29" fmla="*/ 2 h 15"/>
                <a:gd name="T30" fmla="*/ 4 w 16"/>
                <a:gd name="T31" fmla="*/ 1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1" y="1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14" y="11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8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C1D2FDA-C2F2-4253-B9EE-AE59C42B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851" y="4003811"/>
              <a:ext cx="124750" cy="44554"/>
            </a:xfrm>
            <a:custGeom>
              <a:avLst/>
              <a:gdLst>
                <a:gd name="T0" fmla="*/ 66 w 139"/>
                <a:gd name="T1" fmla="*/ 0 h 51"/>
                <a:gd name="T2" fmla="*/ 82 w 139"/>
                <a:gd name="T3" fmla="*/ 1 h 51"/>
                <a:gd name="T4" fmla="*/ 97 w 139"/>
                <a:gd name="T5" fmla="*/ 5 h 51"/>
                <a:gd name="T6" fmla="*/ 109 w 139"/>
                <a:gd name="T7" fmla="*/ 9 h 51"/>
                <a:gd name="T8" fmla="*/ 119 w 139"/>
                <a:gd name="T9" fmla="*/ 15 h 51"/>
                <a:gd name="T10" fmla="*/ 126 w 139"/>
                <a:gd name="T11" fmla="*/ 20 h 51"/>
                <a:gd name="T12" fmla="*/ 132 w 139"/>
                <a:gd name="T13" fmla="*/ 25 h 51"/>
                <a:gd name="T14" fmla="*/ 135 w 139"/>
                <a:gd name="T15" fmla="*/ 28 h 51"/>
                <a:gd name="T16" fmla="*/ 136 w 139"/>
                <a:gd name="T17" fmla="*/ 29 h 51"/>
                <a:gd name="T18" fmla="*/ 139 w 139"/>
                <a:gd name="T19" fmla="*/ 38 h 51"/>
                <a:gd name="T20" fmla="*/ 138 w 139"/>
                <a:gd name="T21" fmla="*/ 45 h 51"/>
                <a:gd name="T22" fmla="*/ 134 w 139"/>
                <a:gd name="T23" fmla="*/ 48 h 51"/>
                <a:gd name="T24" fmla="*/ 128 w 139"/>
                <a:gd name="T25" fmla="*/ 51 h 51"/>
                <a:gd name="T26" fmla="*/ 119 w 139"/>
                <a:gd name="T27" fmla="*/ 48 h 51"/>
                <a:gd name="T28" fmla="*/ 112 w 139"/>
                <a:gd name="T29" fmla="*/ 44 h 51"/>
                <a:gd name="T30" fmla="*/ 103 w 139"/>
                <a:gd name="T31" fmla="*/ 37 h 51"/>
                <a:gd name="T32" fmla="*/ 91 w 139"/>
                <a:gd name="T33" fmla="*/ 30 h 51"/>
                <a:gd name="T34" fmla="*/ 79 w 139"/>
                <a:gd name="T35" fmla="*/ 26 h 51"/>
                <a:gd name="T36" fmla="*/ 63 w 139"/>
                <a:gd name="T37" fmla="*/ 23 h 51"/>
                <a:gd name="T38" fmla="*/ 47 w 139"/>
                <a:gd name="T39" fmla="*/ 23 h 51"/>
                <a:gd name="T40" fmla="*/ 28 w 139"/>
                <a:gd name="T41" fmla="*/ 26 h 51"/>
                <a:gd name="T42" fmla="*/ 16 w 139"/>
                <a:gd name="T43" fmla="*/ 27 h 51"/>
                <a:gd name="T44" fmla="*/ 9 w 139"/>
                <a:gd name="T45" fmla="*/ 25 h 51"/>
                <a:gd name="T46" fmla="*/ 3 w 139"/>
                <a:gd name="T47" fmla="*/ 23 h 51"/>
                <a:gd name="T48" fmla="*/ 1 w 139"/>
                <a:gd name="T49" fmla="*/ 19 h 51"/>
                <a:gd name="T50" fmla="*/ 0 w 139"/>
                <a:gd name="T51" fmla="*/ 18 h 51"/>
                <a:gd name="T52" fmla="*/ 24 w 139"/>
                <a:gd name="T53" fmla="*/ 8 h 51"/>
                <a:gd name="T54" fmla="*/ 47 w 139"/>
                <a:gd name="T55" fmla="*/ 2 h 51"/>
                <a:gd name="T56" fmla="*/ 66 w 139"/>
                <a:gd name="T5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9" h="51">
                  <a:moveTo>
                    <a:pt x="66" y="0"/>
                  </a:moveTo>
                  <a:lnTo>
                    <a:pt x="82" y="1"/>
                  </a:lnTo>
                  <a:lnTo>
                    <a:pt x="97" y="5"/>
                  </a:lnTo>
                  <a:lnTo>
                    <a:pt x="109" y="9"/>
                  </a:lnTo>
                  <a:lnTo>
                    <a:pt x="119" y="15"/>
                  </a:lnTo>
                  <a:lnTo>
                    <a:pt x="126" y="20"/>
                  </a:lnTo>
                  <a:lnTo>
                    <a:pt x="132" y="25"/>
                  </a:lnTo>
                  <a:lnTo>
                    <a:pt x="135" y="28"/>
                  </a:lnTo>
                  <a:lnTo>
                    <a:pt x="136" y="29"/>
                  </a:lnTo>
                  <a:lnTo>
                    <a:pt x="139" y="38"/>
                  </a:lnTo>
                  <a:lnTo>
                    <a:pt x="138" y="45"/>
                  </a:lnTo>
                  <a:lnTo>
                    <a:pt x="134" y="48"/>
                  </a:lnTo>
                  <a:lnTo>
                    <a:pt x="128" y="51"/>
                  </a:lnTo>
                  <a:lnTo>
                    <a:pt x="119" y="48"/>
                  </a:lnTo>
                  <a:lnTo>
                    <a:pt x="112" y="44"/>
                  </a:lnTo>
                  <a:lnTo>
                    <a:pt x="103" y="37"/>
                  </a:lnTo>
                  <a:lnTo>
                    <a:pt x="91" y="30"/>
                  </a:lnTo>
                  <a:lnTo>
                    <a:pt x="79" y="26"/>
                  </a:lnTo>
                  <a:lnTo>
                    <a:pt x="63" y="23"/>
                  </a:lnTo>
                  <a:lnTo>
                    <a:pt x="47" y="23"/>
                  </a:lnTo>
                  <a:lnTo>
                    <a:pt x="28" y="26"/>
                  </a:lnTo>
                  <a:lnTo>
                    <a:pt x="16" y="27"/>
                  </a:lnTo>
                  <a:lnTo>
                    <a:pt x="9" y="25"/>
                  </a:lnTo>
                  <a:lnTo>
                    <a:pt x="3" y="23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24" y="8"/>
                  </a:lnTo>
                  <a:lnTo>
                    <a:pt x="4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9D5EE5E4-0C3F-4CBF-AAA5-FB3589795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450" y="4003811"/>
              <a:ext cx="124750" cy="44554"/>
            </a:xfrm>
            <a:custGeom>
              <a:avLst/>
              <a:gdLst>
                <a:gd name="T0" fmla="*/ 74 w 139"/>
                <a:gd name="T1" fmla="*/ 0 h 51"/>
                <a:gd name="T2" fmla="*/ 93 w 139"/>
                <a:gd name="T3" fmla="*/ 2 h 51"/>
                <a:gd name="T4" fmla="*/ 116 w 139"/>
                <a:gd name="T5" fmla="*/ 8 h 51"/>
                <a:gd name="T6" fmla="*/ 139 w 139"/>
                <a:gd name="T7" fmla="*/ 18 h 51"/>
                <a:gd name="T8" fmla="*/ 139 w 139"/>
                <a:gd name="T9" fmla="*/ 19 h 51"/>
                <a:gd name="T10" fmla="*/ 137 w 139"/>
                <a:gd name="T11" fmla="*/ 23 h 51"/>
                <a:gd name="T12" fmla="*/ 131 w 139"/>
                <a:gd name="T13" fmla="*/ 25 h 51"/>
                <a:gd name="T14" fmla="*/ 123 w 139"/>
                <a:gd name="T15" fmla="*/ 27 h 51"/>
                <a:gd name="T16" fmla="*/ 112 w 139"/>
                <a:gd name="T17" fmla="*/ 26 h 51"/>
                <a:gd name="T18" fmla="*/ 93 w 139"/>
                <a:gd name="T19" fmla="*/ 23 h 51"/>
                <a:gd name="T20" fmla="*/ 76 w 139"/>
                <a:gd name="T21" fmla="*/ 23 h 51"/>
                <a:gd name="T22" fmla="*/ 61 w 139"/>
                <a:gd name="T23" fmla="*/ 26 h 51"/>
                <a:gd name="T24" fmla="*/ 49 w 139"/>
                <a:gd name="T25" fmla="*/ 30 h 51"/>
                <a:gd name="T26" fmla="*/ 37 w 139"/>
                <a:gd name="T27" fmla="*/ 37 h 51"/>
                <a:gd name="T28" fmla="*/ 28 w 139"/>
                <a:gd name="T29" fmla="*/ 44 h 51"/>
                <a:gd name="T30" fmla="*/ 21 w 139"/>
                <a:gd name="T31" fmla="*/ 48 h 51"/>
                <a:gd name="T32" fmla="*/ 12 w 139"/>
                <a:gd name="T33" fmla="*/ 51 h 51"/>
                <a:gd name="T34" fmla="*/ 5 w 139"/>
                <a:gd name="T35" fmla="*/ 48 h 51"/>
                <a:gd name="T36" fmla="*/ 0 w 139"/>
                <a:gd name="T37" fmla="*/ 45 h 51"/>
                <a:gd name="T38" fmla="*/ 0 w 139"/>
                <a:gd name="T39" fmla="*/ 38 h 51"/>
                <a:gd name="T40" fmla="*/ 4 w 139"/>
                <a:gd name="T41" fmla="*/ 29 h 51"/>
                <a:gd name="T42" fmla="*/ 5 w 139"/>
                <a:gd name="T43" fmla="*/ 28 h 51"/>
                <a:gd name="T44" fmla="*/ 8 w 139"/>
                <a:gd name="T45" fmla="*/ 25 h 51"/>
                <a:gd name="T46" fmla="*/ 14 w 139"/>
                <a:gd name="T47" fmla="*/ 20 h 51"/>
                <a:gd name="T48" fmla="*/ 21 w 139"/>
                <a:gd name="T49" fmla="*/ 15 h 51"/>
                <a:gd name="T50" fmla="*/ 31 w 139"/>
                <a:gd name="T51" fmla="*/ 9 h 51"/>
                <a:gd name="T52" fmla="*/ 43 w 139"/>
                <a:gd name="T53" fmla="*/ 5 h 51"/>
                <a:gd name="T54" fmla="*/ 57 w 139"/>
                <a:gd name="T55" fmla="*/ 1 h 51"/>
                <a:gd name="T56" fmla="*/ 74 w 139"/>
                <a:gd name="T5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9" h="51">
                  <a:moveTo>
                    <a:pt x="74" y="0"/>
                  </a:moveTo>
                  <a:lnTo>
                    <a:pt x="93" y="2"/>
                  </a:lnTo>
                  <a:lnTo>
                    <a:pt x="116" y="8"/>
                  </a:lnTo>
                  <a:lnTo>
                    <a:pt x="139" y="18"/>
                  </a:lnTo>
                  <a:lnTo>
                    <a:pt x="139" y="19"/>
                  </a:lnTo>
                  <a:lnTo>
                    <a:pt x="137" y="23"/>
                  </a:lnTo>
                  <a:lnTo>
                    <a:pt x="131" y="25"/>
                  </a:lnTo>
                  <a:lnTo>
                    <a:pt x="123" y="27"/>
                  </a:lnTo>
                  <a:lnTo>
                    <a:pt x="112" y="26"/>
                  </a:lnTo>
                  <a:lnTo>
                    <a:pt x="93" y="23"/>
                  </a:lnTo>
                  <a:lnTo>
                    <a:pt x="76" y="23"/>
                  </a:lnTo>
                  <a:lnTo>
                    <a:pt x="61" y="26"/>
                  </a:lnTo>
                  <a:lnTo>
                    <a:pt x="49" y="30"/>
                  </a:lnTo>
                  <a:lnTo>
                    <a:pt x="37" y="37"/>
                  </a:lnTo>
                  <a:lnTo>
                    <a:pt x="28" y="44"/>
                  </a:lnTo>
                  <a:lnTo>
                    <a:pt x="21" y="48"/>
                  </a:lnTo>
                  <a:lnTo>
                    <a:pt x="12" y="51"/>
                  </a:lnTo>
                  <a:lnTo>
                    <a:pt x="5" y="48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4" y="29"/>
                  </a:lnTo>
                  <a:lnTo>
                    <a:pt x="5" y="28"/>
                  </a:lnTo>
                  <a:lnTo>
                    <a:pt x="8" y="25"/>
                  </a:lnTo>
                  <a:lnTo>
                    <a:pt x="14" y="20"/>
                  </a:lnTo>
                  <a:lnTo>
                    <a:pt x="21" y="15"/>
                  </a:lnTo>
                  <a:lnTo>
                    <a:pt x="31" y="9"/>
                  </a:lnTo>
                  <a:lnTo>
                    <a:pt x="43" y="5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D5D82FE3-1DB4-45B9-B186-1E668C782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293" y="4199846"/>
              <a:ext cx="65940" cy="19604"/>
            </a:xfrm>
            <a:custGeom>
              <a:avLst/>
              <a:gdLst>
                <a:gd name="T0" fmla="*/ 39 w 75"/>
                <a:gd name="T1" fmla="*/ 0 h 21"/>
                <a:gd name="T2" fmla="*/ 51 w 75"/>
                <a:gd name="T3" fmla="*/ 2 h 21"/>
                <a:gd name="T4" fmla="*/ 60 w 75"/>
                <a:gd name="T5" fmla="*/ 7 h 21"/>
                <a:gd name="T6" fmla="*/ 68 w 75"/>
                <a:gd name="T7" fmla="*/ 13 h 21"/>
                <a:gd name="T8" fmla="*/ 72 w 75"/>
                <a:gd name="T9" fmla="*/ 19 h 21"/>
                <a:gd name="T10" fmla="*/ 75 w 75"/>
                <a:gd name="T11" fmla="*/ 21 h 21"/>
                <a:gd name="T12" fmla="*/ 72 w 75"/>
                <a:gd name="T13" fmla="*/ 20 h 21"/>
                <a:gd name="T14" fmla="*/ 67 w 75"/>
                <a:gd name="T15" fmla="*/ 16 h 21"/>
                <a:gd name="T16" fmla="*/ 58 w 75"/>
                <a:gd name="T17" fmla="*/ 14 h 21"/>
                <a:gd name="T18" fmla="*/ 47 w 75"/>
                <a:gd name="T19" fmla="*/ 12 h 21"/>
                <a:gd name="T20" fmla="*/ 33 w 75"/>
                <a:gd name="T21" fmla="*/ 11 h 21"/>
                <a:gd name="T22" fmla="*/ 18 w 75"/>
                <a:gd name="T23" fmla="*/ 14 h 21"/>
                <a:gd name="T24" fmla="*/ 0 w 75"/>
                <a:gd name="T25" fmla="*/ 21 h 21"/>
                <a:gd name="T26" fmla="*/ 2 w 75"/>
                <a:gd name="T27" fmla="*/ 19 h 21"/>
                <a:gd name="T28" fmla="*/ 5 w 75"/>
                <a:gd name="T29" fmla="*/ 15 h 21"/>
                <a:gd name="T30" fmla="*/ 12 w 75"/>
                <a:gd name="T31" fmla="*/ 11 h 21"/>
                <a:gd name="T32" fmla="*/ 20 w 75"/>
                <a:gd name="T33" fmla="*/ 5 h 21"/>
                <a:gd name="T34" fmla="*/ 29 w 75"/>
                <a:gd name="T35" fmla="*/ 2 h 21"/>
                <a:gd name="T36" fmla="*/ 39 w 75"/>
                <a:gd name="T3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1">
                  <a:moveTo>
                    <a:pt x="39" y="0"/>
                  </a:moveTo>
                  <a:lnTo>
                    <a:pt x="51" y="2"/>
                  </a:lnTo>
                  <a:lnTo>
                    <a:pt x="60" y="7"/>
                  </a:lnTo>
                  <a:lnTo>
                    <a:pt x="68" y="13"/>
                  </a:lnTo>
                  <a:lnTo>
                    <a:pt x="72" y="19"/>
                  </a:lnTo>
                  <a:lnTo>
                    <a:pt x="75" y="21"/>
                  </a:lnTo>
                  <a:lnTo>
                    <a:pt x="72" y="20"/>
                  </a:lnTo>
                  <a:lnTo>
                    <a:pt x="67" y="16"/>
                  </a:lnTo>
                  <a:lnTo>
                    <a:pt x="58" y="14"/>
                  </a:lnTo>
                  <a:lnTo>
                    <a:pt x="47" y="12"/>
                  </a:lnTo>
                  <a:lnTo>
                    <a:pt x="33" y="11"/>
                  </a:lnTo>
                  <a:lnTo>
                    <a:pt x="18" y="1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63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F61F7DB4-A450-424B-ADE7-607B248CE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622" y="4264003"/>
              <a:ext cx="251282" cy="92671"/>
            </a:xfrm>
            <a:custGeom>
              <a:avLst/>
              <a:gdLst>
                <a:gd name="T0" fmla="*/ 0 w 282"/>
                <a:gd name="T1" fmla="*/ 0 h 104"/>
                <a:gd name="T2" fmla="*/ 282 w 282"/>
                <a:gd name="T3" fmla="*/ 0 h 104"/>
                <a:gd name="T4" fmla="*/ 280 w 282"/>
                <a:gd name="T5" fmla="*/ 2 h 104"/>
                <a:gd name="T6" fmla="*/ 278 w 282"/>
                <a:gd name="T7" fmla="*/ 9 h 104"/>
                <a:gd name="T8" fmla="*/ 274 w 282"/>
                <a:gd name="T9" fmla="*/ 18 h 104"/>
                <a:gd name="T10" fmla="*/ 267 w 282"/>
                <a:gd name="T11" fmla="*/ 30 h 104"/>
                <a:gd name="T12" fmla="*/ 258 w 282"/>
                <a:gd name="T13" fmla="*/ 44 h 104"/>
                <a:gd name="T14" fmla="*/ 246 w 282"/>
                <a:gd name="T15" fmla="*/ 58 h 104"/>
                <a:gd name="T16" fmla="*/ 232 w 282"/>
                <a:gd name="T17" fmla="*/ 72 h 104"/>
                <a:gd name="T18" fmla="*/ 217 w 282"/>
                <a:gd name="T19" fmla="*/ 83 h 104"/>
                <a:gd name="T20" fmla="*/ 200 w 282"/>
                <a:gd name="T21" fmla="*/ 93 h 104"/>
                <a:gd name="T22" fmla="*/ 180 w 282"/>
                <a:gd name="T23" fmla="*/ 100 h 104"/>
                <a:gd name="T24" fmla="*/ 156 w 282"/>
                <a:gd name="T25" fmla="*/ 104 h 104"/>
                <a:gd name="T26" fmla="*/ 131 w 282"/>
                <a:gd name="T27" fmla="*/ 104 h 104"/>
                <a:gd name="T28" fmla="*/ 106 w 282"/>
                <a:gd name="T29" fmla="*/ 102 h 104"/>
                <a:gd name="T30" fmla="*/ 85 w 282"/>
                <a:gd name="T31" fmla="*/ 95 h 104"/>
                <a:gd name="T32" fmla="*/ 67 w 282"/>
                <a:gd name="T33" fmla="*/ 87 h 104"/>
                <a:gd name="T34" fmla="*/ 51 w 282"/>
                <a:gd name="T35" fmla="*/ 78 h 104"/>
                <a:gd name="T36" fmla="*/ 38 w 282"/>
                <a:gd name="T37" fmla="*/ 67 h 104"/>
                <a:gd name="T38" fmla="*/ 23 w 282"/>
                <a:gd name="T39" fmla="*/ 52 h 104"/>
                <a:gd name="T40" fmla="*/ 13 w 282"/>
                <a:gd name="T41" fmla="*/ 36 h 104"/>
                <a:gd name="T42" fmla="*/ 6 w 282"/>
                <a:gd name="T43" fmla="*/ 23 h 104"/>
                <a:gd name="T44" fmla="*/ 2 w 282"/>
                <a:gd name="T45" fmla="*/ 10 h 104"/>
                <a:gd name="T46" fmla="*/ 0 w 282"/>
                <a:gd name="T47" fmla="*/ 2 h 104"/>
                <a:gd name="T48" fmla="*/ 0 w 282"/>
                <a:gd name="T4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2" h="104">
                  <a:moveTo>
                    <a:pt x="0" y="0"/>
                  </a:moveTo>
                  <a:lnTo>
                    <a:pt x="282" y="0"/>
                  </a:lnTo>
                  <a:lnTo>
                    <a:pt x="280" y="2"/>
                  </a:lnTo>
                  <a:lnTo>
                    <a:pt x="278" y="9"/>
                  </a:lnTo>
                  <a:lnTo>
                    <a:pt x="274" y="18"/>
                  </a:lnTo>
                  <a:lnTo>
                    <a:pt x="267" y="30"/>
                  </a:lnTo>
                  <a:lnTo>
                    <a:pt x="258" y="44"/>
                  </a:lnTo>
                  <a:lnTo>
                    <a:pt x="246" y="58"/>
                  </a:lnTo>
                  <a:lnTo>
                    <a:pt x="232" y="72"/>
                  </a:lnTo>
                  <a:lnTo>
                    <a:pt x="217" y="83"/>
                  </a:lnTo>
                  <a:lnTo>
                    <a:pt x="200" y="93"/>
                  </a:lnTo>
                  <a:lnTo>
                    <a:pt x="180" y="100"/>
                  </a:lnTo>
                  <a:lnTo>
                    <a:pt x="156" y="104"/>
                  </a:lnTo>
                  <a:lnTo>
                    <a:pt x="131" y="104"/>
                  </a:lnTo>
                  <a:lnTo>
                    <a:pt x="106" y="102"/>
                  </a:lnTo>
                  <a:lnTo>
                    <a:pt x="85" y="95"/>
                  </a:lnTo>
                  <a:lnTo>
                    <a:pt x="67" y="87"/>
                  </a:lnTo>
                  <a:lnTo>
                    <a:pt x="51" y="78"/>
                  </a:lnTo>
                  <a:lnTo>
                    <a:pt x="38" y="67"/>
                  </a:lnTo>
                  <a:lnTo>
                    <a:pt x="23" y="52"/>
                  </a:lnTo>
                  <a:lnTo>
                    <a:pt x="13" y="36"/>
                  </a:lnTo>
                  <a:lnTo>
                    <a:pt x="6" y="23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32FFD58-4DEB-4C23-9832-D71A53173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751" y="4264003"/>
              <a:ext cx="231678" cy="26733"/>
            </a:xfrm>
            <a:custGeom>
              <a:avLst/>
              <a:gdLst>
                <a:gd name="T0" fmla="*/ 0 w 258"/>
                <a:gd name="T1" fmla="*/ 0 h 29"/>
                <a:gd name="T2" fmla="*/ 258 w 258"/>
                <a:gd name="T3" fmla="*/ 0 h 29"/>
                <a:gd name="T4" fmla="*/ 252 w 258"/>
                <a:gd name="T5" fmla="*/ 20 h 29"/>
                <a:gd name="T6" fmla="*/ 251 w 258"/>
                <a:gd name="T7" fmla="*/ 23 h 29"/>
                <a:gd name="T8" fmla="*/ 249 w 258"/>
                <a:gd name="T9" fmla="*/ 24 h 29"/>
                <a:gd name="T10" fmla="*/ 228 w 258"/>
                <a:gd name="T11" fmla="*/ 26 h 29"/>
                <a:gd name="T12" fmla="*/ 203 w 258"/>
                <a:gd name="T13" fmla="*/ 28 h 29"/>
                <a:gd name="T14" fmla="*/ 175 w 258"/>
                <a:gd name="T15" fmla="*/ 29 h 29"/>
                <a:gd name="T16" fmla="*/ 145 w 258"/>
                <a:gd name="T17" fmla="*/ 29 h 29"/>
                <a:gd name="T18" fmla="*/ 116 w 258"/>
                <a:gd name="T19" fmla="*/ 29 h 29"/>
                <a:gd name="T20" fmla="*/ 87 w 258"/>
                <a:gd name="T21" fmla="*/ 29 h 29"/>
                <a:gd name="T22" fmla="*/ 61 w 258"/>
                <a:gd name="T23" fmla="*/ 28 h 29"/>
                <a:gd name="T24" fmla="*/ 39 w 258"/>
                <a:gd name="T25" fmla="*/ 27 h 29"/>
                <a:gd name="T26" fmla="*/ 21 w 258"/>
                <a:gd name="T27" fmla="*/ 26 h 29"/>
                <a:gd name="T28" fmla="*/ 10 w 258"/>
                <a:gd name="T29" fmla="*/ 26 h 29"/>
                <a:gd name="T30" fmla="*/ 9 w 258"/>
                <a:gd name="T31" fmla="*/ 25 h 29"/>
                <a:gd name="T32" fmla="*/ 6 w 258"/>
                <a:gd name="T33" fmla="*/ 24 h 29"/>
                <a:gd name="T34" fmla="*/ 6 w 258"/>
                <a:gd name="T35" fmla="*/ 23 h 29"/>
                <a:gd name="T36" fmla="*/ 0 w 258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8" h="29">
                  <a:moveTo>
                    <a:pt x="0" y="0"/>
                  </a:moveTo>
                  <a:lnTo>
                    <a:pt x="258" y="0"/>
                  </a:lnTo>
                  <a:lnTo>
                    <a:pt x="252" y="20"/>
                  </a:lnTo>
                  <a:lnTo>
                    <a:pt x="251" y="23"/>
                  </a:lnTo>
                  <a:lnTo>
                    <a:pt x="249" y="24"/>
                  </a:lnTo>
                  <a:lnTo>
                    <a:pt x="228" y="26"/>
                  </a:lnTo>
                  <a:lnTo>
                    <a:pt x="203" y="28"/>
                  </a:lnTo>
                  <a:lnTo>
                    <a:pt x="175" y="29"/>
                  </a:lnTo>
                  <a:lnTo>
                    <a:pt x="145" y="29"/>
                  </a:lnTo>
                  <a:lnTo>
                    <a:pt x="116" y="29"/>
                  </a:lnTo>
                  <a:lnTo>
                    <a:pt x="87" y="29"/>
                  </a:lnTo>
                  <a:lnTo>
                    <a:pt x="61" y="28"/>
                  </a:lnTo>
                  <a:lnTo>
                    <a:pt x="39" y="27"/>
                  </a:lnTo>
                  <a:lnTo>
                    <a:pt x="21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03857588-6A89-4F11-9A91-5825D270D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7483" y="4310339"/>
              <a:ext cx="172868" cy="46336"/>
            </a:xfrm>
            <a:custGeom>
              <a:avLst/>
              <a:gdLst>
                <a:gd name="T0" fmla="*/ 99 w 194"/>
                <a:gd name="T1" fmla="*/ 0 h 52"/>
                <a:gd name="T2" fmla="*/ 122 w 194"/>
                <a:gd name="T3" fmla="*/ 1 h 52"/>
                <a:gd name="T4" fmla="*/ 143 w 194"/>
                <a:gd name="T5" fmla="*/ 4 h 52"/>
                <a:gd name="T6" fmla="*/ 163 w 194"/>
                <a:gd name="T7" fmla="*/ 10 h 52"/>
                <a:gd name="T8" fmla="*/ 181 w 194"/>
                <a:gd name="T9" fmla="*/ 15 h 52"/>
                <a:gd name="T10" fmla="*/ 194 w 194"/>
                <a:gd name="T11" fmla="*/ 20 h 52"/>
                <a:gd name="T12" fmla="*/ 179 w 194"/>
                <a:gd name="T13" fmla="*/ 31 h 52"/>
                <a:gd name="T14" fmla="*/ 162 w 194"/>
                <a:gd name="T15" fmla="*/ 41 h 52"/>
                <a:gd name="T16" fmla="*/ 142 w 194"/>
                <a:gd name="T17" fmla="*/ 48 h 52"/>
                <a:gd name="T18" fmla="*/ 118 w 194"/>
                <a:gd name="T19" fmla="*/ 52 h 52"/>
                <a:gd name="T20" fmla="*/ 93 w 194"/>
                <a:gd name="T21" fmla="*/ 52 h 52"/>
                <a:gd name="T22" fmla="*/ 68 w 194"/>
                <a:gd name="T23" fmla="*/ 50 h 52"/>
                <a:gd name="T24" fmla="*/ 47 w 194"/>
                <a:gd name="T25" fmla="*/ 43 h 52"/>
                <a:gd name="T26" fmla="*/ 29 w 194"/>
                <a:gd name="T27" fmla="*/ 35 h 52"/>
                <a:gd name="T28" fmla="*/ 13 w 194"/>
                <a:gd name="T29" fmla="*/ 26 h 52"/>
                <a:gd name="T30" fmla="*/ 0 w 194"/>
                <a:gd name="T31" fmla="*/ 15 h 52"/>
                <a:gd name="T32" fmla="*/ 13 w 194"/>
                <a:gd name="T33" fmla="*/ 12 h 52"/>
                <a:gd name="T34" fmla="*/ 31 w 194"/>
                <a:gd name="T35" fmla="*/ 7 h 52"/>
                <a:gd name="T36" fmla="*/ 52 w 194"/>
                <a:gd name="T37" fmla="*/ 4 h 52"/>
                <a:gd name="T38" fmla="*/ 76 w 194"/>
                <a:gd name="T39" fmla="*/ 1 h 52"/>
                <a:gd name="T40" fmla="*/ 99 w 194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52">
                  <a:moveTo>
                    <a:pt x="99" y="0"/>
                  </a:moveTo>
                  <a:lnTo>
                    <a:pt x="122" y="1"/>
                  </a:lnTo>
                  <a:lnTo>
                    <a:pt x="143" y="4"/>
                  </a:lnTo>
                  <a:lnTo>
                    <a:pt x="163" y="10"/>
                  </a:lnTo>
                  <a:lnTo>
                    <a:pt x="181" y="15"/>
                  </a:lnTo>
                  <a:lnTo>
                    <a:pt x="194" y="20"/>
                  </a:lnTo>
                  <a:lnTo>
                    <a:pt x="179" y="31"/>
                  </a:lnTo>
                  <a:lnTo>
                    <a:pt x="162" y="41"/>
                  </a:lnTo>
                  <a:lnTo>
                    <a:pt x="142" y="48"/>
                  </a:lnTo>
                  <a:lnTo>
                    <a:pt x="118" y="52"/>
                  </a:lnTo>
                  <a:lnTo>
                    <a:pt x="93" y="52"/>
                  </a:lnTo>
                  <a:lnTo>
                    <a:pt x="68" y="50"/>
                  </a:lnTo>
                  <a:lnTo>
                    <a:pt x="47" y="43"/>
                  </a:lnTo>
                  <a:lnTo>
                    <a:pt x="29" y="35"/>
                  </a:lnTo>
                  <a:lnTo>
                    <a:pt x="13" y="26"/>
                  </a:lnTo>
                  <a:lnTo>
                    <a:pt x="0" y="15"/>
                  </a:lnTo>
                  <a:lnTo>
                    <a:pt x="13" y="12"/>
                  </a:lnTo>
                  <a:lnTo>
                    <a:pt x="31" y="7"/>
                  </a:lnTo>
                  <a:lnTo>
                    <a:pt x="52" y="4"/>
                  </a:lnTo>
                  <a:lnTo>
                    <a:pt x="76" y="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A6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E095FE5-FD7A-4289-8832-DCB7C2AFE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7487" y="3836290"/>
              <a:ext cx="174649" cy="320785"/>
            </a:xfrm>
            <a:custGeom>
              <a:avLst/>
              <a:gdLst>
                <a:gd name="T0" fmla="*/ 154 w 196"/>
                <a:gd name="T1" fmla="*/ 0 h 359"/>
                <a:gd name="T2" fmla="*/ 169 w 196"/>
                <a:gd name="T3" fmla="*/ 3 h 359"/>
                <a:gd name="T4" fmla="*/ 182 w 196"/>
                <a:gd name="T5" fmla="*/ 7 h 359"/>
                <a:gd name="T6" fmla="*/ 190 w 196"/>
                <a:gd name="T7" fmla="*/ 14 h 359"/>
                <a:gd name="T8" fmla="*/ 196 w 196"/>
                <a:gd name="T9" fmla="*/ 22 h 359"/>
                <a:gd name="T10" fmla="*/ 196 w 196"/>
                <a:gd name="T11" fmla="*/ 29 h 359"/>
                <a:gd name="T12" fmla="*/ 196 w 196"/>
                <a:gd name="T13" fmla="*/ 38 h 359"/>
                <a:gd name="T14" fmla="*/ 194 w 196"/>
                <a:gd name="T15" fmla="*/ 50 h 359"/>
                <a:gd name="T16" fmla="*/ 192 w 196"/>
                <a:gd name="T17" fmla="*/ 60 h 359"/>
                <a:gd name="T18" fmla="*/ 189 w 196"/>
                <a:gd name="T19" fmla="*/ 69 h 359"/>
                <a:gd name="T20" fmla="*/ 187 w 196"/>
                <a:gd name="T21" fmla="*/ 75 h 359"/>
                <a:gd name="T22" fmla="*/ 187 w 196"/>
                <a:gd name="T23" fmla="*/ 77 h 359"/>
                <a:gd name="T24" fmla="*/ 183 w 196"/>
                <a:gd name="T25" fmla="*/ 92 h 359"/>
                <a:gd name="T26" fmla="*/ 176 w 196"/>
                <a:gd name="T27" fmla="*/ 103 h 359"/>
                <a:gd name="T28" fmla="*/ 166 w 196"/>
                <a:gd name="T29" fmla="*/ 111 h 359"/>
                <a:gd name="T30" fmla="*/ 154 w 196"/>
                <a:gd name="T31" fmla="*/ 117 h 359"/>
                <a:gd name="T32" fmla="*/ 141 w 196"/>
                <a:gd name="T33" fmla="*/ 120 h 359"/>
                <a:gd name="T34" fmla="*/ 127 w 196"/>
                <a:gd name="T35" fmla="*/ 123 h 359"/>
                <a:gd name="T36" fmla="*/ 113 w 196"/>
                <a:gd name="T37" fmla="*/ 127 h 359"/>
                <a:gd name="T38" fmla="*/ 101 w 196"/>
                <a:gd name="T39" fmla="*/ 131 h 359"/>
                <a:gd name="T40" fmla="*/ 90 w 196"/>
                <a:gd name="T41" fmla="*/ 137 h 359"/>
                <a:gd name="T42" fmla="*/ 81 w 196"/>
                <a:gd name="T43" fmla="*/ 145 h 359"/>
                <a:gd name="T44" fmla="*/ 73 w 196"/>
                <a:gd name="T45" fmla="*/ 156 h 359"/>
                <a:gd name="T46" fmla="*/ 67 w 196"/>
                <a:gd name="T47" fmla="*/ 173 h 359"/>
                <a:gd name="T48" fmla="*/ 63 w 196"/>
                <a:gd name="T49" fmla="*/ 193 h 359"/>
                <a:gd name="T50" fmla="*/ 58 w 196"/>
                <a:gd name="T51" fmla="*/ 215 h 359"/>
                <a:gd name="T52" fmla="*/ 55 w 196"/>
                <a:gd name="T53" fmla="*/ 240 h 359"/>
                <a:gd name="T54" fmla="*/ 53 w 196"/>
                <a:gd name="T55" fmla="*/ 263 h 359"/>
                <a:gd name="T56" fmla="*/ 52 w 196"/>
                <a:gd name="T57" fmla="*/ 286 h 359"/>
                <a:gd name="T58" fmla="*/ 51 w 196"/>
                <a:gd name="T59" fmla="*/ 307 h 359"/>
                <a:gd name="T60" fmla="*/ 50 w 196"/>
                <a:gd name="T61" fmla="*/ 324 h 359"/>
                <a:gd name="T62" fmla="*/ 50 w 196"/>
                <a:gd name="T63" fmla="*/ 335 h 359"/>
                <a:gd name="T64" fmla="*/ 47 w 196"/>
                <a:gd name="T65" fmla="*/ 346 h 359"/>
                <a:gd name="T66" fmla="*/ 44 w 196"/>
                <a:gd name="T67" fmla="*/ 354 h 359"/>
                <a:gd name="T68" fmla="*/ 38 w 196"/>
                <a:gd name="T69" fmla="*/ 357 h 359"/>
                <a:gd name="T70" fmla="*/ 33 w 196"/>
                <a:gd name="T71" fmla="*/ 359 h 359"/>
                <a:gd name="T72" fmla="*/ 27 w 196"/>
                <a:gd name="T73" fmla="*/ 359 h 359"/>
                <a:gd name="T74" fmla="*/ 23 w 196"/>
                <a:gd name="T75" fmla="*/ 358 h 359"/>
                <a:gd name="T76" fmla="*/ 22 w 196"/>
                <a:gd name="T77" fmla="*/ 358 h 359"/>
                <a:gd name="T78" fmla="*/ 24 w 196"/>
                <a:gd name="T79" fmla="*/ 333 h 359"/>
                <a:gd name="T80" fmla="*/ 23 w 196"/>
                <a:gd name="T81" fmla="*/ 330 h 359"/>
                <a:gd name="T82" fmla="*/ 19 w 196"/>
                <a:gd name="T83" fmla="*/ 321 h 359"/>
                <a:gd name="T84" fmla="*/ 15 w 196"/>
                <a:gd name="T85" fmla="*/ 307 h 359"/>
                <a:gd name="T86" fmla="*/ 10 w 196"/>
                <a:gd name="T87" fmla="*/ 289 h 359"/>
                <a:gd name="T88" fmla="*/ 6 w 196"/>
                <a:gd name="T89" fmla="*/ 268 h 359"/>
                <a:gd name="T90" fmla="*/ 3 w 196"/>
                <a:gd name="T91" fmla="*/ 243 h 359"/>
                <a:gd name="T92" fmla="*/ 0 w 196"/>
                <a:gd name="T93" fmla="*/ 216 h 359"/>
                <a:gd name="T94" fmla="*/ 0 w 196"/>
                <a:gd name="T95" fmla="*/ 188 h 359"/>
                <a:gd name="T96" fmla="*/ 3 w 196"/>
                <a:gd name="T97" fmla="*/ 160 h 359"/>
                <a:gd name="T98" fmla="*/ 8 w 196"/>
                <a:gd name="T99" fmla="*/ 131 h 359"/>
                <a:gd name="T100" fmla="*/ 18 w 196"/>
                <a:gd name="T101" fmla="*/ 104 h 359"/>
                <a:gd name="T102" fmla="*/ 33 w 196"/>
                <a:gd name="T103" fmla="*/ 77 h 359"/>
                <a:gd name="T104" fmla="*/ 53 w 196"/>
                <a:gd name="T105" fmla="*/ 51 h 359"/>
                <a:gd name="T106" fmla="*/ 74 w 196"/>
                <a:gd name="T107" fmla="*/ 31 h 359"/>
                <a:gd name="T108" fmla="*/ 95 w 196"/>
                <a:gd name="T109" fmla="*/ 16 h 359"/>
                <a:gd name="T110" fmla="*/ 117 w 196"/>
                <a:gd name="T111" fmla="*/ 7 h 359"/>
                <a:gd name="T112" fmla="*/ 136 w 196"/>
                <a:gd name="T113" fmla="*/ 1 h 359"/>
                <a:gd name="T114" fmla="*/ 154 w 196"/>
                <a:gd name="T1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359">
                  <a:moveTo>
                    <a:pt x="154" y="0"/>
                  </a:moveTo>
                  <a:lnTo>
                    <a:pt x="169" y="3"/>
                  </a:lnTo>
                  <a:lnTo>
                    <a:pt x="182" y="7"/>
                  </a:lnTo>
                  <a:lnTo>
                    <a:pt x="190" y="14"/>
                  </a:lnTo>
                  <a:lnTo>
                    <a:pt x="196" y="22"/>
                  </a:lnTo>
                  <a:lnTo>
                    <a:pt x="196" y="29"/>
                  </a:lnTo>
                  <a:lnTo>
                    <a:pt x="196" y="38"/>
                  </a:lnTo>
                  <a:lnTo>
                    <a:pt x="194" y="50"/>
                  </a:lnTo>
                  <a:lnTo>
                    <a:pt x="192" y="60"/>
                  </a:lnTo>
                  <a:lnTo>
                    <a:pt x="189" y="69"/>
                  </a:lnTo>
                  <a:lnTo>
                    <a:pt x="187" y="75"/>
                  </a:lnTo>
                  <a:lnTo>
                    <a:pt x="187" y="77"/>
                  </a:lnTo>
                  <a:lnTo>
                    <a:pt x="183" y="92"/>
                  </a:lnTo>
                  <a:lnTo>
                    <a:pt x="176" y="103"/>
                  </a:lnTo>
                  <a:lnTo>
                    <a:pt x="166" y="111"/>
                  </a:lnTo>
                  <a:lnTo>
                    <a:pt x="154" y="117"/>
                  </a:lnTo>
                  <a:lnTo>
                    <a:pt x="141" y="120"/>
                  </a:lnTo>
                  <a:lnTo>
                    <a:pt x="127" y="123"/>
                  </a:lnTo>
                  <a:lnTo>
                    <a:pt x="113" y="127"/>
                  </a:lnTo>
                  <a:lnTo>
                    <a:pt x="101" y="131"/>
                  </a:lnTo>
                  <a:lnTo>
                    <a:pt x="90" y="137"/>
                  </a:lnTo>
                  <a:lnTo>
                    <a:pt x="81" y="145"/>
                  </a:lnTo>
                  <a:lnTo>
                    <a:pt x="73" y="156"/>
                  </a:lnTo>
                  <a:lnTo>
                    <a:pt x="67" y="173"/>
                  </a:lnTo>
                  <a:lnTo>
                    <a:pt x="63" y="193"/>
                  </a:lnTo>
                  <a:lnTo>
                    <a:pt x="58" y="215"/>
                  </a:lnTo>
                  <a:lnTo>
                    <a:pt x="55" y="240"/>
                  </a:lnTo>
                  <a:lnTo>
                    <a:pt x="53" y="263"/>
                  </a:lnTo>
                  <a:lnTo>
                    <a:pt x="52" y="286"/>
                  </a:lnTo>
                  <a:lnTo>
                    <a:pt x="51" y="307"/>
                  </a:lnTo>
                  <a:lnTo>
                    <a:pt x="50" y="324"/>
                  </a:lnTo>
                  <a:lnTo>
                    <a:pt x="50" y="335"/>
                  </a:lnTo>
                  <a:lnTo>
                    <a:pt x="47" y="346"/>
                  </a:lnTo>
                  <a:lnTo>
                    <a:pt x="44" y="354"/>
                  </a:lnTo>
                  <a:lnTo>
                    <a:pt x="38" y="357"/>
                  </a:lnTo>
                  <a:lnTo>
                    <a:pt x="33" y="359"/>
                  </a:lnTo>
                  <a:lnTo>
                    <a:pt x="27" y="359"/>
                  </a:lnTo>
                  <a:lnTo>
                    <a:pt x="23" y="358"/>
                  </a:lnTo>
                  <a:lnTo>
                    <a:pt x="22" y="358"/>
                  </a:lnTo>
                  <a:lnTo>
                    <a:pt x="24" y="333"/>
                  </a:lnTo>
                  <a:lnTo>
                    <a:pt x="23" y="330"/>
                  </a:lnTo>
                  <a:lnTo>
                    <a:pt x="19" y="321"/>
                  </a:lnTo>
                  <a:lnTo>
                    <a:pt x="15" y="307"/>
                  </a:lnTo>
                  <a:lnTo>
                    <a:pt x="10" y="289"/>
                  </a:lnTo>
                  <a:lnTo>
                    <a:pt x="6" y="268"/>
                  </a:lnTo>
                  <a:lnTo>
                    <a:pt x="3" y="243"/>
                  </a:lnTo>
                  <a:lnTo>
                    <a:pt x="0" y="216"/>
                  </a:lnTo>
                  <a:lnTo>
                    <a:pt x="0" y="188"/>
                  </a:lnTo>
                  <a:lnTo>
                    <a:pt x="3" y="160"/>
                  </a:lnTo>
                  <a:lnTo>
                    <a:pt x="8" y="131"/>
                  </a:lnTo>
                  <a:lnTo>
                    <a:pt x="18" y="104"/>
                  </a:lnTo>
                  <a:lnTo>
                    <a:pt x="33" y="77"/>
                  </a:lnTo>
                  <a:lnTo>
                    <a:pt x="53" y="51"/>
                  </a:lnTo>
                  <a:lnTo>
                    <a:pt x="74" y="31"/>
                  </a:lnTo>
                  <a:lnTo>
                    <a:pt x="95" y="16"/>
                  </a:lnTo>
                  <a:lnTo>
                    <a:pt x="117" y="7"/>
                  </a:lnTo>
                  <a:lnTo>
                    <a:pt x="136" y="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1FEAEB93-53E3-4B92-A91D-A726BF77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286" y="3747183"/>
              <a:ext cx="443753" cy="409892"/>
            </a:xfrm>
            <a:custGeom>
              <a:avLst/>
              <a:gdLst>
                <a:gd name="T0" fmla="*/ 258 w 499"/>
                <a:gd name="T1" fmla="*/ 2 h 459"/>
                <a:gd name="T2" fmla="*/ 322 w 499"/>
                <a:gd name="T3" fmla="*/ 19 h 459"/>
                <a:gd name="T4" fmla="*/ 385 w 499"/>
                <a:gd name="T5" fmla="*/ 52 h 459"/>
                <a:gd name="T6" fmla="*/ 443 w 499"/>
                <a:gd name="T7" fmla="*/ 107 h 459"/>
                <a:gd name="T8" fmla="*/ 481 w 499"/>
                <a:gd name="T9" fmla="*/ 167 h 459"/>
                <a:gd name="T10" fmla="*/ 497 w 499"/>
                <a:gd name="T11" fmla="*/ 224 h 459"/>
                <a:gd name="T12" fmla="*/ 499 w 499"/>
                <a:gd name="T13" fmla="*/ 284 h 459"/>
                <a:gd name="T14" fmla="*/ 496 w 499"/>
                <a:gd name="T15" fmla="*/ 340 h 459"/>
                <a:gd name="T16" fmla="*/ 487 w 499"/>
                <a:gd name="T17" fmla="*/ 388 h 459"/>
                <a:gd name="T18" fmla="*/ 479 w 499"/>
                <a:gd name="T19" fmla="*/ 420 h 459"/>
                <a:gd name="T20" fmla="*/ 476 w 499"/>
                <a:gd name="T21" fmla="*/ 433 h 459"/>
                <a:gd name="T22" fmla="*/ 476 w 499"/>
                <a:gd name="T23" fmla="*/ 458 h 459"/>
                <a:gd name="T24" fmla="*/ 467 w 499"/>
                <a:gd name="T25" fmla="*/ 459 h 459"/>
                <a:gd name="T26" fmla="*/ 455 w 499"/>
                <a:gd name="T27" fmla="*/ 454 h 459"/>
                <a:gd name="T28" fmla="*/ 450 w 499"/>
                <a:gd name="T29" fmla="*/ 435 h 459"/>
                <a:gd name="T30" fmla="*/ 448 w 499"/>
                <a:gd name="T31" fmla="*/ 403 h 459"/>
                <a:gd name="T32" fmla="*/ 441 w 499"/>
                <a:gd name="T33" fmla="*/ 355 h 459"/>
                <a:gd name="T34" fmla="*/ 431 w 499"/>
                <a:gd name="T35" fmla="*/ 301 h 459"/>
                <a:gd name="T36" fmla="*/ 418 w 499"/>
                <a:gd name="T37" fmla="*/ 251 h 459"/>
                <a:gd name="T38" fmla="*/ 404 w 499"/>
                <a:gd name="T39" fmla="*/ 221 h 459"/>
                <a:gd name="T40" fmla="*/ 385 w 499"/>
                <a:gd name="T41" fmla="*/ 216 h 459"/>
                <a:gd name="T42" fmla="*/ 352 w 499"/>
                <a:gd name="T43" fmla="*/ 223 h 459"/>
                <a:gd name="T44" fmla="*/ 308 w 499"/>
                <a:gd name="T45" fmla="*/ 237 h 459"/>
                <a:gd name="T46" fmla="*/ 252 w 499"/>
                <a:gd name="T47" fmla="*/ 249 h 459"/>
                <a:gd name="T48" fmla="*/ 184 w 499"/>
                <a:gd name="T49" fmla="*/ 252 h 459"/>
                <a:gd name="T50" fmla="*/ 106 w 499"/>
                <a:gd name="T51" fmla="*/ 240 h 459"/>
                <a:gd name="T52" fmla="*/ 41 w 499"/>
                <a:gd name="T53" fmla="*/ 214 h 459"/>
                <a:gd name="T54" fmla="*/ 10 w 499"/>
                <a:gd name="T55" fmla="*/ 179 h 459"/>
                <a:gd name="T56" fmla="*/ 0 w 499"/>
                <a:gd name="T57" fmla="*/ 132 h 459"/>
                <a:gd name="T58" fmla="*/ 13 w 499"/>
                <a:gd name="T59" fmla="*/ 90 h 459"/>
                <a:gd name="T60" fmla="*/ 41 w 499"/>
                <a:gd name="T61" fmla="*/ 60 h 459"/>
                <a:gd name="T62" fmla="*/ 84 w 499"/>
                <a:gd name="T63" fmla="*/ 33 h 459"/>
                <a:gd name="T64" fmla="*/ 135 w 499"/>
                <a:gd name="T65" fmla="*/ 12 h 459"/>
                <a:gd name="T66" fmla="*/ 195 w 499"/>
                <a:gd name="T67" fmla="*/ 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9" h="459">
                  <a:moveTo>
                    <a:pt x="226" y="0"/>
                  </a:moveTo>
                  <a:lnTo>
                    <a:pt x="258" y="2"/>
                  </a:lnTo>
                  <a:lnTo>
                    <a:pt x="290" y="9"/>
                  </a:lnTo>
                  <a:lnTo>
                    <a:pt x="322" y="19"/>
                  </a:lnTo>
                  <a:lnTo>
                    <a:pt x="355" y="33"/>
                  </a:lnTo>
                  <a:lnTo>
                    <a:pt x="385" y="52"/>
                  </a:lnTo>
                  <a:lnTo>
                    <a:pt x="415" y="77"/>
                  </a:lnTo>
                  <a:lnTo>
                    <a:pt x="443" y="107"/>
                  </a:lnTo>
                  <a:lnTo>
                    <a:pt x="469" y="143"/>
                  </a:lnTo>
                  <a:lnTo>
                    <a:pt x="481" y="167"/>
                  </a:lnTo>
                  <a:lnTo>
                    <a:pt x="491" y="195"/>
                  </a:lnTo>
                  <a:lnTo>
                    <a:pt x="497" y="224"/>
                  </a:lnTo>
                  <a:lnTo>
                    <a:pt x="499" y="254"/>
                  </a:lnTo>
                  <a:lnTo>
                    <a:pt x="499" y="284"/>
                  </a:lnTo>
                  <a:lnTo>
                    <a:pt x="498" y="312"/>
                  </a:lnTo>
                  <a:lnTo>
                    <a:pt x="496" y="340"/>
                  </a:lnTo>
                  <a:lnTo>
                    <a:pt x="491" y="365"/>
                  </a:lnTo>
                  <a:lnTo>
                    <a:pt x="487" y="388"/>
                  </a:lnTo>
                  <a:lnTo>
                    <a:pt x="483" y="406"/>
                  </a:lnTo>
                  <a:lnTo>
                    <a:pt x="479" y="420"/>
                  </a:lnTo>
                  <a:lnTo>
                    <a:pt x="477" y="429"/>
                  </a:lnTo>
                  <a:lnTo>
                    <a:pt x="476" y="433"/>
                  </a:lnTo>
                  <a:lnTo>
                    <a:pt x="478" y="458"/>
                  </a:lnTo>
                  <a:lnTo>
                    <a:pt x="476" y="458"/>
                  </a:lnTo>
                  <a:lnTo>
                    <a:pt x="472" y="459"/>
                  </a:lnTo>
                  <a:lnTo>
                    <a:pt x="467" y="459"/>
                  </a:lnTo>
                  <a:lnTo>
                    <a:pt x="461" y="457"/>
                  </a:lnTo>
                  <a:lnTo>
                    <a:pt x="455" y="454"/>
                  </a:lnTo>
                  <a:lnTo>
                    <a:pt x="452" y="446"/>
                  </a:lnTo>
                  <a:lnTo>
                    <a:pt x="450" y="435"/>
                  </a:lnTo>
                  <a:lnTo>
                    <a:pt x="449" y="422"/>
                  </a:lnTo>
                  <a:lnTo>
                    <a:pt x="448" y="403"/>
                  </a:lnTo>
                  <a:lnTo>
                    <a:pt x="444" y="381"/>
                  </a:lnTo>
                  <a:lnTo>
                    <a:pt x="441" y="355"/>
                  </a:lnTo>
                  <a:lnTo>
                    <a:pt x="436" y="327"/>
                  </a:lnTo>
                  <a:lnTo>
                    <a:pt x="431" y="301"/>
                  </a:lnTo>
                  <a:lnTo>
                    <a:pt x="425" y="275"/>
                  </a:lnTo>
                  <a:lnTo>
                    <a:pt x="418" y="251"/>
                  </a:lnTo>
                  <a:lnTo>
                    <a:pt x="412" y="233"/>
                  </a:lnTo>
                  <a:lnTo>
                    <a:pt x="404" y="221"/>
                  </a:lnTo>
                  <a:lnTo>
                    <a:pt x="396" y="216"/>
                  </a:lnTo>
                  <a:lnTo>
                    <a:pt x="385" y="216"/>
                  </a:lnTo>
                  <a:lnTo>
                    <a:pt x="370" y="218"/>
                  </a:lnTo>
                  <a:lnTo>
                    <a:pt x="352" y="223"/>
                  </a:lnTo>
                  <a:lnTo>
                    <a:pt x="331" y="230"/>
                  </a:lnTo>
                  <a:lnTo>
                    <a:pt x="308" y="237"/>
                  </a:lnTo>
                  <a:lnTo>
                    <a:pt x="281" y="243"/>
                  </a:lnTo>
                  <a:lnTo>
                    <a:pt x="252" y="249"/>
                  </a:lnTo>
                  <a:lnTo>
                    <a:pt x="219" y="251"/>
                  </a:lnTo>
                  <a:lnTo>
                    <a:pt x="184" y="252"/>
                  </a:lnTo>
                  <a:lnTo>
                    <a:pt x="147" y="248"/>
                  </a:lnTo>
                  <a:lnTo>
                    <a:pt x="106" y="240"/>
                  </a:lnTo>
                  <a:lnTo>
                    <a:pt x="64" y="226"/>
                  </a:lnTo>
                  <a:lnTo>
                    <a:pt x="41" y="214"/>
                  </a:lnTo>
                  <a:lnTo>
                    <a:pt x="24" y="199"/>
                  </a:lnTo>
                  <a:lnTo>
                    <a:pt x="10" y="179"/>
                  </a:lnTo>
                  <a:lnTo>
                    <a:pt x="2" y="156"/>
                  </a:lnTo>
                  <a:lnTo>
                    <a:pt x="0" y="132"/>
                  </a:lnTo>
                  <a:lnTo>
                    <a:pt x="6" y="106"/>
                  </a:lnTo>
                  <a:lnTo>
                    <a:pt x="13" y="90"/>
                  </a:lnTo>
                  <a:lnTo>
                    <a:pt x="26" y="75"/>
                  </a:lnTo>
                  <a:lnTo>
                    <a:pt x="41" y="60"/>
                  </a:lnTo>
                  <a:lnTo>
                    <a:pt x="62" y="46"/>
                  </a:lnTo>
                  <a:lnTo>
                    <a:pt x="84" y="33"/>
                  </a:lnTo>
                  <a:lnTo>
                    <a:pt x="109" y="22"/>
                  </a:lnTo>
                  <a:lnTo>
                    <a:pt x="135" y="12"/>
                  </a:lnTo>
                  <a:lnTo>
                    <a:pt x="165" y="5"/>
                  </a:lnTo>
                  <a:lnTo>
                    <a:pt x="195" y="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DF42B42E-C7C2-435D-BC0A-B572E5EA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079" y="4183807"/>
              <a:ext cx="23168" cy="33861"/>
            </a:xfrm>
            <a:custGeom>
              <a:avLst/>
              <a:gdLst>
                <a:gd name="T0" fmla="*/ 0 w 26"/>
                <a:gd name="T1" fmla="*/ 0 h 39"/>
                <a:gd name="T2" fmla="*/ 3 w 26"/>
                <a:gd name="T3" fmla="*/ 1 h 39"/>
                <a:gd name="T4" fmla="*/ 8 w 26"/>
                <a:gd name="T5" fmla="*/ 5 h 39"/>
                <a:gd name="T6" fmla="*/ 16 w 26"/>
                <a:gd name="T7" fmla="*/ 14 h 39"/>
                <a:gd name="T8" fmla="*/ 23 w 26"/>
                <a:gd name="T9" fmla="*/ 24 h 39"/>
                <a:gd name="T10" fmla="*/ 26 w 26"/>
                <a:gd name="T11" fmla="*/ 39 h 39"/>
                <a:gd name="T12" fmla="*/ 25 w 26"/>
                <a:gd name="T13" fmla="*/ 38 h 39"/>
                <a:gd name="T14" fmla="*/ 22 w 26"/>
                <a:gd name="T15" fmla="*/ 33 h 39"/>
                <a:gd name="T16" fmla="*/ 17 w 26"/>
                <a:gd name="T17" fmla="*/ 28 h 39"/>
                <a:gd name="T18" fmla="*/ 13 w 26"/>
                <a:gd name="T19" fmla="*/ 22 h 39"/>
                <a:gd name="T20" fmla="*/ 10 w 26"/>
                <a:gd name="T21" fmla="*/ 16 h 39"/>
                <a:gd name="T22" fmla="*/ 8 w 26"/>
                <a:gd name="T23" fmla="*/ 13 h 39"/>
                <a:gd name="T24" fmla="*/ 7 w 26"/>
                <a:gd name="T25" fmla="*/ 10 h 39"/>
                <a:gd name="T26" fmla="*/ 5 w 26"/>
                <a:gd name="T27" fmla="*/ 6 h 39"/>
                <a:gd name="T28" fmla="*/ 4 w 26"/>
                <a:gd name="T29" fmla="*/ 4 h 39"/>
                <a:gd name="T30" fmla="*/ 3 w 26"/>
                <a:gd name="T31" fmla="*/ 2 h 39"/>
                <a:gd name="T32" fmla="*/ 2 w 26"/>
                <a:gd name="T33" fmla="*/ 0 h 39"/>
                <a:gd name="T34" fmla="*/ 0 w 26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4"/>
                  </a:lnTo>
                  <a:lnTo>
                    <a:pt x="23" y="24"/>
                  </a:lnTo>
                  <a:lnTo>
                    <a:pt x="26" y="39"/>
                  </a:lnTo>
                  <a:lnTo>
                    <a:pt x="25" y="38"/>
                  </a:lnTo>
                  <a:lnTo>
                    <a:pt x="22" y="33"/>
                  </a:lnTo>
                  <a:lnTo>
                    <a:pt x="17" y="28"/>
                  </a:lnTo>
                  <a:lnTo>
                    <a:pt x="13" y="22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7" y="10"/>
                  </a:lnTo>
                  <a:lnTo>
                    <a:pt x="5" y="6"/>
                  </a:lnTo>
                  <a:lnTo>
                    <a:pt x="4" y="4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1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EE4D4C9A-E180-4C65-AC2A-4C48C5A72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496" y="4183807"/>
              <a:ext cx="23168" cy="33861"/>
            </a:xfrm>
            <a:custGeom>
              <a:avLst/>
              <a:gdLst>
                <a:gd name="T0" fmla="*/ 26 w 26"/>
                <a:gd name="T1" fmla="*/ 0 h 39"/>
                <a:gd name="T2" fmla="*/ 26 w 26"/>
                <a:gd name="T3" fmla="*/ 0 h 39"/>
                <a:gd name="T4" fmla="*/ 25 w 26"/>
                <a:gd name="T5" fmla="*/ 2 h 39"/>
                <a:gd name="T6" fmla="*/ 23 w 26"/>
                <a:gd name="T7" fmla="*/ 4 h 39"/>
                <a:gd name="T8" fmla="*/ 21 w 26"/>
                <a:gd name="T9" fmla="*/ 6 h 39"/>
                <a:gd name="T10" fmla="*/ 20 w 26"/>
                <a:gd name="T11" fmla="*/ 10 h 39"/>
                <a:gd name="T12" fmla="*/ 18 w 26"/>
                <a:gd name="T13" fmla="*/ 13 h 39"/>
                <a:gd name="T14" fmla="*/ 17 w 26"/>
                <a:gd name="T15" fmla="*/ 16 h 39"/>
                <a:gd name="T16" fmla="*/ 13 w 26"/>
                <a:gd name="T17" fmla="*/ 22 h 39"/>
                <a:gd name="T18" fmla="*/ 10 w 26"/>
                <a:gd name="T19" fmla="*/ 28 h 39"/>
                <a:gd name="T20" fmla="*/ 6 w 26"/>
                <a:gd name="T21" fmla="*/ 33 h 39"/>
                <a:gd name="T22" fmla="*/ 1 w 26"/>
                <a:gd name="T23" fmla="*/ 38 h 39"/>
                <a:gd name="T24" fmla="*/ 0 w 26"/>
                <a:gd name="T25" fmla="*/ 39 h 39"/>
                <a:gd name="T26" fmla="*/ 4 w 26"/>
                <a:gd name="T27" fmla="*/ 24 h 39"/>
                <a:gd name="T28" fmla="*/ 11 w 26"/>
                <a:gd name="T29" fmla="*/ 14 h 39"/>
                <a:gd name="T30" fmla="*/ 18 w 26"/>
                <a:gd name="T31" fmla="*/ 5 h 39"/>
                <a:gd name="T32" fmla="*/ 23 w 26"/>
                <a:gd name="T33" fmla="*/ 1 h 39"/>
                <a:gd name="T34" fmla="*/ 26 w 26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26" y="0"/>
                  </a:lnTo>
                  <a:lnTo>
                    <a:pt x="25" y="2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20" y="10"/>
                  </a:lnTo>
                  <a:lnTo>
                    <a:pt x="18" y="13"/>
                  </a:lnTo>
                  <a:lnTo>
                    <a:pt x="17" y="16"/>
                  </a:lnTo>
                  <a:lnTo>
                    <a:pt x="13" y="22"/>
                  </a:lnTo>
                  <a:lnTo>
                    <a:pt x="10" y="28"/>
                  </a:lnTo>
                  <a:lnTo>
                    <a:pt x="6" y="33"/>
                  </a:lnTo>
                  <a:lnTo>
                    <a:pt x="1" y="38"/>
                  </a:lnTo>
                  <a:lnTo>
                    <a:pt x="0" y="39"/>
                  </a:lnTo>
                  <a:lnTo>
                    <a:pt x="4" y="24"/>
                  </a:lnTo>
                  <a:lnTo>
                    <a:pt x="11" y="14"/>
                  </a:lnTo>
                  <a:lnTo>
                    <a:pt x="18" y="5"/>
                  </a:lnTo>
                  <a:lnTo>
                    <a:pt x="23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191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0EC126F7-DD96-4D85-9477-CEDA61000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058" y="4132125"/>
              <a:ext cx="65940" cy="17821"/>
            </a:xfrm>
            <a:custGeom>
              <a:avLst/>
              <a:gdLst>
                <a:gd name="T0" fmla="*/ 75 w 75"/>
                <a:gd name="T1" fmla="*/ 0 h 22"/>
                <a:gd name="T2" fmla="*/ 74 w 75"/>
                <a:gd name="T3" fmla="*/ 2 h 22"/>
                <a:gd name="T4" fmla="*/ 72 w 75"/>
                <a:gd name="T5" fmla="*/ 5 h 22"/>
                <a:gd name="T6" fmla="*/ 66 w 75"/>
                <a:gd name="T7" fmla="*/ 9 h 22"/>
                <a:gd name="T8" fmla="*/ 58 w 75"/>
                <a:gd name="T9" fmla="*/ 14 h 22"/>
                <a:gd name="T10" fmla="*/ 47 w 75"/>
                <a:gd name="T11" fmla="*/ 18 h 22"/>
                <a:gd name="T12" fmla="*/ 34 w 75"/>
                <a:gd name="T13" fmla="*/ 21 h 22"/>
                <a:gd name="T14" fmla="*/ 18 w 75"/>
                <a:gd name="T15" fmla="*/ 22 h 22"/>
                <a:gd name="T16" fmla="*/ 0 w 75"/>
                <a:gd name="T17" fmla="*/ 18 h 22"/>
                <a:gd name="T18" fmla="*/ 4 w 75"/>
                <a:gd name="T19" fmla="*/ 18 h 22"/>
                <a:gd name="T20" fmla="*/ 14 w 75"/>
                <a:gd name="T21" fmla="*/ 18 h 22"/>
                <a:gd name="T22" fmla="*/ 28 w 75"/>
                <a:gd name="T23" fmla="*/ 17 h 22"/>
                <a:gd name="T24" fmla="*/ 45 w 75"/>
                <a:gd name="T25" fmla="*/ 14 h 22"/>
                <a:gd name="T26" fmla="*/ 62 w 75"/>
                <a:gd name="T27" fmla="*/ 8 h 22"/>
                <a:gd name="T28" fmla="*/ 75 w 7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2">
                  <a:moveTo>
                    <a:pt x="75" y="0"/>
                  </a:moveTo>
                  <a:lnTo>
                    <a:pt x="74" y="2"/>
                  </a:lnTo>
                  <a:lnTo>
                    <a:pt x="72" y="5"/>
                  </a:lnTo>
                  <a:lnTo>
                    <a:pt x="66" y="9"/>
                  </a:lnTo>
                  <a:lnTo>
                    <a:pt x="58" y="14"/>
                  </a:lnTo>
                  <a:lnTo>
                    <a:pt x="47" y="18"/>
                  </a:lnTo>
                  <a:lnTo>
                    <a:pt x="34" y="21"/>
                  </a:lnTo>
                  <a:lnTo>
                    <a:pt x="18" y="22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4" y="18"/>
                  </a:lnTo>
                  <a:lnTo>
                    <a:pt x="28" y="17"/>
                  </a:lnTo>
                  <a:lnTo>
                    <a:pt x="45" y="14"/>
                  </a:lnTo>
                  <a:lnTo>
                    <a:pt x="62" y="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191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F8E4FD04-28BD-4997-B43D-0087C937F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964" y="4132125"/>
              <a:ext cx="67721" cy="17821"/>
            </a:xfrm>
            <a:custGeom>
              <a:avLst/>
              <a:gdLst>
                <a:gd name="T0" fmla="*/ 0 w 76"/>
                <a:gd name="T1" fmla="*/ 0 h 22"/>
                <a:gd name="T2" fmla="*/ 14 w 76"/>
                <a:gd name="T3" fmla="*/ 8 h 22"/>
                <a:gd name="T4" fmla="*/ 31 w 76"/>
                <a:gd name="T5" fmla="*/ 14 h 22"/>
                <a:gd name="T6" fmla="*/ 47 w 76"/>
                <a:gd name="T7" fmla="*/ 17 h 22"/>
                <a:gd name="T8" fmla="*/ 61 w 76"/>
                <a:gd name="T9" fmla="*/ 18 h 22"/>
                <a:gd name="T10" fmla="*/ 71 w 76"/>
                <a:gd name="T11" fmla="*/ 18 h 22"/>
                <a:gd name="T12" fmla="*/ 76 w 76"/>
                <a:gd name="T13" fmla="*/ 18 h 22"/>
                <a:gd name="T14" fmla="*/ 57 w 76"/>
                <a:gd name="T15" fmla="*/ 22 h 22"/>
                <a:gd name="T16" fmla="*/ 41 w 76"/>
                <a:gd name="T17" fmla="*/ 21 h 22"/>
                <a:gd name="T18" fmla="*/ 28 w 76"/>
                <a:gd name="T19" fmla="*/ 18 h 22"/>
                <a:gd name="T20" fmla="*/ 18 w 76"/>
                <a:gd name="T21" fmla="*/ 14 h 22"/>
                <a:gd name="T22" fmla="*/ 10 w 76"/>
                <a:gd name="T23" fmla="*/ 9 h 22"/>
                <a:gd name="T24" fmla="*/ 4 w 76"/>
                <a:gd name="T25" fmla="*/ 5 h 22"/>
                <a:gd name="T26" fmla="*/ 1 w 76"/>
                <a:gd name="T27" fmla="*/ 2 h 22"/>
                <a:gd name="T28" fmla="*/ 0 w 76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22">
                  <a:moveTo>
                    <a:pt x="0" y="0"/>
                  </a:moveTo>
                  <a:lnTo>
                    <a:pt x="14" y="8"/>
                  </a:lnTo>
                  <a:lnTo>
                    <a:pt x="31" y="14"/>
                  </a:lnTo>
                  <a:lnTo>
                    <a:pt x="47" y="17"/>
                  </a:lnTo>
                  <a:lnTo>
                    <a:pt x="61" y="18"/>
                  </a:lnTo>
                  <a:lnTo>
                    <a:pt x="71" y="18"/>
                  </a:lnTo>
                  <a:lnTo>
                    <a:pt x="76" y="18"/>
                  </a:lnTo>
                  <a:lnTo>
                    <a:pt x="57" y="22"/>
                  </a:lnTo>
                  <a:lnTo>
                    <a:pt x="41" y="21"/>
                  </a:lnTo>
                  <a:lnTo>
                    <a:pt x="28" y="18"/>
                  </a:lnTo>
                  <a:lnTo>
                    <a:pt x="18" y="14"/>
                  </a:lnTo>
                  <a:lnTo>
                    <a:pt x="10" y="9"/>
                  </a:lnTo>
                  <a:lnTo>
                    <a:pt x="4" y="5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1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24D44973-E0EA-4280-A3EF-117A3203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725" y="4297863"/>
              <a:ext cx="413456" cy="381377"/>
            </a:xfrm>
            <a:custGeom>
              <a:avLst/>
              <a:gdLst>
                <a:gd name="T0" fmla="*/ 388 w 463"/>
                <a:gd name="T1" fmla="*/ 0 h 427"/>
                <a:gd name="T2" fmla="*/ 391 w 463"/>
                <a:gd name="T3" fmla="*/ 0 h 427"/>
                <a:gd name="T4" fmla="*/ 399 w 463"/>
                <a:gd name="T5" fmla="*/ 0 h 427"/>
                <a:gd name="T6" fmla="*/ 412 w 463"/>
                <a:gd name="T7" fmla="*/ 0 h 427"/>
                <a:gd name="T8" fmla="*/ 426 w 463"/>
                <a:gd name="T9" fmla="*/ 1 h 427"/>
                <a:gd name="T10" fmla="*/ 442 w 463"/>
                <a:gd name="T11" fmla="*/ 1 h 427"/>
                <a:gd name="T12" fmla="*/ 456 w 463"/>
                <a:gd name="T13" fmla="*/ 4 h 427"/>
                <a:gd name="T14" fmla="*/ 456 w 463"/>
                <a:gd name="T15" fmla="*/ 6 h 427"/>
                <a:gd name="T16" fmla="*/ 459 w 463"/>
                <a:gd name="T17" fmla="*/ 15 h 427"/>
                <a:gd name="T18" fmla="*/ 460 w 463"/>
                <a:gd name="T19" fmla="*/ 27 h 427"/>
                <a:gd name="T20" fmla="*/ 462 w 463"/>
                <a:gd name="T21" fmla="*/ 45 h 427"/>
                <a:gd name="T22" fmla="*/ 463 w 463"/>
                <a:gd name="T23" fmla="*/ 66 h 427"/>
                <a:gd name="T24" fmla="*/ 463 w 463"/>
                <a:gd name="T25" fmla="*/ 90 h 427"/>
                <a:gd name="T26" fmla="*/ 462 w 463"/>
                <a:gd name="T27" fmla="*/ 117 h 427"/>
                <a:gd name="T28" fmla="*/ 459 w 463"/>
                <a:gd name="T29" fmla="*/ 146 h 427"/>
                <a:gd name="T30" fmla="*/ 453 w 463"/>
                <a:gd name="T31" fmla="*/ 175 h 427"/>
                <a:gd name="T32" fmla="*/ 445 w 463"/>
                <a:gd name="T33" fmla="*/ 206 h 427"/>
                <a:gd name="T34" fmla="*/ 434 w 463"/>
                <a:gd name="T35" fmla="*/ 236 h 427"/>
                <a:gd name="T36" fmla="*/ 419 w 463"/>
                <a:gd name="T37" fmla="*/ 266 h 427"/>
                <a:gd name="T38" fmla="*/ 400 w 463"/>
                <a:gd name="T39" fmla="*/ 295 h 427"/>
                <a:gd name="T40" fmla="*/ 377 w 463"/>
                <a:gd name="T41" fmla="*/ 323 h 427"/>
                <a:gd name="T42" fmla="*/ 349 w 463"/>
                <a:gd name="T43" fmla="*/ 349 h 427"/>
                <a:gd name="T44" fmla="*/ 313 w 463"/>
                <a:gd name="T45" fmla="*/ 374 h 427"/>
                <a:gd name="T46" fmla="*/ 277 w 463"/>
                <a:gd name="T47" fmla="*/ 393 h 427"/>
                <a:gd name="T48" fmla="*/ 241 w 463"/>
                <a:gd name="T49" fmla="*/ 407 h 427"/>
                <a:gd name="T50" fmla="*/ 207 w 463"/>
                <a:gd name="T51" fmla="*/ 417 h 427"/>
                <a:gd name="T52" fmla="*/ 173 w 463"/>
                <a:gd name="T53" fmla="*/ 423 h 427"/>
                <a:gd name="T54" fmla="*/ 141 w 463"/>
                <a:gd name="T55" fmla="*/ 426 h 427"/>
                <a:gd name="T56" fmla="*/ 112 w 463"/>
                <a:gd name="T57" fmla="*/ 427 h 427"/>
                <a:gd name="T58" fmla="*/ 85 w 463"/>
                <a:gd name="T59" fmla="*/ 425 h 427"/>
                <a:gd name="T60" fmla="*/ 60 w 463"/>
                <a:gd name="T61" fmla="*/ 423 h 427"/>
                <a:gd name="T62" fmla="*/ 39 w 463"/>
                <a:gd name="T63" fmla="*/ 419 h 427"/>
                <a:gd name="T64" fmla="*/ 22 w 463"/>
                <a:gd name="T65" fmla="*/ 415 h 427"/>
                <a:gd name="T66" fmla="*/ 10 w 463"/>
                <a:gd name="T67" fmla="*/ 412 h 427"/>
                <a:gd name="T68" fmla="*/ 2 w 463"/>
                <a:gd name="T69" fmla="*/ 408 h 427"/>
                <a:gd name="T70" fmla="*/ 0 w 463"/>
                <a:gd name="T71" fmla="*/ 407 h 427"/>
                <a:gd name="T72" fmla="*/ 9 w 463"/>
                <a:gd name="T73" fmla="*/ 294 h 427"/>
                <a:gd name="T74" fmla="*/ 12 w 463"/>
                <a:gd name="T75" fmla="*/ 295 h 427"/>
                <a:gd name="T76" fmla="*/ 20 w 463"/>
                <a:gd name="T77" fmla="*/ 299 h 427"/>
                <a:gd name="T78" fmla="*/ 33 w 463"/>
                <a:gd name="T79" fmla="*/ 302 h 427"/>
                <a:gd name="T80" fmla="*/ 51 w 463"/>
                <a:gd name="T81" fmla="*/ 307 h 427"/>
                <a:gd name="T82" fmla="*/ 71 w 463"/>
                <a:gd name="T83" fmla="*/ 311 h 427"/>
                <a:gd name="T84" fmla="*/ 95 w 463"/>
                <a:gd name="T85" fmla="*/ 316 h 427"/>
                <a:gd name="T86" fmla="*/ 122 w 463"/>
                <a:gd name="T87" fmla="*/ 318 h 427"/>
                <a:gd name="T88" fmla="*/ 150 w 463"/>
                <a:gd name="T89" fmla="*/ 319 h 427"/>
                <a:gd name="T90" fmla="*/ 178 w 463"/>
                <a:gd name="T91" fmla="*/ 318 h 427"/>
                <a:gd name="T92" fmla="*/ 208 w 463"/>
                <a:gd name="T93" fmla="*/ 313 h 427"/>
                <a:gd name="T94" fmla="*/ 236 w 463"/>
                <a:gd name="T95" fmla="*/ 306 h 427"/>
                <a:gd name="T96" fmla="*/ 265 w 463"/>
                <a:gd name="T97" fmla="*/ 294 h 427"/>
                <a:gd name="T98" fmla="*/ 291 w 463"/>
                <a:gd name="T99" fmla="*/ 278 h 427"/>
                <a:gd name="T100" fmla="*/ 315 w 463"/>
                <a:gd name="T101" fmla="*/ 256 h 427"/>
                <a:gd name="T102" fmla="*/ 339 w 463"/>
                <a:gd name="T103" fmla="*/ 228 h 427"/>
                <a:gd name="T104" fmla="*/ 356 w 463"/>
                <a:gd name="T105" fmla="*/ 198 h 427"/>
                <a:gd name="T106" fmla="*/ 369 w 463"/>
                <a:gd name="T107" fmla="*/ 167 h 427"/>
                <a:gd name="T108" fmla="*/ 378 w 463"/>
                <a:gd name="T109" fmla="*/ 136 h 427"/>
                <a:gd name="T110" fmla="*/ 385 w 463"/>
                <a:gd name="T111" fmla="*/ 105 h 427"/>
                <a:gd name="T112" fmla="*/ 388 w 463"/>
                <a:gd name="T113" fmla="*/ 77 h 427"/>
                <a:gd name="T114" fmla="*/ 389 w 463"/>
                <a:gd name="T115" fmla="*/ 53 h 427"/>
                <a:gd name="T116" fmla="*/ 389 w 463"/>
                <a:gd name="T117" fmla="*/ 30 h 427"/>
                <a:gd name="T118" fmla="*/ 389 w 463"/>
                <a:gd name="T119" fmla="*/ 15 h 427"/>
                <a:gd name="T120" fmla="*/ 388 w 463"/>
                <a:gd name="T121" fmla="*/ 4 h 427"/>
                <a:gd name="T122" fmla="*/ 388 w 463"/>
                <a:gd name="T12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3" h="427">
                  <a:moveTo>
                    <a:pt x="388" y="0"/>
                  </a:moveTo>
                  <a:lnTo>
                    <a:pt x="391" y="0"/>
                  </a:lnTo>
                  <a:lnTo>
                    <a:pt x="399" y="0"/>
                  </a:lnTo>
                  <a:lnTo>
                    <a:pt x="412" y="0"/>
                  </a:lnTo>
                  <a:lnTo>
                    <a:pt x="426" y="1"/>
                  </a:lnTo>
                  <a:lnTo>
                    <a:pt x="442" y="1"/>
                  </a:lnTo>
                  <a:lnTo>
                    <a:pt x="456" y="4"/>
                  </a:lnTo>
                  <a:lnTo>
                    <a:pt x="456" y="6"/>
                  </a:lnTo>
                  <a:lnTo>
                    <a:pt x="459" y="15"/>
                  </a:lnTo>
                  <a:lnTo>
                    <a:pt x="460" y="27"/>
                  </a:lnTo>
                  <a:lnTo>
                    <a:pt x="462" y="45"/>
                  </a:lnTo>
                  <a:lnTo>
                    <a:pt x="463" y="66"/>
                  </a:lnTo>
                  <a:lnTo>
                    <a:pt x="463" y="90"/>
                  </a:lnTo>
                  <a:lnTo>
                    <a:pt x="462" y="117"/>
                  </a:lnTo>
                  <a:lnTo>
                    <a:pt x="459" y="146"/>
                  </a:lnTo>
                  <a:lnTo>
                    <a:pt x="453" y="175"/>
                  </a:lnTo>
                  <a:lnTo>
                    <a:pt x="445" y="206"/>
                  </a:lnTo>
                  <a:lnTo>
                    <a:pt x="434" y="236"/>
                  </a:lnTo>
                  <a:lnTo>
                    <a:pt x="419" y="266"/>
                  </a:lnTo>
                  <a:lnTo>
                    <a:pt x="400" y="295"/>
                  </a:lnTo>
                  <a:lnTo>
                    <a:pt x="377" y="323"/>
                  </a:lnTo>
                  <a:lnTo>
                    <a:pt x="349" y="349"/>
                  </a:lnTo>
                  <a:lnTo>
                    <a:pt x="313" y="374"/>
                  </a:lnTo>
                  <a:lnTo>
                    <a:pt x="277" y="393"/>
                  </a:lnTo>
                  <a:lnTo>
                    <a:pt x="241" y="407"/>
                  </a:lnTo>
                  <a:lnTo>
                    <a:pt x="207" y="417"/>
                  </a:lnTo>
                  <a:lnTo>
                    <a:pt x="173" y="423"/>
                  </a:lnTo>
                  <a:lnTo>
                    <a:pt x="141" y="426"/>
                  </a:lnTo>
                  <a:lnTo>
                    <a:pt x="112" y="427"/>
                  </a:lnTo>
                  <a:lnTo>
                    <a:pt x="85" y="425"/>
                  </a:lnTo>
                  <a:lnTo>
                    <a:pt x="60" y="423"/>
                  </a:lnTo>
                  <a:lnTo>
                    <a:pt x="39" y="419"/>
                  </a:lnTo>
                  <a:lnTo>
                    <a:pt x="22" y="415"/>
                  </a:lnTo>
                  <a:lnTo>
                    <a:pt x="10" y="412"/>
                  </a:lnTo>
                  <a:lnTo>
                    <a:pt x="2" y="408"/>
                  </a:lnTo>
                  <a:lnTo>
                    <a:pt x="0" y="407"/>
                  </a:lnTo>
                  <a:lnTo>
                    <a:pt x="9" y="294"/>
                  </a:lnTo>
                  <a:lnTo>
                    <a:pt x="12" y="295"/>
                  </a:lnTo>
                  <a:lnTo>
                    <a:pt x="20" y="299"/>
                  </a:lnTo>
                  <a:lnTo>
                    <a:pt x="33" y="302"/>
                  </a:lnTo>
                  <a:lnTo>
                    <a:pt x="51" y="307"/>
                  </a:lnTo>
                  <a:lnTo>
                    <a:pt x="71" y="311"/>
                  </a:lnTo>
                  <a:lnTo>
                    <a:pt x="95" y="316"/>
                  </a:lnTo>
                  <a:lnTo>
                    <a:pt x="122" y="318"/>
                  </a:lnTo>
                  <a:lnTo>
                    <a:pt x="150" y="319"/>
                  </a:lnTo>
                  <a:lnTo>
                    <a:pt x="178" y="318"/>
                  </a:lnTo>
                  <a:lnTo>
                    <a:pt x="208" y="313"/>
                  </a:lnTo>
                  <a:lnTo>
                    <a:pt x="236" y="306"/>
                  </a:lnTo>
                  <a:lnTo>
                    <a:pt x="265" y="294"/>
                  </a:lnTo>
                  <a:lnTo>
                    <a:pt x="291" y="278"/>
                  </a:lnTo>
                  <a:lnTo>
                    <a:pt x="315" y="256"/>
                  </a:lnTo>
                  <a:lnTo>
                    <a:pt x="339" y="228"/>
                  </a:lnTo>
                  <a:lnTo>
                    <a:pt x="356" y="198"/>
                  </a:lnTo>
                  <a:lnTo>
                    <a:pt x="369" y="167"/>
                  </a:lnTo>
                  <a:lnTo>
                    <a:pt x="378" y="136"/>
                  </a:lnTo>
                  <a:lnTo>
                    <a:pt x="385" y="105"/>
                  </a:lnTo>
                  <a:lnTo>
                    <a:pt x="388" y="77"/>
                  </a:lnTo>
                  <a:lnTo>
                    <a:pt x="389" y="53"/>
                  </a:lnTo>
                  <a:lnTo>
                    <a:pt x="389" y="30"/>
                  </a:lnTo>
                  <a:lnTo>
                    <a:pt x="389" y="15"/>
                  </a:lnTo>
                  <a:lnTo>
                    <a:pt x="388" y="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9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2CDC890F-9A9D-4726-B9A5-E2EAC2ED6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722" y="4540234"/>
              <a:ext cx="349299" cy="600581"/>
            </a:xfrm>
            <a:custGeom>
              <a:avLst/>
              <a:gdLst>
                <a:gd name="T0" fmla="*/ 108 w 392"/>
                <a:gd name="T1" fmla="*/ 0 h 674"/>
                <a:gd name="T2" fmla="*/ 128 w 392"/>
                <a:gd name="T3" fmla="*/ 1 h 674"/>
                <a:gd name="T4" fmla="*/ 145 w 392"/>
                <a:gd name="T5" fmla="*/ 6 h 674"/>
                <a:gd name="T6" fmla="*/ 160 w 392"/>
                <a:gd name="T7" fmla="*/ 11 h 674"/>
                <a:gd name="T8" fmla="*/ 172 w 392"/>
                <a:gd name="T9" fmla="*/ 19 h 674"/>
                <a:gd name="T10" fmla="*/ 182 w 392"/>
                <a:gd name="T11" fmla="*/ 26 h 674"/>
                <a:gd name="T12" fmla="*/ 190 w 392"/>
                <a:gd name="T13" fmla="*/ 32 h 674"/>
                <a:gd name="T14" fmla="*/ 195 w 392"/>
                <a:gd name="T15" fmla="*/ 39 h 674"/>
                <a:gd name="T16" fmla="*/ 199 w 392"/>
                <a:gd name="T17" fmla="*/ 43 h 674"/>
                <a:gd name="T18" fmla="*/ 200 w 392"/>
                <a:gd name="T19" fmla="*/ 45 h 674"/>
                <a:gd name="T20" fmla="*/ 201 w 392"/>
                <a:gd name="T21" fmla="*/ 43 h 674"/>
                <a:gd name="T22" fmla="*/ 206 w 392"/>
                <a:gd name="T23" fmla="*/ 38 h 674"/>
                <a:gd name="T24" fmla="*/ 213 w 392"/>
                <a:gd name="T25" fmla="*/ 31 h 674"/>
                <a:gd name="T26" fmla="*/ 223 w 392"/>
                <a:gd name="T27" fmla="*/ 23 h 674"/>
                <a:gd name="T28" fmla="*/ 236 w 392"/>
                <a:gd name="T29" fmla="*/ 16 h 674"/>
                <a:gd name="T30" fmla="*/ 251 w 392"/>
                <a:gd name="T31" fmla="*/ 9 h 674"/>
                <a:gd name="T32" fmla="*/ 269 w 392"/>
                <a:gd name="T33" fmla="*/ 3 h 674"/>
                <a:gd name="T34" fmla="*/ 288 w 392"/>
                <a:gd name="T35" fmla="*/ 1 h 674"/>
                <a:gd name="T36" fmla="*/ 311 w 392"/>
                <a:gd name="T37" fmla="*/ 2 h 674"/>
                <a:gd name="T38" fmla="*/ 334 w 392"/>
                <a:gd name="T39" fmla="*/ 8 h 674"/>
                <a:gd name="T40" fmla="*/ 359 w 392"/>
                <a:gd name="T41" fmla="*/ 19 h 674"/>
                <a:gd name="T42" fmla="*/ 360 w 392"/>
                <a:gd name="T43" fmla="*/ 23 h 674"/>
                <a:gd name="T44" fmla="*/ 360 w 392"/>
                <a:gd name="T45" fmla="*/ 35 h 674"/>
                <a:gd name="T46" fmla="*/ 361 w 392"/>
                <a:gd name="T47" fmla="*/ 53 h 674"/>
                <a:gd name="T48" fmla="*/ 363 w 392"/>
                <a:gd name="T49" fmla="*/ 77 h 674"/>
                <a:gd name="T50" fmla="*/ 366 w 392"/>
                <a:gd name="T51" fmla="*/ 107 h 674"/>
                <a:gd name="T52" fmla="*/ 368 w 392"/>
                <a:gd name="T53" fmla="*/ 142 h 674"/>
                <a:gd name="T54" fmla="*/ 370 w 392"/>
                <a:gd name="T55" fmla="*/ 180 h 674"/>
                <a:gd name="T56" fmla="*/ 372 w 392"/>
                <a:gd name="T57" fmla="*/ 221 h 674"/>
                <a:gd name="T58" fmla="*/ 376 w 392"/>
                <a:gd name="T59" fmla="*/ 265 h 674"/>
                <a:gd name="T60" fmla="*/ 378 w 392"/>
                <a:gd name="T61" fmla="*/ 310 h 674"/>
                <a:gd name="T62" fmla="*/ 381 w 392"/>
                <a:gd name="T63" fmla="*/ 356 h 674"/>
                <a:gd name="T64" fmla="*/ 383 w 392"/>
                <a:gd name="T65" fmla="*/ 402 h 674"/>
                <a:gd name="T66" fmla="*/ 386 w 392"/>
                <a:gd name="T67" fmla="*/ 447 h 674"/>
                <a:gd name="T68" fmla="*/ 388 w 392"/>
                <a:gd name="T69" fmla="*/ 491 h 674"/>
                <a:gd name="T70" fmla="*/ 389 w 392"/>
                <a:gd name="T71" fmla="*/ 534 h 674"/>
                <a:gd name="T72" fmla="*/ 391 w 392"/>
                <a:gd name="T73" fmla="*/ 573 h 674"/>
                <a:gd name="T74" fmla="*/ 392 w 392"/>
                <a:gd name="T75" fmla="*/ 607 h 674"/>
                <a:gd name="T76" fmla="*/ 392 w 392"/>
                <a:gd name="T77" fmla="*/ 638 h 674"/>
                <a:gd name="T78" fmla="*/ 241 w 392"/>
                <a:gd name="T79" fmla="*/ 674 h 674"/>
                <a:gd name="T80" fmla="*/ 164 w 392"/>
                <a:gd name="T81" fmla="*/ 674 h 674"/>
                <a:gd name="T82" fmla="*/ 0 w 392"/>
                <a:gd name="T83" fmla="*/ 639 h 674"/>
                <a:gd name="T84" fmla="*/ 1 w 392"/>
                <a:gd name="T85" fmla="*/ 608 h 674"/>
                <a:gd name="T86" fmla="*/ 2 w 392"/>
                <a:gd name="T87" fmla="*/ 573 h 674"/>
                <a:gd name="T88" fmla="*/ 3 w 392"/>
                <a:gd name="T89" fmla="*/ 534 h 674"/>
                <a:gd name="T90" fmla="*/ 5 w 392"/>
                <a:gd name="T91" fmla="*/ 492 h 674"/>
                <a:gd name="T92" fmla="*/ 8 w 392"/>
                <a:gd name="T93" fmla="*/ 449 h 674"/>
                <a:gd name="T94" fmla="*/ 10 w 392"/>
                <a:gd name="T95" fmla="*/ 403 h 674"/>
                <a:gd name="T96" fmla="*/ 12 w 392"/>
                <a:gd name="T97" fmla="*/ 357 h 674"/>
                <a:gd name="T98" fmla="*/ 14 w 392"/>
                <a:gd name="T99" fmla="*/ 311 h 674"/>
                <a:gd name="T100" fmla="*/ 18 w 392"/>
                <a:gd name="T101" fmla="*/ 265 h 674"/>
                <a:gd name="T102" fmla="*/ 20 w 392"/>
                <a:gd name="T103" fmla="*/ 221 h 674"/>
                <a:gd name="T104" fmla="*/ 23 w 392"/>
                <a:gd name="T105" fmla="*/ 180 h 674"/>
                <a:gd name="T106" fmla="*/ 25 w 392"/>
                <a:gd name="T107" fmla="*/ 142 h 674"/>
                <a:gd name="T108" fmla="*/ 28 w 392"/>
                <a:gd name="T109" fmla="*/ 107 h 674"/>
                <a:gd name="T110" fmla="*/ 30 w 392"/>
                <a:gd name="T111" fmla="*/ 77 h 674"/>
                <a:gd name="T112" fmla="*/ 31 w 392"/>
                <a:gd name="T113" fmla="*/ 53 h 674"/>
                <a:gd name="T114" fmla="*/ 32 w 392"/>
                <a:gd name="T115" fmla="*/ 35 h 674"/>
                <a:gd name="T116" fmla="*/ 33 w 392"/>
                <a:gd name="T117" fmla="*/ 23 h 674"/>
                <a:gd name="T118" fmla="*/ 33 w 392"/>
                <a:gd name="T119" fmla="*/ 19 h 674"/>
                <a:gd name="T120" fmla="*/ 61 w 392"/>
                <a:gd name="T121" fmla="*/ 8 h 674"/>
                <a:gd name="T122" fmla="*/ 86 w 392"/>
                <a:gd name="T123" fmla="*/ 2 h 674"/>
                <a:gd name="T124" fmla="*/ 108 w 392"/>
                <a:gd name="T125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2" h="674">
                  <a:moveTo>
                    <a:pt x="108" y="0"/>
                  </a:moveTo>
                  <a:lnTo>
                    <a:pt x="128" y="1"/>
                  </a:lnTo>
                  <a:lnTo>
                    <a:pt x="145" y="6"/>
                  </a:lnTo>
                  <a:lnTo>
                    <a:pt x="160" y="11"/>
                  </a:lnTo>
                  <a:lnTo>
                    <a:pt x="172" y="19"/>
                  </a:lnTo>
                  <a:lnTo>
                    <a:pt x="182" y="26"/>
                  </a:lnTo>
                  <a:lnTo>
                    <a:pt x="190" y="32"/>
                  </a:lnTo>
                  <a:lnTo>
                    <a:pt x="195" y="39"/>
                  </a:lnTo>
                  <a:lnTo>
                    <a:pt x="199" y="43"/>
                  </a:lnTo>
                  <a:lnTo>
                    <a:pt x="200" y="45"/>
                  </a:lnTo>
                  <a:lnTo>
                    <a:pt x="201" y="43"/>
                  </a:lnTo>
                  <a:lnTo>
                    <a:pt x="206" y="38"/>
                  </a:lnTo>
                  <a:lnTo>
                    <a:pt x="213" y="31"/>
                  </a:lnTo>
                  <a:lnTo>
                    <a:pt x="223" y="23"/>
                  </a:lnTo>
                  <a:lnTo>
                    <a:pt x="236" y="16"/>
                  </a:lnTo>
                  <a:lnTo>
                    <a:pt x="251" y="9"/>
                  </a:lnTo>
                  <a:lnTo>
                    <a:pt x="269" y="3"/>
                  </a:lnTo>
                  <a:lnTo>
                    <a:pt x="288" y="1"/>
                  </a:lnTo>
                  <a:lnTo>
                    <a:pt x="311" y="2"/>
                  </a:lnTo>
                  <a:lnTo>
                    <a:pt x="334" y="8"/>
                  </a:lnTo>
                  <a:lnTo>
                    <a:pt x="359" y="19"/>
                  </a:lnTo>
                  <a:lnTo>
                    <a:pt x="360" y="23"/>
                  </a:lnTo>
                  <a:lnTo>
                    <a:pt x="360" y="35"/>
                  </a:lnTo>
                  <a:lnTo>
                    <a:pt x="361" y="53"/>
                  </a:lnTo>
                  <a:lnTo>
                    <a:pt x="363" y="77"/>
                  </a:lnTo>
                  <a:lnTo>
                    <a:pt x="366" y="107"/>
                  </a:lnTo>
                  <a:lnTo>
                    <a:pt x="368" y="142"/>
                  </a:lnTo>
                  <a:lnTo>
                    <a:pt x="370" y="180"/>
                  </a:lnTo>
                  <a:lnTo>
                    <a:pt x="372" y="221"/>
                  </a:lnTo>
                  <a:lnTo>
                    <a:pt x="376" y="265"/>
                  </a:lnTo>
                  <a:lnTo>
                    <a:pt x="378" y="310"/>
                  </a:lnTo>
                  <a:lnTo>
                    <a:pt x="381" y="356"/>
                  </a:lnTo>
                  <a:lnTo>
                    <a:pt x="383" y="402"/>
                  </a:lnTo>
                  <a:lnTo>
                    <a:pt x="386" y="447"/>
                  </a:lnTo>
                  <a:lnTo>
                    <a:pt x="388" y="491"/>
                  </a:lnTo>
                  <a:lnTo>
                    <a:pt x="389" y="534"/>
                  </a:lnTo>
                  <a:lnTo>
                    <a:pt x="391" y="573"/>
                  </a:lnTo>
                  <a:lnTo>
                    <a:pt x="392" y="607"/>
                  </a:lnTo>
                  <a:lnTo>
                    <a:pt x="392" y="638"/>
                  </a:lnTo>
                  <a:lnTo>
                    <a:pt x="241" y="674"/>
                  </a:lnTo>
                  <a:lnTo>
                    <a:pt x="164" y="674"/>
                  </a:lnTo>
                  <a:lnTo>
                    <a:pt x="0" y="639"/>
                  </a:lnTo>
                  <a:lnTo>
                    <a:pt x="1" y="608"/>
                  </a:lnTo>
                  <a:lnTo>
                    <a:pt x="2" y="573"/>
                  </a:lnTo>
                  <a:lnTo>
                    <a:pt x="3" y="534"/>
                  </a:lnTo>
                  <a:lnTo>
                    <a:pt x="5" y="492"/>
                  </a:lnTo>
                  <a:lnTo>
                    <a:pt x="8" y="449"/>
                  </a:lnTo>
                  <a:lnTo>
                    <a:pt x="10" y="403"/>
                  </a:lnTo>
                  <a:lnTo>
                    <a:pt x="12" y="357"/>
                  </a:lnTo>
                  <a:lnTo>
                    <a:pt x="14" y="311"/>
                  </a:lnTo>
                  <a:lnTo>
                    <a:pt x="18" y="265"/>
                  </a:lnTo>
                  <a:lnTo>
                    <a:pt x="20" y="221"/>
                  </a:lnTo>
                  <a:lnTo>
                    <a:pt x="23" y="180"/>
                  </a:lnTo>
                  <a:lnTo>
                    <a:pt x="25" y="142"/>
                  </a:lnTo>
                  <a:lnTo>
                    <a:pt x="28" y="107"/>
                  </a:lnTo>
                  <a:lnTo>
                    <a:pt x="30" y="77"/>
                  </a:lnTo>
                  <a:lnTo>
                    <a:pt x="31" y="53"/>
                  </a:lnTo>
                  <a:lnTo>
                    <a:pt x="32" y="35"/>
                  </a:lnTo>
                  <a:lnTo>
                    <a:pt x="33" y="23"/>
                  </a:lnTo>
                  <a:lnTo>
                    <a:pt x="33" y="19"/>
                  </a:lnTo>
                  <a:lnTo>
                    <a:pt x="61" y="8"/>
                  </a:lnTo>
                  <a:lnTo>
                    <a:pt x="86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D0C6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747911CE-90F9-4C4E-9475-4833EE33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936" y="4515284"/>
              <a:ext cx="73068" cy="101582"/>
            </a:xfrm>
            <a:custGeom>
              <a:avLst/>
              <a:gdLst>
                <a:gd name="T0" fmla="*/ 51 w 83"/>
                <a:gd name="T1" fmla="*/ 0 h 113"/>
                <a:gd name="T2" fmla="*/ 83 w 83"/>
                <a:gd name="T3" fmla="*/ 28 h 113"/>
                <a:gd name="T4" fmla="*/ 48 w 83"/>
                <a:gd name="T5" fmla="*/ 113 h 113"/>
                <a:gd name="T6" fmla="*/ 0 w 83"/>
                <a:gd name="T7" fmla="*/ 73 h 113"/>
                <a:gd name="T8" fmla="*/ 51 w 83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13">
                  <a:moveTo>
                    <a:pt x="51" y="0"/>
                  </a:moveTo>
                  <a:lnTo>
                    <a:pt x="83" y="28"/>
                  </a:lnTo>
                  <a:lnTo>
                    <a:pt x="48" y="113"/>
                  </a:lnTo>
                  <a:lnTo>
                    <a:pt x="0" y="7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2D6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197B5074-2CFB-4D07-8007-C55175F28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398" y="5012501"/>
              <a:ext cx="181778" cy="142571"/>
            </a:xfrm>
            <a:custGeom>
              <a:avLst/>
              <a:gdLst>
                <a:gd name="T0" fmla="*/ 36 w 205"/>
                <a:gd name="T1" fmla="*/ 0 h 159"/>
                <a:gd name="T2" fmla="*/ 37 w 205"/>
                <a:gd name="T3" fmla="*/ 2 h 159"/>
                <a:gd name="T4" fmla="*/ 42 w 205"/>
                <a:gd name="T5" fmla="*/ 7 h 159"/>
                <a:gd name="T6" fmla="*/ 49 w 205"/>
                <a:gd name="T7" fmla="*/ 12 h 159"/>
                <a:gd name="T8" fmla="*/ 58 w 205"/>
                <a:gd name="T9" fmla="*/ 19 h 159"/>
                <a:gd name="T10" fmla="*/ 70 w 205"/>
                <a:gd name="T11" fmla="*/ 26 h 159"/>
                <a:gd name="T12" fmla="*/ 83 w 205"/>
                <a:gd name="T13" fmla="*/ 30 h 159"/>
                <a:gd name="T14" fmla="*/ 98 w 205"/>
                <a:gd name="T15" fmla="*/ 33 h 159"/>
                <a:gd name="T16" fmla="*/ 100 w 205"/>
                <a:gd name="T17" fmla="*/ 33 h 159"/>
                <a:gd name="T18" fmla="*/ 105 w 205"/>
                <a:gd name="T19" fmla="*/ 33 h 159"/>
                <a:gd name="T20" fmla="*/ 115 w 205"/>
                <a:gd name="T21" fmla="*/ 32 h 159"/>
                <a:gd name="T22" fmla="*/ 131 w 205"/>
                <a:gd name="T23" fmla="*/ 30 h 159"/>
                <a:gd name="T24" fmla="*/ 152 w 205"/>
                <a:gd name="T25" fmla="*/ 27 h 159"/>
                <a:gd name="T26" fmla="*/ 164 w 205"/>
                <a:gd name="T27" fmla="*/ 25 h 159"/>
                <a:gd name="T28" fmla="*/ 174 w 205"/>
                <a:gd name="T29" fmla="*/ 23 h 159"/>
                <a:gd name="T30" fmla="*/ 180 w 205"/>
                <a:gd name="T31" fmla="*/ 21 h 159"/>
                <a:gd name="T32" fmla="*/ 184 w 205"/>
                <a:gd name="T33" fmla="*/ 21 h 159"/>
                <a:gd name="T34" fmla="*/ 186 w 205"/>
                <a:gd name="T35" fmla="*/ 24 h 159"/>
                <a:gd name="T36" fmla="*/ 184 w 205"/>
                <a:gd name="T37" fmla="*/ 28 h 159"/>
                <a:gd name="T38" fmla="*/ 178 w 205"/>
                <a:gd name="T39" fmla="*/ 38 h 159"/>
                <a:gd name="T40" fmla="*/ 169 w 205"/>
                <a:gd name="T41" fmla="*/ 43 h 159"/>
                <a:gd name="T42" fmla="*/ 157 w 205"/>
                <a:gd name="T43" fmla="*/ 46 h 159"/>
                <a:gd name="T44" fmla="*/ 140 w 205"/>
                <a:gd name="T45" fmla="*/ 49 h 159"/>
                <a:gd name="T46" fmla="*/ 139 w 205"/>
                <a:gd name="T47" fmla="*/ 51 h 159"/>
                <a:gd name="T48" fmla="*/ 142 w 205"/>
                <a:gd name="T49" fmla="*/ 54 h 159"/>
                <a:gd name="T50" fmla="*/ 149 w 205"/>
                <a:gd name="T51" fmla="*/ 58 h 159"/>
                <a:gd name="T52" fmla="*/ 158 w 205"/>
                <a:gd name="T53" fmla="*/ 64 h 159"/>
                <a:gd name="T54" fmla="*/ 169 w 205"/>
                <a:gd name="T55" fmla="*/ 72 h 159"/>
                <a:gd name="T56" fmla="*/ 180 w 205"/>
                <a:gd name="T57" fmla="*/ 80 h 159"/>
                <a:gd name="T58" fmla="*/ 190 w 205"/>
                <a:gd name="T59" fmla="*/ 89 h 159"/>
                <a:gd name="T60" fmla="*/ 199 w 205"/>
                <a:gd name="T61" fmla="*/ 99 h 159"/>
                <a:gd name="T62" fmla="*/ 204 w 205"/>
                <a:gd name="T63" fmla="*/ 110 h 159"/>
                <a:gd name="T64" fmla="*/ 205 w 205"/>
                <a:gd name="T65" fmla="*/ 122 h 159"/>
                <a:gd name="T66" fmla="*/ 201 w 205"/>
                <a:gd name="T67" fmla="*/ 134 h 159"/>
                <a:gd name="T68" fmla="*/ 189 w 205"/>
                <a:gd name="T69" fmla="*/ 148 h 159"/>
                <a:gd name="T70" fmla="*/ 177 w 205"/>
                <a:gd name="T71" fmla="*/ 156 h 159"/>
                <a:gd name="T72" fmla="*/ 162 w 205"/>
                <a:gd name="T73" fmla="*/ 159 h 159"/>
                <a:gd name="T74" fmla="*/ 147 w 205"/>
                <a:gd name="T75" fmla="*/ 158 h 159"/>
                <a:gd name="T76" fmla="*/ 130 w 205"/>
                <a:gd name="T77" fmla="*/ 155 h 159"/>
                <a:gd name="T78" fmla="*/ 113 w 205"/>
                <a:gd name="T79" fmla="*/ 147 h 159"/>
                <a:gd name="T80" fmla="*/ 98 w 205"/>
                <a:gd name="T81" fmla="*/ 138 h 159"/>
                <a:gd name="T82" fmla="*/ 84 w 205"/>
                <a:gd name="T83" fmla="*/ 127 h 159"/>
                <a:gd name="T84" fmla="*/ 79 w 205"/>
                <a:gd name="T85" fmla="*/ 121 h 159"/>
                <a:gd name="T86" fmla="*/ 71 w 205"/>
                <a:gd name="T87" fmla="*/ 113 h 159"/>
                <a:gd name="T88" fmla="*/ 60 w 205"/>
                <a:gd name="T89" fmla="*/ 104 h 159"/>
                <a:gd name="T90" fmla="*/ 48 w 205"/>
                <a:gd name="T91" fmla="*/ 94 h 159"/>
                <a:gd name="T92" fmla="*/ 37 w 205"/>
                <a:gd name="T93" fmla="*/ 84 h 159"/>
                <a:gd name="T94" fmla="*/ 26 w 205"/>
                <a:gd name="T95" fmla="*/ 75 h 159"/>
                <a:gd name="T96" fmla="*/ 16 w 205"/>
                <a:gd name="T97" fmla="*/ 66 h 159"/>
                <a:gd name="T98" fmla="*/ 8 w 205"/>
                <a:gd name="T99" fmla="*/ 59 h 159"/>
                <a:gd name="T100" fmla="*/ 2 w 205"/>
                <a:gd name="T101" fmla="*/ 55 h 159"/>
                <a:gd name="T102" fmla="*/ 0 w 205"/>
                <a:gd name="T103" fmla="*/ 53 h 159"/>
                <a:gd name="T104" fmla="*/ 36 w 205"/>
                <a:gd name="T10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159">
                  <a:moveTo>
                    <a:pt x="36" y="0"/>
                  </a:moveTo>
                  <a:lnTo>
                    <a:pt x="37" y="2"/>
                  </a:lnTo>
                  <a:lnTo>
                    <a:pt x="42" y="7"/>
                  </a:lnTo>
                  <a:lnTo>
                    <a:pt x="49" y="12"/>
                  </a:lnTo>
                  <a:lnTo>
                    <a:pt x="58" y="19"/>
                  </a:lnTo>
                  <a:lnTo>
                    <a:pt x="70" y="26"/>
                  </a:lnTo>
                  <a:lnTo>
                    <a:pt x="83" y="30"/>
                  </a:lnTo>
                  <a:lnTo>
                    <a:pt x="98" y="33"/>
                  </a:lnTo>
                  <a:lnTo>
                    <a:pt x="100" y="33"/>
                  </a:lnTo>
                  <a:lnTo>
                    <a:pt x="105" y="33"/>
                  </a:lnTo>
                  <a:lnTo>
                    <a:pt x="115" y="32"/>
                  </a:lnTo>
                  <a:lnTo>
                    <a:pt x="131" y="30"/>
                  </a:lnTo>
                  <a:lnTo>
                    <a:pt x="152" y="27"/>
                  </a:lnTo>
                  <a:lnTo>
                    <a:pt x="164" y="25"/>
                  </a:lnTo>
                  <a:lnTo>
                    <a:pt x="174" y="23"/>
                  </a:lnTo>
                  <a:lnTo>
                    <a:pt x="180" y="21"/>
                  </a:lnTo>
                  <a:lnTo>
                    <a:pt x="184" y="21"/>
                  </a:lnTo>
                  <a:lnTo>
                    <a:pt x="186" y="24"/>
                  </a:lnTo>
                  <a:lnTo>
                    <a:pt x="184" y="28"/>
                  </a:lnTo>
                  <a:lnTo>
                    <a:pt x="178" y="38"/>
                  </a:lnTo>
                  <a:lnTo>
                    <a:pt x="169" y="43"/>
                  </a:lnTo>
                  <a:lnTo>
                    <a:pt x="157" y="46"/>
                  </a:lnTo>
                  <a:lnTo>
                    <a:pt x="140" y="49"/>
                  </a:lnTo>
                  <a:lnTo>
                    <a:pt x="139" y="51"/>
                  </a:lnTo>
                  <a:lnTo>
                    <a:pt x="142" y="54"/>
                  </a:lnTo>
                  <a:lnTo>
                    <a:pt x="149" y="58"/>
                  </a:lnTo>
                  <a:lnTo>
                    <a:pt x="158" y="64"/>
                  </a:lnTo>
                  <a:lnTo>
                    <a:pt x="169" y="72"/>
                  </a:lnTo>
                  <a:lnTo>
                    <a:pt x="180" y="80"/>
                  </a:lnTo>
                  <a:lnTo>
                    <a:pt x="190" y="89"/>
                  </a:lnTo>
                  <a:lnTo>
                    <a:pt x="199" y="99"/>
                  </a:lnTo>
                  <a:lnTo>
                    <a:pt x="204" y="110"/>
                  </a:lnTo>
                  <a:lnTo>
                    <a:pt x="205" y="122"/>
                  </a:lnTo>
                  <a:lnTo>
                    <a:pt x="201" y="134"/>
                  </a:lnTo>
                  <a:lnTo>
                    <a:pt x="189" y="148"/>
                  </a:lnTo>
                  <a:lnTo>
                    <a:pt x="177" y="156"/>
                  </a:lnTo>
                  <a:lnTo>
                    <a:pt x="162" y="159"/>
                  </a:lnTo>
                  <a:lnTo>
                    <a:pt x="147" y="158"/>
                  </a:lnTo>
                  <a:lnTo>
                    <a:pt x="130" y="155"/>
                  </a:lnTo>
                  <a:lnTo>
                    <a:pt x="113" y="147"/>
                  </a:lnTo>
                  <a:lnTo>
                    <a:pt x="98" y="138"/>
                  </a:lnTo>
                  <a:lnTo>
                    <a:pt x="84" y="127"/>
                  </a:lnTo>
                  <a:lnTo>
                    <a:pt x="79" y="121"/>
                  </a:lnTo>
                  <a:lnTo>
                    <a:pt x="71" y="113"/>
                  </a:lnTo>
                  <a:lnTo>
                    <a:pt x="60" y="104"/>
                  </a:lnTo>
                  <a:lnTo>
                    <a:pt x="48" y="94"/>
                  </a:lnTo>
                  <a:lnTo>
                    <a:pt x="37" y="84"/>
                  </a:lnTo>
                  <a:lnTo>
                    <a:pt x="26" y="75"/>
                  </a:lnTo>
                  <a:lnTo>
                    <a:pt x="16" y="66"/>
                  </a:lnTo>
                  <a:lnTo>
                    <a:pt x="8" y="59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966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5D5AA27C-A162-4956-9872-4D873717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777" y="4558055"/>
              <a:ext cx="235242" cy="532860"/>
            </a:xfrm>
            <a:custGeom>
              <a:avLst/>
              <a:gdLst>
                <a:gd name="T0" fmla="*/ 264 w 264"/>
                <a:gd name="T1" fmla="*/ 0 h 598"/>
                <a:gd name="T2" fmla="*/ 256 w 264"/>
                <a:gd name="T3" fmla="*/ 125 h 598"/>
                <a:gd name="T4" fmla="*/ 254 w 264"/>
                <a:gd name="T5" fmla="*/ 128 h 598"/>
                <a:gd name="T6" fmla="*/ 249 w 264"/>
                <a:gd name="T7" fmla="*/ 133 h 598"/>
                <a:gd name="T8" fmla="*/ 240 w 264"/>
                <a:gd name="T9" fmla="*/ 142 h 598"/>
                <a:gd name="T10" fmla="*/ 228 w 264"/>
                <a:gd name="T11" fmla="*/ 153 h 598"/>
                <a:gd name="T12" fmla="*/ 214 w 264"/>
                <a:gd name="T13" fmla="*/ 168 h 598"/>
                <a:gd name="T14" fmla="*/ 199 w 264"/>
                <a:gd name="T15" fmla="*/ 183 h 598"/>
                <a:gd name="T16" fmla="*/ 183 w 264"/>
                <a:gd name="T17" fmla="*/ 201 h 598"/>
                <a:gd name="T18" fmla="*/ 167 w 264"/>
                <a:gd name="T19" fmla="*/ 220 h 598"/>
                <a:gd name="T20" fmla="*/ 150 w 264"/>
                <a:gd name="T21" fmla="*/ 241 h 598"/>
                <a:gd name="T22" fmla="*/ 134 w 264"/>
                <a:gd name="T23" fmla="*/ 262 h 598"/>
                <a:gd name="T24" fmla="*/ 119 w 264"/>
                <a:gd name="T25" fmla="*/ 282 h 598"/>
                <a:gd name="T26" fmla="*/ 107 w 264"/>
                <a:gd name="T27" fmla="*/ 303 h 598"/>
                <a:gd name="T28" fmla="*/ 95 w 264"/>
                <a:gd name="T29" fmla="*/ 323 h 598"/>
                <a:gd name="T30" fmla="*/ 89 w 264"/>
                <a:gd name="T31" fmla="*/ 343 h 598"/>
                <a:gd name="T32" fmla="*/ 87 w 264"/>
                <a:gd name="T33" fmla="*/ 364 h 598"/>
                <a:gd name="T34" fmla="*/ 90 w 264"/>
                <a:gd name="T35" fmla="*/ 385 h 598"/>
                <a:gd name="T36" fmla="*/ 96 w 264"/>
                <a:gd name="T37" fmla="*/ 405 h 598"/>
                <a:gd name="T38" fmla="*/ 105 w 264"/>
                <a:gd name="T39" fmla="*/ 425 h 598"/>
                <a:gd name="T40" fmla="*/ 117 w 264"/>
                <a:gd name="T41" fmla="*/ 444 h 598"/>
                <a:gd name="T42" fmla="*/ 129 w 264"/>
                <a:gd name="T43" fmla="*/ 463 h 598"/>
                <a:gd name="T44" fmla="*/ 142 w 264"/>
                <a:gd name="T45" fmla="*/ 480 h 598"/>
                <a:gd name="T46" fmla="*/ 156 w 264"/>
                <a:gd name="T47" fmla="*/ 494 h 598"/>
                <a:gd name="T48" fmla="*/ 168 w 264"/>
                <a:gd name="T49" fmla="*/ 508 h 598"/>
                <a:gd name="T50" fmla="*/ 179 w 264"/>
                <a:gd name="T51" fmla="*/ 518 h 598"/>
                <a:gd name="T52" fmla="*/ 188 w 264"/>
                <a:gd name="T53" fmla="*/ 526 h 598"/>
                <a:gd name="T54" fmla="*/ 194 w 264"/>
                <a:gd name="T55" fmla="*/ 531 h 598"/>
                <a:gd name="T56" fmla="*/ 196 w 264"/>
                <a:gd name="T57" fmla="*/ 534 h 598"/>
                <a:gd name="T58" fmla="*/ 156 w 264"/>
                <a:gd name="T59" fmla="*/ 598 h 598"/>
                <a:gd name="T60" fmla="*/ 151 w 264"/>
                <a:gd name="T61" fmla="*/ 594 h 598"/>
                <a:gd name="T62" fmla="*/ 142 w 264"/>
                <a:gd name="T63" fmla="*/ 587 h 598"/>
                <a:gd name="T64" fmla="*/ 129 w 264"/>
                <a:gd name="T65" fmla="*/ 577 h 598"/>
                <a:gd name="T66" fmla="*/ 114 w 264"/>
                <a:gd name="T67" fmla="*/ 565 h 598"/>
                <a:gd name="T68" fmla="*/ 98 w 264"/>
                <a:gd name="T69" fmla="*/ 549 h 598"/>
                <a:gd name="T70" fmla="*/ 80 w 264"/>
                <a:gd name="T71" fmla="*/ 530 h 598"/>
                <a:gd name="T72" fmla="*/ 62 w 264"/>
                <a:gd name="T73" fmla="*/ 510 h 598"/>
                <a:gd name="T74" fmla="*/ 44 w 264"/>
                <a:gd name="T75" fmla="*/ 488 h 598"/>
                <a:gd name="T76" fmla="*/ 28 w 264"/>
                <a:gd name="T77" fmla="*/ 463 h 598"/>
                <a:gd name="T78" fmla="*/ 16 w 264"/>
                <a:gd name="T79" fmla="*/ 436 h 598"/>
                <a:gd name="T80" fmla="*/ 6 w 264"/>
                <a:gd name="T81" fmla="*/ 409 h 598"/>
                <a:gd name="T82" fmla="*/ 0 w 264"/>
                <a:gd name="T83" fmla="*/ 380 h 598"/>
                <a:gd name="T84" fmla="*/ 0 w 264"/>
                <a:gd name="T85" fmla="*/ 350 h 598"/>
                <a:gd name="T86" fmla="*/ 6 w 264"/>
                <a:gd name="T87" fmla="*/ 319 h 598"/>
                <a:gd name="T88" fmla="*/ 18 w 264"/>
                <a:gd name="T89" fmla="*/ 287 h 598"/>
                <a:gd name="T90" fmla="*/ 36 w 264"/>
                <a:gd name="T91" fmla="*/ 256 h 598"/>
                <a:gd name="T92" fmla="*/ 55 w 264"/>
                <a:gd name="T93" fmla="*/ 226 h 598"/>
                <a:gd name="T94" fmla="*/ 75 w 264"/>
                <a:gd name="T95" fmla="*/ 197 h 598"/>
                <a:gd name="T96" fmla="*/ 96 w 264"/>
                <a:gd name="T97" fmla="*/ 169 h 598"/>
                <a:gd name="T98" fmla="*/ 118 w 264"/>
                <a:gd name="T99" fmla="*/ 143 h 598"/>
                <a:gd name="T100" fmla="*/ 140 w 264"/>
                <a:gd name="T101" fmla="*/ 119 h 598"/>
                <a:gd name="T102" fmla="*/ 161 w 264"/>
                <a:gd name="T103" fmla="*/ 95 h 598"/>
                <a:gd name="T104" fmla="*/ 181 w 264"/>
                <a:gd name="T105" fmla="*/ 75 h 598"/>
                <a:gd name="T106" fmla="*/ 202 w 264"/>
                <a:gd name="T107" fmla="*/ 56 h 598"/>
                <a:gd name="T108" fmla="*/ 218 w 264"/>
                <a:gd name="T109" fmla="*/ 39 h 598"/>
                <a:gd name="T110" fmla="*/ 234 w 264"/>
                <a:gd name="T111" fmla="*/ 26 h 598"/>
                <a:gd name="T112" fmla="*/ 246 w 264"/>
                <a:gd name="T113" fmla="*/ 15 h 598"/>
                <a:gd name="T114" fmla="*/ 256 w 264"/>
                <a:gd name="T115" fmla="*/ 7 h 598"/>
                <a:gd name="T116" fmla="*/ 262 w 264"/>
                <a:gd name="T117" fmla="*/ 1 h 598"/>
                <a:gd name="T118" fmla="*/ 264 w 264"/>
                <a:gd name="T11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4" h="598">
                  <a:moveTo>
                    <a:pt x="264" y="0"/>
                  </a:moveTo>
                  <a:lnTo>
                    <a:pt x="256" y="125"/>
                  </a:lnTo>
                  <a:lnTo>
                    <a:pt x="254" y="128"/>
                  </a:lnTo>
                  <a:lnTo>
                    <a:pt x="249" y="133"/>
                  </a:lnTo>
                  <a:lnTo>
                    <a:pt x="240" y="142"/>
                  </a:lnTo>
                  <a:lnTo>
                    <a:pt x="228" y="153"/>
                  </a:lnTo>
                  <a:lnTo>
                    <a:pt x="214" y="168"/>
                  </a:lnTo>
                  <a:lnTo>
                    <a:pt x="199" y="183"/>
                  </a:lnTo>
                  <a:lnTo>
                    <a:pt x="183" y="201"/>
                  </a:lnTo>
                  <a:lnTo>
                    <a:pt x="167" y="220"/>
                  </a:lnTo>
                  <a:lnTo>
                    <a:pt x="150" y="241"/>
                  </a:lnTo>
                  <a:lnTo>
                    <a:pt x="134" y="262"/>
                  </a:lnTo>
                  <a:lnTo>
                    <a:pt x="119" y="282"/>
                  </a:lnTo>
                  <a:lnTo>
                    <a:pt x="107" y="303"/>
                  </a:lnTo>
                  <a:lnTo>
                    <a:pt x="95" y="323"/>
                  </a:lnTo>
                  <a:lnTo>
                    <a:pt x="89" y="343"/>
                  </a:lnTo>
                  <a:lnTo>
                    <a:pt x="87" y="364"/>
                  </a:lnTo>
                  <a:lnTo>
                    <a:pt x="90" y="385"/>
                  </a:lnTo>
                  <a:lnTo>
                    <a:pt x="96" y="405"/>
                  </a:lnTo>
                  <a:lnTo>
                    <a:pt x="105" y="425"/>
                  </a:lnTo>
                  <a:lnTo>
                    <a:pt x="117" y="444"/>
                  </a:lnTo>
                  <a:lnTo>
                    <a:pt x="129" y="463"/>
                  </a:lnTo>
                  <a:lnTo>
                    <a:pt x="142" y="480"/>
                  </a:lnTo>
                  <a:lnTo>
                    <a:pt x="156" y="494"/>
                  </a:lnTo>
                  <a:lnTo>
                    <a:pt x="168" y="508"/>
                  </a:lnTo>
                  <a:lnTo>
                    <a:pt x="179" y="518"/>
                  </a:lnTo>
                  <a:lnTo>
                    <a:pt x="188" y="526"/>
                  </a:lnTo>
                  <a:lnTo>
                    <a:pt x="194" y="531"/>
                  </a:lnTo>
                  <a:lnTo>
                    <a:pt x="196" y="534"/>
                  </a:lnTo>
                  <a:lnTo>
                    <a:pt x="156" y="598"/>
                  </a:lnTo>
                  <a:lnTo>
                    <a:pt x="151" y="594"/>
                  </a:lnTo>
                  <a:lnTo>
                    <a:pt x="142" y="587"/>
                  </a:lnTo>
                  <a:lnTo>
                    <a:pt x="129" y="577"/>
                  </a:lnTo>
                  <a:lnTo>
                    <a:pt x="114" y="565"/>
                  </a:lnTo>
                  <a:lnTo>
                    <a:pt x="98" y="549"/>
                  </a:lnTo>
                  <a:lnTo>
                    <a:pt x="80" y="530"/>
                  </a:lnTo>
                  <a:lnTo>
                    <a:pt x="62" y="510"/>
                  </a:lnTo>
                  <a:lnTo>
                    <a:pt x="44" y="488"/>
                  </a:lnTo>
                  <a:lnTo>
                    <a:pt x="28" y="463"/>
                  </a:lnTo>
                  <a:lnTo>
                    <a:pt x="16" y="436"/>
                  </a:lnTo>
                  <a:lnTo>
                    <a:pt x="6" y="409"/>
                  </a:lnTo>
                  <a:lnTo>
                    <a:pt x="0" y="380"/>
                  </a:lnTo>
                  <a:lnTo>
                    <a:pt x="0" y="350"/>
                  </a:lnTo>
                  <a:lnTo>
                    <a:pt x="6" y="319"/>
                  </a:lnTo>
                  <a:lnTo>
                    <a:pt x="18" y="287"/>
                  </a:lnTo>
                  <a:lnTo>
                    <a:pt x="36" y="256"/>
                  </a:lnTo>
                  <a:lnTo>
                    <a:pt x="55" y="226"/>
                  </a:lnTo>
                  <a:lnTo>
                    <a:pt x="75" y="197"/>
                  </a:lnTo>
                  <a:lnTo>
                    <a:pt x="96" y="169"/>
                  </a:lnTo>
                  <a:lnTo>
                    <a:pt x="118" y="143"/>
                  </a:lnTo>
                  <a:lnTo>
                    <a:pt x="140" y="119"/>
                  </a:lnTo>
                  <a:lnTo>
                    <a:pt x="161" y="95"/>
                  </a:lnTo>
                  <a:lnTo>
                    <a:pt x="181" y="75"/>
                  </a:lnTo>
                  <a:lnTo>
                    <a:pt x="202" y="56"/>
                  </a:lnTo>
                  <a:lnTo>
                    <a:pt x="218" y="39"/>
                  </a:lnTo>
                  <a:lnTo>
                    <a:pt x="234" y="26"/>
                  </a:lnTo>
                  <a:lnTo>
                    <a:pt x="246" y="15"/>
                  </a:lnTo>
                  <a:lnTo>
                    <a:pt x="256" y="7"/>
                  </a:lnTo>
                  <a:lnTo>
                    <a:pt x="262" y="1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9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4">
              <a:extLst>
                <a:ext uri="{FF2B5EF4-FFF2-40B4-BE49-F238E27FC236}">
                  <a16:creationId xmlns:a16="http://schemas.microsoft.com/office/drawing/2014/main" id="{FB36D354-8FFA-42B2-9B89-11E4709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936" y="4224796"/>
              <a:ext cx="1783" cy="1783"/>
            </a:xfrm>
            <a:prstGeom prst="rect">
              <a:avLst/>
            </a:prstGeom>
            <a:solidFill>
              <a:srgbClr val="DCD2B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5">
              <a:extLst>
                <a:ext uri="{FF2B5EF4-FFF2-40B4-BE49-F238E27FC236}">
                  <a16:creationId xmlns:a16="http://schemas.microsoft.com/office/drawing/2014/main" id="{35D278B4-93C3-4B59-BF18-F55D7364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936" y="4483206"/>
              <a:ext cx="1783" cy="1783"/>
            </a:xfrm>
            <a:prstGeom prst="rect">
              <a:avLst/>
            </a:prstGeom>
            <a:solidFill>
              <a:srgbClr val="DCD2B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4C7D8FCD-16AC-4F63-8C2B-93A6EF7F4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54" y="4483206"/>
              <a:ext cx="178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2B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58F86F9F-818C-45BD-8D0A-182148269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54" y="4224796"/>
              <a:ext cx="178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2B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94D325C2-F787-4797-8BCC-43EC8154D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5901" y="4533105"/>
              <a:ext cx="131878" cy="645134"/>
            </a:xfrm>
            <a:custGeom>
              <a:avLst/>
              <a:gdLst>
                <a:gd name="T0" fmla="*/ 147 w 147"/>
                <a:gd name="T1" fmla="*/ 0 h 725"/>
                <a:gd name="T2" fmla="*/ 147 w 147"/>
                <a:gd name="T3" fmla="*/ 725 h 725"/>
                <a:gd name="T4" fmla="*/ 0 w 147"/>
                <a:gd name="T5" fmla="*/ 725 h 725"/>
                <a:gd name="T6" fmla="*/ 43 w 147"/>
                <a:gd name="T7" fmla="*/ 36 h 725"/>
                <a:gd name="T8" fmla="*/ 43 w 147"/>
                <a:gd name="T9" fmla="*/ 32 h 725"/>
                <a:gd name="T10" fmla="*/ 44 w 147"/>
                <a:gd name="T11" fmla="*/ 29 h 725"/>
                <a:gd name="T12" fmla="*/ 45 w 147"/>
                <a:gd name="T13" fmla="*/ 27 h 725"/>
                <a:gd name="T14" fmla="*/ 49 w 147"/>
                <a:gd name="T15" fmla="*/ 25 h 725"/>
                <a:gd name="T16" fmla="*/ 51 w 147"/>
                <a:gd name="T17" fmla="*/ 24 h 725"/>
                <a:gd name="T18" fmla="*/ 147 w 147"/>
                <a:gd name="T19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725">
                  <a:moveTo>
                    <a:pt x="147" y="0"/>
                  </a:moveTo>
                  <a:lnTo>
                    <a:pt x="147" y="725"/>
                  </a:lnTo>
                  <a:lnTo>
                    <a:pt x="0" y="725"/>
                  </a:lnTo>
                  <a:lnTo>
                    <a:pt x="43" y="36"/>
                  </a:lnTo>
                  <a:lnTo>
                    <a:pt x="43" y="32"/>
                  </a:lnTo>
                  <a:lnTo>
                    <a:pt x="44" y="29"/>
                  </a:lnTo>
                  <a:lnTo>
                    <a:pt x="45" y="27"/>
                  </a:lnTo>
                  <a:lnTo>
                    <a:pt x="49" y="25"/>
                  </a:lnTo>
                  <a:lnTo>
                    <a:pt x="51" y="24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9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3F7ABBBC-345C-47A5-8ABF-EA480E21F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093" y="4533105"/>
              <a:ext cx="131878" cy="645134"/>
            </a:xfrm>
            <a:custGeom>
              <a:avLst/>
              <a:gdLst>
                <a:gd name="T0" fmla="*/ 0 w 147"/>
                <a:gd name="T1" fmla="*/ 0 h 725"/>
                <a:gd name="T2" fmla="*/ 95 w 147"/>
                <a:gd name="T3" fmla="*/ 24 h 725"/>
                <a:gd name="T4" fmla="*/ 98 w 147"/>
                <a:gd name="T5" fmla="*/ 25 h 725"/>
                <a:gd name="T6" fmla="*/ 100 w 147"/>
                <a:gd name="T7" fmla="*/ 27 h 725"/>
                <a:gd name="T8" fmla="*/ 101 w 147"/>
                <a:gd name="T9" fmla="*/ 29 h 725"/>
                <a:gd name="T10" fmla="*/ 103 w 147"/>
                <a:gd name="T11" fmla="*/ 32 h 725"/>
                <a:gd name="T12" fmla="*/ 103 w 147"/>
                <a:gd name="T13" fmla="*/ 36 h 725"/>
                <a:gd name="T14" fmla="*/ 147 w 147"/>
                <a:gd name="T15" fmla="*/ 725 h 725"/>
                <a:gd name="T16" fmla="*/ 0 w 147"/>
                <a:gd name="T17" fmla="*/ 725 h 725"/>
                <a:gd name="T18" fmla="*/ 0 w 147"/>
                <a:gd name="T19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725">
                  <a:moveTo>
                    <a:pt x="0" y="0"/>
                  </a:moveTo>
                  <a:lnTo>
                    <a:pt x="95" y="24"/>
                  </a:lnTo>
                  <a:lnTo>
                    <a:pt x="98" y="25"/>
                  </a:lnTo>
                  <a:lnTo>
                    <a:pt x="100" y="27"/>
                  </a:lnTo>
                  <a:lnTo>
                    <a:pt x="101" y="29"/>
                  </a:lnTo>
                  <a:lnTo>
                    <a:pt x="103" y="32"/>
                  </a:lnTo>
                  <a:lnTo>
                    <a:pt x="103" y="36"/>
                  </a:lnTo>
                  <a:lnTo>
                    <a:pt x="147" y="725"/>
                  </a:lnTo>
                  <a:lnTo>
                    <a:pt x="0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CA24335E-A983-43B0-B568-F80169AC4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114" y="4579441"/>
              <a:ext cx="33861" cy="30297"/>
            </a:xfrm>
            <a:custGeom>
              <a:avLst/>
              <a:gdLst>
                <a:gd name="T0" fmla="*/ 19 w 38"/>
                <a:gd name="T1" fmla="*/ 0 h 32"/>
                <a:gd name="T2" fmla="*/ 38 w 38"/>
                <a:gd name="T3" fmla="*/ 15 h 32"/>
                <a:gd name="T4" fmla="*/ 31 w 38"/>
                <a:gd name="T5" fmla="*/ 32 h 32"/>
                <a:gd name="T6" fmla="*/ 6 w 38"/>
                <a:gd name="T7" fmla="*/ 32 h 32"/>
                <a:gd name="T8" fmla="*/ 0 w 38"/>
                <a:gd name="T9" fmla="*/ 15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lnTo>
                    <a:pt x="38" y="15"/>
                  </a:lnTo>
                  <a:lnTo>
                    <a:pt x="31" y="32"/>
                  </a:lnTo>
                  <a:lnTo>
                    <a:pt x="6" y="32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2">
              <a:extLst>
                <a:ext uri="{FF2B5EF4-FFF2-40B4-BE49-F238E27FC236}">
                  <a16:creationId xmlns:a16="http://schemas.microsoft.com/office/drawing/2014/main" id="{FC04BB1D-BAC1-4C5B-85E2-F0F121F6F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286" y="5041015"/>
              <a:ext cx="94454" cy="12476"/>
            </a:xfrm>
            <a:custGeom>
              <a:avLst/>
              <a:gdLst>
                <a:gd name="T0" fmla="*/ 7 w 105"/>
                <a:gd name="T1" fmla="*/ 0 h 13"/>
                <a:gd name="T2" fmla="*/ 99 w 105"/>
                <a:gd name="T3" fmla="*/ 0 h 13"/>
                <a:gd name="T4" fmla="*/ 102 w 105"/>
                <a:gd name="T5" fmla="*/ 0 h 13"/>
                <a:gd name="T6" fmla="*/ 104 w 105"/>
                <a:gd name="T7" fmla="*/ 2 h 13"/>
                <a:gd name="T8" fmla="*/ 105 w 105"/>
                <a:gd name="T9" fmla="*/ 4 h 13"/>
                <a:gd name="T10" fmla="*/ 105 w 105"/>
                <a:gd name="T11" fmla="*/ 6 h 13"/>
                <a:gd name="T12" fmla="*/ 105 w 105"/>
                <a:gd name="T13" fmla="*/ 10 h 13"/>
                <a:gd name="T14" fmla="*/ 104 w 105"/>
                <a:gd name="T15" fmla="*/ 12 h 13"/>
                <a:gd name="T16" fmla="*/ 102 w 105"/>
                <a:gd name="T17" fmla="*/ 13 h 13"/>
                <a:gd name="T18" fmla="*/ 99 w 105"/>
                <a:gd name="T19" fmla="*/ 13 h 13"/>
                <a:gd name="T20" fmla="*/ 7 w 105"/>
                <a:gd name="T21" fmla="*/ 13 h 13"/>
                <a:gd name="T22" fmla="*/ 5 w 105"/>
                <a:gd name="T23" fmla="*/ 13 h 13"/>
                <a:gd name="T24" fmla="*/ 2 w 105"/>
                <a:gd name="T25" fmla="*/ 12 h 13"/>
                <a:gd name="T26" fmla="*/ 0 w 105"/>
                <a:gd name="T27" fmla="*/ 10 h 13"/>
                <a:gd name="T28" fmla="*/ 0 w 105"/>
                <a:gd name="T29" fmla="*/ 6 h 13"/>
                <a:gd name="T30" fmla="*/ 0 w 105"/>
                <a:gd name="T31" fmla="*/ 4 h 13"/>
                <a:gd name="T32" fmla="*/ 2 w 105"/>
                <a:gd name="T33" fmla="*/ 2 h 13"/>
                <a:gd name="T34" fmla="*/ 5 w 105"/>
                <a:gd name="T35" fmla="*/ 0 h 13"/>
                <a:gd name="T36" fmla="*/ 7 w 105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13">
                  <a:moveTo>
                    <a:pt x="7" y="0"/>
                  </a:moveTo>
                  <a:lnTo>
                    <a:pt x="99" y="0"/>
                  </a:lnTo>
                  <a:lnTo>
                    <a:pt x="102" y="0"/>
                  </a:lnTo>
                  <a:lnTo>
                    <a:pt x="104" y="2"/>
                  </a:lnTo>
                  <a:lnTo>
                    <a:pt x="105" y="4"/>
                  </a:lnTo>
                  <a:lnTo>
                    <a:pt x="105" y="6"/>
                  </a:lnTo>
                  <a:lnTo>
                    <a:pt x="105" y="10"/>
                  </a:lnTo>
                  <a:lnTo>
                    <a:pt x="104" y="12"/>
                  </a:lnTo>
                  <a:lnTo>
                    <a:pt x="102" y="13"/>
                  </a:lnTo>
                  <a:lnTo>
                    <a:pt x="99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0A92D544-07AE-40BA-8EC5-BB4867C3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14" y="5041015"/>
              <a:ext cx="96235" cy="12476"/>
            </a:xfrm>
            <a:custGeom>
              <a:avLst/>
              <a:gdLst>
                <a:gd name="T0" fmla="*/ 8 w 106"/>
                <a:gd name="T1" fmla="*/ 0 h 13"/>
                <a:gd name="T2" fmla="*/ 99 w 106"/>
                <a:gd name="T3" fmla="*/ 0 h 13"/>
                <a:gd name="T4" fmla="*/ 102 w 106"/>
                <a:gd name="T5" fmla="*/ 0 h 13"/>
                <a:gd name="T6" fmla="*/ 104 w 106"/>
                <a:gd name="T7" fmla="*/ 2 h 13"/>
                <a:gd name="T8" fmla="*/ 106 w 106"/>
                <a:gd name="T9" fmla="*/ 4 h 13"/>
                <a:gd name="T10" fmla="*/ 106 w 106"/>
                <a:gd name="T11" fmla="*/ 6 h 13"/>
                <a:gd name="T12" fmla="*/ 106 w 106"/>
                <a:gd name="T13" fmla="*/ 10 h 13"/>
                <a:gd name="T14" fmla="*/ 104 w 106"/>
                <a:gd name="T15" fmla="*/ 12 h 13"/>
                <a:gd name="T16" fmla="*/ 102 w 106"/>
                <a:gd name="T17" fmla="*/ 13 h 13"/>
                <a:gd name="T18" fmla="*/ 99 w 106"/>
                <a:gd name="T19" fmla="*/ 13 h 13"/>
                <a:gd name="T20" fmla="*/ 8 w 106"/>
                <a:gd name="T21" fmla="*/ 13 h 13"/>
                <a:gd name="T22" fmla="*/ 4 w 106"/>
                <a:gd name="T23" fmla="*/ 13 h 13"/>
                <a:gd name="T24" fmla="*/ 2 w 106"/>
                <a:gd name="T25" fmla="*/ 12 h 13"/>
                <a:gd name="T26" fmla="*/ 1 w 106"/>
                <a:gd name="T27" fmla="*/ 10 h 13"/>
                <a:gd name="T28" fmla="*/ 0 w 106"/>
                <a:gd name="T29" fmla="*/ 6 h 13"/>
                <a:gd name="T30" fmla="*/ 1 w 106"/>
                <a:gd name="T31" fmla="*/ 4 h 13"/>
                <a:gd name="T32" fmla="*/ 2 w 106"/>
                <a:gd name="T33" fmla="*/ 2 h 13"/>
                <a:gd name="T34" fmla="*/ 4 w 106"/>
                <a:gd name="T35" fmla="*/ 0 h 13"/>
                <a:gd name="T36" fmla="*/ 8 w 106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3">
                  <a:moveTo>
                    <a:pt x="8" y="0"/>
                  </a:moveTo>
                  <a:lnTo>
                    <a:pt x="99" y="0"/>
                  </a:lnTo>
                  <a:lnTo>
                    <a:pt x="102" y="0"/>
                  </a:lnTo>
                  <a:lnTo>
                    <a:pt x="104" y="2"/>
                  </a:lnTo>
                  <a:lnTo>
                    <a:pt x="106" y="4"/>
                  </a:lnTo>
                  <a:lnTo>
                    <a:pt x="106" y="6"/>
                  </a:lnTo>
                  <a:lnTo>
                    <a:pt x="106" y="10"/>
                  </a:lnTo>
                  <a:lnTo>
                    <a:pt x="104" y="12"/>
                  </a:lnTo>
                  <a:lnTo>
                    <a:pt x="102" y="13"/>
                  </a:lnTo>
                  <a:lnTo>
                    <a:pt x="99" y="13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87144F8B-FE95-4910-B4F3-EDE9AF115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825" y="3677680"/>
              <a:ext cx="220985" cy="220985"/>
            </a:xfrm>
            <a:custGeom>
              <a:avLst/>
              <a:gdLst>
                <a:gd name="T0" fmla="*/ 123 w 247"/>
                <a:gd name="T1" fmla="*/ 0 h 248"/>
                <a:gd name="T2" fmla="*/ 151 w 247"/>
                <a:gd name="T3" fmla="*/ 4 h 248"/>
                <a:gd name="T4" fmla="*/ 178 w 247"/>
                <a:gd name="T5" fmla="*/ 13 h 248"/>
                <a:gd name="T6" fmla="*/ 200 w 247"/>
                <a:gd name="T7" fmla="*/ 27 h 248"/>
                <a:gd name="T8" fmla="*/ 219 w 247"/>
                <a:gd name="T9" fmla="*/ 46 h 248"/>
                <a:gd name="T10" fmla="*/ 234 w 247"/>
                <a:gd name="T11" fmla="*/ 70 h 248"/>
                <a:gd name="T12" fmla="*/ 244 w 247"/>
                <a:gd name="T13" fmla="*/ 96 h 248"/>
                <a:gd name="T14" fmla="*/ 247 w 247"/>
                <a:gd name="T15" fmla="*/ 124 h 248"/>
                <a:gd name="T16" fmla="*/ 244 w 247"/>
                <a:gd name="T17" fmla="*/ 153 h 248"/>
                <a:gd name="T18" fmla="*/ 234 w 247"/>
                <a:gd name="T19" fmla="*/ 178 h 248"/>
                <a:gd name="T20" fmla="*/ 219 w 247"/>
                <a:gd name="T21" fmla="*/ 201 h 248"/>
                <a:gd name="T22" fmla="*/ 200 w 247"/>
                <a:gd name="T23" fmla="*/ 220 h 248"/>
                <a:gd name="T24" fmla="*/ 178 w 247"/>
                <a:gd name="T25" fmla="*/ 235 h 248"/>
                <a:gd name="T26" fmla="*/ 151 w 247"/>
                <a:gd name="T27" fmla="*/ 244 h 248"/>
                <a:gd name="T28" fmla="*/ 123 w 247"/>
                <a:gd name="T29" fmla="*/ 248 h 248"/>
                <a:gd name="T30" fmla="*/ 95 w 247"/>
                <a:gd name="T31" fmla="*/ 244 h 248"/>
                <a:gd name="T32" fmla="*/ 69 w 247"/>
                <a:gd name="T33" fmla="*/ 235 h 248"/>
                <a:gd name="T34" fmla="*/ 46 w 247"/>
                <a:gd name="T35" fmla="*/ 220 h 248"/>
                <a:gd name="T36" fmla="*/ 27 w 247"/>
                <a:gd name="T37" fmla="*/ 201 h 248"/>
                <a:gd name="T38" fmla="*/ 12 w 247"/>
                <a:gd name="T39" fmla="*/ 178 h 248"/>
                <a:gd name="T40" fmla="*/ 2 w 247"/>
                <a:gd name="T41" fmla="*/ 153 h 248"/>
                <a:gd name="T42" fmla="*/ 0 w 247"/>
                <a:gd name="T43" fmla="*/ 124 h 248"/>
                <a:gd name="T44" fmla="*/ 2 w 247"/>
                <a:gd name="T45" fmla="*/ 96 h 248"/>
                <a:gd name="T46" fmla="*/ 12 w 247"/>
                <a:gd name="T47" fmla="*/ 70 h 248"/>
                <a:gd name="T48" fmla="*/ 27 w 247"/>
                <a:gd name="T49" fmla="*/ 46 h 248"/>
                <a:gd name="T50" fmla="*/ 46 w 247"/>
                <a:gd name="T51" fmla="*/ 27 h 248"/>
                <a:gd name="T52" fmla="*/ 69 w 247"/>
                <a:gd name="T53" fmla="*/ 13 h 248"/>
                <a:gd name="T54" fmla="*/ 95 w 247"/>
                <a:gd name="T55" fmla="*/ 4 h 248"/>
                <a:gd name="T56" fmla="*/ 123 w 247"/>
                <a:gd name="T5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48">
                  <a:moveTo>
                    <a:pt x="123" y="0"/>
                  </a:moveTo>
                  <a:lnTo>
                    <a:pt x="151" y="4"/>
                  </a:lnTo>
                  <a:lnTo>
                    <a:pt x="178" y="13"/>
                  </a:lnTo>
                  <a:lnTo>
                    <a:pt x="200" y="27"/>
                  </a:lnTo>
                  <a:lnTo>
                    <a:pt x="219" y="46"/>
                  </a:lnTo>
                  <a:lnTo>
                    <a:pt x="234" y="70"/>
                  </a:lnTo>
                  <a:lnTo>
                    <a:pt x="244" y="96"/>
                  </a:lnTo>
                  <a:lnTo>
                    <a:pt x="247" y="124"/>
                  </a:lnTo>
                  <a:lnTo>
                    <a:pt x="244" y="153"/>
                  </a:lnTo>
                  <a:lnTo>
                    <a:pt x="234" y="178"/>
                  </a:lnTo>
                  <a:lnTo>
                    <a:pt x="219" y="201"/>
                  </a:lnTo>
                  <a:lnTo>
                    <a:pt x="200" y="220"/>
                  </a:lnTo>
                  <a:lnTo>
                    <a:pt x="178" y="235"/>
                  </a:lnTo>
                  <a:lnTo>
                    <a:pt x="151" y="244"/>
                  </a:lnTo>
                  <a:lnTo>
                    <a:pt x="123" y="248"/>
                  </a:lnTo>
                  <a:lnTo>
                    <a:pt x="95" y="244"/>
                  </a:lnTo>
                  <a:lnTo>
                    <a:pt x="69" y="235"/>
                  </a:lnTo>
                  <a:lnTo>
                    <a:pt x="46" y="220"/>
                  </a:lnTo>
                  <a:lnTo>
                    <a:pt x="27" y="201"/>
                  </a:lnTo>
                  <a:lnTo>
                    <a:pt x="12" y="178"/>
                  </a:lnTo>
                  <a:lnTo>
                    <a:pt x="2" y="153"/>
                  </a:lnTo>
                  <a:lnTo>
                    <a:pt x="0" y="124"/>
                  </a:lnTo>
                  <a:lnTo>
                    <a:pt x="2" y="96"/>
                  </a:lnTo>
                  <a:lnTo>
                    <a:pt x="12" y="70"/>
                  </a:lnTo>
                  <a:lnTo>
                    <a:pt x="27" y="46"/>
                  </a:lnTo>
                  <a:lnTo>
                    <a:pt x="46" y="27"/>
                  </a:lnTo>
                  <a:lnTo>
                    <a:pt x="69" y="13"/>
                  </a:lnTo>
                  <a:lnTo>
                    <a:pt x="95" y="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5">
              <a:extLst>
                <a:ext uri="{FF2B5EF4-FFF2-40B4-BE49-F238E27FC236}">
                  <a16:creationId xmlns:a16="http://schemas.microsoft.com/office/drawing/2014/main" id="{AB7B7F23-E61F-4DD1-9833-F8819559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0250" y="3870150"/>
              <a:ext cx="146135" cy="80197"/>
            </a:xfrm>
            <a:custGeom>
              <a:avLst/>
              <a:gdLst>
                <a:gd name="T0" fmla="*/ 0 w 164"/>
                <a:gd name="T1" fmla="*/ 0 h 91"/>
                <a:gd name="T2" fmla="*/ 164 w 164"/>
                <a:gd name="T3" fmla="*/ 0 h 91"/>
                <a:gd name="T4" fmla="*/ 161 w 164"/>
                <a:gd name="T5" fmla="*/ 3 h 91"/>
                <a:gd name="T6" fmla="*/ 157 w 164"/>
                <a:gd name="T7" fmla="*/ 7 h 91"/>
                <a:gd name="T8" fmla="*/ 149 w 164"/>
                <a:gd name="T9" fmla="*/ 15 h 91"/>
                <a:gd name="T10" fmla="*/ 141 w 164"/>
                <a:gd name="T11" fmla="*/ 24 h 91"/>
                <a:gd name="T12" fmla="*/ 135 w 164"/>
                <a:gd name="T13" fmla="*/ 34 h 91"/>
                <a:gd name="T14" fmla="*/ 128 w 164"/>
                <a:gd name="T15" fmla="*/ 44 h 91"/>
                <a:gd name="T16" fmla="*/ 122 w 164"/>
                <a:gd name="T17" fmla="*/ 59 h 91"/>
                <a:gd name="T18" fmla="*/ 118 w 164"/>
                <a:gd name="T19" fmla="*/ 71 h 91"/>
                <a:gd name="T20" fmla="*/ 114 w 164"/>
                <a:gd name="T21" fmla="*/ 82 h 91"/>
                <a:gd name="T22" fmla="*/ 113 w 164"/>
                <a:gd name="T23" fmla="*/ 89 h 91"/>
                <a:gd name="T24" fmla="*/ 112 w 164"/>
                <a:gd name="T25" fmla="*/ 91 h 91"/>
                <a:gd name="T26" fmla="*/ 52 w 164"/>
                <a:gd name="T27" fmla="*/ 91 h 91"/>
                <a:gd name="T28" fmla="*/ 52 w 164"/>
                <a:gd name="T29" fmla="*/ 89 h 91"/>
                <a:gd name="T30" fmla="*/ 50 w 164"/>
                <a:gd name="T31" fmla="*/ 82 h 91"/>
                <a:gd name="T32" fmla="*/ 46 w 164"/>
                <a:gd name="T33" fmla="*/ 71 h 91"/>
                <a:gd name="T34" fmla="*/ 42 w 164"/>
                <a:gd name="T35" fmla="*/ 59 h 91"/>
                <a:gd name="T36" fmla="*/ 36 w 164"/>
                <a:gd name="T37" fmla="*/ 44 h 91"/>
                <a:gd name="T38" fmla="*/ 30 w 164"/>
                <a:gd name="T39" fmla="*/ 34 h 91"/>
                <a:gd name="T40" fmla="*/ 23 w 164"/>
                <a:gd name="T41" fmla="*/ 24 h 91"/>
                <a:gd name="T42" fmla="*/ 15 w 164"/>
                <a:gd name="T43" fmla="*/ 15 h 91"/>
                <a:gd name="T44" fmla="*/ 8 w 164"/>
                <a:gd name="T45" fmla="*/ 7 h 91"/>
                <a:gd name="T46" fmla="*/ 3 w 164"/>
                <a:gd name="T47" fmla="*/ 3 h 91"/>
                <a:gd name="T48" fmla="*/ 0 w 164"/>
                <a:gd name="T4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91">
                  <a:moveTo>
                    <a:pt x="0" y="0"/>
                  </a:moveTo>
                  <a:lnTo>
                    <a:pt x="164" y="0"/>
                  </a:lnTo>
                  <a:lnTo>
                    <a:pt x="161" y="3"/>
                  </a:lnTo>
                  <a:lnTo>
                    <a:pt x="157" y="7"/>
                  </a:lnTo>
                  <a:lnTo>
                    <a:pt x="149" y="15"/>
                  </a:lnTo>
                  <a:lnTo>
                    <a:pt x="141" y="24"/>
                  </a:lnTo>
                  <a:lnTo>
                    <a:pt x="135" y="34"/>
                  </a:lnTo>
                  <a:lnTo>
                    <a:pt x="128" y="44"/>
                  </a:lnTo>
                  <a:lnTo>
                    <a:pt x="122" y="59"/>
                  </a:lnTo>
                  <a:lnTo>
                    <a:pt x="118" y="71"/>
                  </a:lnTo>
                  <a:lnTo>
                    <a:pt x="114" y="82"/>
                  </a:lnTo>
                  <a:lnTo>
                    <a:pt x="113" y="89"/>
                  </a:lnTo>
                  <a:lnTo>
                    <a:pt x="112" y="91"/>
                  </a:lnTo>
                  <a:lnTo>
                    <a:pt x="52" y="91"/>
                  </a:lnTo>
                  <a:lnTo>
                    <a:pt x="52" y="89"/>
                  </a:lnTo>
                  <a:lnTo>
                    <a:pt x="50" y="82"/>
                  </a:lnTo>
                  <a:lnTo>
                    <a:pt x="46" y="71"/>
                  </a:lnTo>
                  <a:lnTo>
                    <a:pt x="42" y="59"/>
                  </a:lnTo>
                  <a:lnTo>
                    <a:pt x="36" y="44"/>
                  </a:lnTo>
                  <a:lnTo>
                    <a:pt x="30" y="34"/>
                  </a:lnTo>
                  <a:lnTo>
                    <a:pt x="23" y="24"/>
                  </a:lnTo>
                  <a:lnTo>
                    <a:pt x="15" y="15"/>
                  </a:lnTo>
                  <a:lnTo>
                    <a:pt x="8" y="7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6">
              <a:extLst>
                <a:ext uri="{FF2B5EF4-FFF2-40B4-BE49-F238E27FC236}">
                  <a16:creationId xmlns:a16="http://schemas.microsoft.com/office/drawing/2014/main" id="{072D6C41-C913-4531-8EE8-290FE9E5A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547" y="3914704"/>
              <a:ext cx="83761" cy="76632"/>
            </a:xfrm>
            <a:custGeom>
              <a:avLst/>
              <a:gdLst>
                <a:gd name="T0" fmla="*/ 4 w 94"/>
                <a:gd name="T1" fmla="*/ 0 h 85"/>
                <a:gd name="T2" fmla="*/ 89 w 94"/>
                <a:gd name="T3" fmla="*/ 0 h 85"/>
                <a:gd name="T4" fmla="*/ 92 w 94"/>
                <a:gd name="T5" fmla="*/ 1 h 85"/>
                <a:gd name="T6" fmla="*/ 94 w 94"/>
                <a:gd name="T7" fmla="*/ 2 h 85"/>
                <a:gd name="T8" fmla="*/ 94 w 94"/>
                <a:gd name="T9" fmla="*/ 5 h 85"/>
                <a:gd name="T10" fmla="*/ 94 w 94"/>
                <a:gd name="T11" fmla="*/ 80 h 85"/>
                <a:gd name="T12" fmla="*/ 94 w 94"/>
                <a:gd name="T13" fmla="*/ 82 h 85"/>
                <a:gd name="T14" fmla="*/ 92 w 94"/>
                <a:gd name="T15" fmla="*/ 85 h 85"/>
                <a:gd name="T16" fmla="*/ 89 w 94"/>
                <a:gd name="T17" fmla="*/ 85 h 85"/>
                <a:gd name="T18" fmla="*/ 4 w 94"/>
                <a:gd name="T19" fmla="*/ 85 h 85"/>
                <a:gd name="T20" fmla="*/ 2 w 94"/>
                <a:gd name="T21" fmla="*/ 85 h 85"/>
                <a:gd name="T22" fmla="*/ 0 w 94"/>
                <a:gd name="T23" fmla="*/ 82 h 85"/>
                <a:gd name="T24" fmla="*/ 0 w 94"/>
                <a:gd name="T25" fmla="*/ 80 h 85"/>
                <a:gd name="T26" fmla="*/ 0 w 94"/>
                <a:gd name="T27" fmla="*/ 5 h 85"/>
                <a:gd name="T28" fmla="*/ 0 w 94"/>
                <a:gd name="T29" fmla="*/ 2 h 85"/>
                <a:gd name="T30" fmla="*/ 2 w 94"/>
                <a:gd name="T31" fmla="*/ 1 h 85"/>
                <a:gd name="T32" fmla="*/ 4 w 94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85">
                  <a:moveTo>
                    <a:pt x="4" y="0"/>
                  </a:moveTo>
                  <a:lnTo>
                    <a:pt x="89" y="0"/>
                  </a:lnTo>
                  <a:lnTo>
                    <a:pt x="92" y="1"/>
                  </a:lnTo>
                  <a:lnTo>
                    <a:pt x="94" y="2"/>
                  </a:lnTo>
                  <a:lnTo>
                    <a:pt x="94" y="5"/>
                  </a:lnTo>
                  <a:lnTo>
                    <a:pt x="94" y="80"/>
                  </a:lnTo>
                  <a:lnTo>
                    <a:pt x="94" y="82"/>
                  </a:lnTo>
                  <a:lnTo>
                    <a:pt x="92" y="85"/>
                  </a:lnTo>
                  <a:lnTo>
                    <a:pt x="89" y="85"/>
                  </a:lnTo>
                  <a:lnTo>
                    <a:pt x="4" y="85"/>
                  </a:lnTo>
                  <a:lnTo>
                    <a:pt x="2" y="85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D6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A7DAD4E0-F61A-450A-ACE6-9083B1E3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47" y="3923614"/>
              <a:ext cx="83761" cy="3564"/>
            </a:xfrm>
            <a:prstGeom prst="rect">
              <a:avLst/>
            </a:prstGeom>
            <a:solidFill>
              <a:srgbClr val="C7B99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8">
              <a:extLst>
                <a:ext uri="{FF2B5EF4-FFF2-40B4-BE49-F238E27FC236}">
                  <a16:creationId xmlns:a16="http://schemas.microsoft.com/office/drawing/2014/main" id="{F6D33794-4062-4E8A-A1E2-F89549884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47" y="3932526"/>
              <a:ext cx="83761" cy="3564"/>
            </a:xfrm>
            <a:prstGeom prst="rect">
              <a:avLst/>
            </a:prstGeom>
            <a:solidFill>
              <a:srgbClr val="C7B99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9">
              <a:extLst>
                <a:ext uri="{FF2B5EF4-FFF2-40B4-BE49-F238E27FC236}">
                  <a16:creationId xmlns:a16="http://schemas.microsoft.com/office/drawing/2014/main" id="{0BA78ECF-DCEF-42EC-AA3C-A265F96CA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47" y="3941436"/>
              <a:ext cx="83761" cy="5347"/>
            </a:xfrm>
            <a:prstGeom prst="rect">
              <a:avLst/>
            </a:prstGeom>
            <a:solidFill>
              <a:srgbClr val="C7B99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70">
              <a:extLst>
                <a:ext uri="{FF2B5EF4-FFF2-40B4-BE49-F238E27FC236}">
                  <a16:creationId xmlns:a16="http://schemas.microsoft.com/office/drawing/2014/main" id="{1B155733-DDE1-4BBD-A785-CDE60906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47" y="3950347"/>
              <a:ext cx="83761" cy="5347"/>
            </a:xfrm>
            <a:prstGeom prst="rect">
              <a:avLst/>
            </a:prstGeom>
            <a:solidFill>
              <a:srgbClr val="C7B99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71">
              <a:extLst>
                <a:ext uri="{FF2B5EF4-FFF2-40B4-BE49-F238E27FC236}">
                  <a16:creationId xmlns:a16="http://schemas.microsoft.com/office/drawing/2014/main" id="{B964943E-C555-4643-BA26-8930AF14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47" y="3959257"/>
              <a:ext cx="83761" cy="5347"/>
            </a:xfrm>
            <a:prstGeom prst="rect">
              <a:avLst/>
            </a:prstGeom>
            <a:solidFill>
              <a:srgbClr val="C7B99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72">
              <a:extLst>
                <a:ext uri="{FF2B5EF4-FFF2-40B4-BE49-F238E27FC236}">
                  <a16:creationId xmlns:a16="http://schemas.microsoft.com/office/drawing/2014/main" id="{4D20DE1C-88CA-498B-BC4B-489CAD1D3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47" y="3968168"/>
              <a:ext cx="83761" cy="5347"/>
            </a:xfrm>
            <a:prstGeom prst="rect">
              <a:avLst/>
            </a:prstGeom>
            <a:solidFill>
              <a:srgbClr val="C7B99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73">
              <a:extLst>
                <a:ext uri="{FF2B5EF4-FFF2-40B4-BE49-F238E27FC236}">
                  <a16:creationId xmlns:a16="http://schemas.microsoft.com/office/drawing/2014/main" id="{74978CB8-CFD4-4ED2-BBE4-825D3F5EC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47" y="3977079"/>
              <a:ext cx="83761" cy="5347"/>
            </a:xfrm>
            <a:prstGeom prst="rect">
              <a:avLst/>
            </a:prstGeom>
            <a:solidFill>
              <a:srgbClr val="C7B99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4">
              <a:extLst>
                <a:ext uri="{FF2B5EF4-FFF2-40B4-BE49-F238E27FC236}">
                  <a16:creationId xmlns:a16="http://schemas.microsoft.com/office/drawing/2014/main" id="{A9B1F366-70C1-4F94-B1EF-CCC7BE30A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892" y="3991336"/>
              <a:ext cx="74850" cy="5347"/>
            </a:xfrm>
            <a:custGeom>
              <a:avLst/>
              <a:gdLst>
                <a:gd name="T0" fmla="*/ 0 w 85"/>
                <a:gd name="T1" fmla="*/ 0 h 5"/>
                <a:gd name="T2" fmla="*/ 85 w 85"/>
                <a:gd name="T3" fmla="*/ 0 h 5"/>
                <a:gd name="T4" fmla="*/ 71 w 85"/>
                <a:gd name="T5" fmla="*/ 4 h 5"/>
                <a:gd name="T6" fmla="*/ 65 w 85"/>
                <a:gd name="T7" fmla="*/ 5 h 5"/>
                <a:gd name="T8" fmla="*/ 61 w 85"/>
                <a:gd name="T9" fmla="*/ 5 h 5"/>
                <a:gd name="T10" fmla="*/ 43 w 85"/>
                <a:gd name="T11" fmla="*/ 5 h 5"/>
                <a:gd name="T12" fmla="*/ 43 w 85"/>
                <a:gd name="T13" fmla="*/ 5 h 5"/>
                <a:gd name="T14" fmla="*/ 25 w 85"/>
                <a:gd name="T15" fmla="*/ 5 h 5"/>
                <a:gd name="T16" fmla="*/ 21 w 85"/>
                <a:gd name="T17" fmla="*/ 5 h 5"/>
                <a:gd name="T18" fmla="*/ 16 w 85"/>
                <a:gd name="T19" fmla="*/ 4 h 5"/>
                <a:gd name="T20" fmla="*/ 0 w 85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">
                  <a:moveTo>
                    <a:pt x="0" y="0"/>
                  </a:moveTo>
                  <a:lnTo>
                    <a:pt x="85" y="0"/>
                  </a:lnTo>
                  <a:lnTo>
                    <a:pt x="71" y="4"/>
                  </a:lnTo>
                  <a:lnTo>
                    <a:pt x="65" y="5"/>
                  </a:lnTo>
                  <a:lnTo>
                    <a:pt x="61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25" y="5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B99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90DC499E-2DCC-4F08-8E78-B900392FC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461" y="3775698"/>
              <a:ext cx="81978" cy="12476"/>
            </a:xfrm>
            <a:custGeom>
              <a:avLst/>
              <a:gdLst>
                <a:gd name="T0" fmla="*/ 7 w 92"/>
                <a:gd name="T1" fmla="*/ 0 h 14"/>
                <a:gd name="T2" fmla="*/ 85 w 92"/>
                <a:gd name="T3" fmla="*/ 0 h 14"/>
                <a:gd name="T4" fmla="*/ 88 w 92"/>
                <a:gd name="T5" fmla="*/ 1 h 14"/>
                <a:gd name="T6" fmla="*/ 90 w 92"/>
                <a:gd name="T7" fmla="*/ 2 h 14"/>
                <a:gd name="T8" fmla="*/ 91 w 92"/>
                <a:gd name="T9" fmla="*/ 5 h 14"/>
                <a:gd name="T10" fmla="*/ 92 w 92"/>
                <a:gd name="T11" fmla="*/ 7 h 14"/>
                <a:gd name="T12" fmla="*/ 91 w 92"/>
                <a:gd name="T13" fmla="*/ 10 h 14"/>
                <a:gd name="T14" fmla="*/ 90 w 92"/>
                <a:gd name="T15" fmla="*/ 11 h 14"/>
                <a:gd name="T16" fmla="*/ 88 w 92"/>
                <a:gd name="T17" fmla="*/ 14 h 14"/>
                <a:gd name="T18" fmla="*/ 85 w 92"/>
                <a:gd name="T19" fmla="*/ 14 h 14"/>
                <a:gd name="T20" fmla="*/ 7 w 92"/>
                <a:gd name="T21" fmla="*/ 14 h 14"/>
                <a:gd name="T22" fmla="*/ 5 w 92"/>
                <a:gd name="T23" fmla="*/ 14 h 14"/>
                <a:gd name="T24" fmla="*/ 3 w 92"/>
                <a:gd name="T25" fmla="*/ 11 h 14"/>
                <a:gd name="T26" fmla="*/ 0 w 92"/>
                <a:gd name="T27" fmla="*/ 10 h 14"/>
                <a:gd name="T28" fmla="*/ 0 w 92"/>
                <a:gd name="T29" fmla="*/ 7 h 14"/>
                <a:gd name="T30" fmla="*/ 0 w 92"/>
                <a:gd name="T31" fmla="*/ 5 h 14"/>
                <a:gd name="T32" fmla="*/ 3 w 92"/>
                <a:gd name="T33" fmla="*/ 2 h 14"/>
                <a:gd name="T34" fmla="*/ 5 w 92"/>
                <a:gd name="T35" fmla="*/ 1 h 14"/>
                <a:gd name="T36" fmla="*/ 7 w 92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4">
                  <a:moveTo>
                    <a:pt x="7" y="0"/>
                  </a:moveTo>
                  <a:lnTo>
                    <a:pt x="85" y="0"/>
                  </a:lnTo>
                  <a:lnTo>
                    <a:pt x="88" y="1"/>
                  </a:lnTo>
                  <a:lnTo>
                    <a:pt x="90" y="2"/>
                  </a:lnTo>
                  <a:lnTo>
                    <a:pt x="91" y="5"/>
                  </a:lnTo>
                  <a:lnTo>
                    <a:pt x="92" y="7"/>
                  </a:lnTo>
                  <a:lnTo>
                    <a:pt x="91" y="10"/>
                  </a:lnTo>
                  <a:lnTo>
                    <a:pt x="90" y="11"/>
                  </a:lnTo>
                  <a:lnTo>
                    <a:pt x="88" y="14"/>
                  </a:lnTo>
                  <a:lnTo>
                    <a:pt x="85" y="14"/>
                  </a:lnTo>
                  <a:lnTo>
                    <a:pt x="7" y="14"/>
                  </a:lnTo>
                  <a:lnTo>
                    <a:pt x="5" y="14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285B76D3-8D0F-4AB7-A827-6B93F22D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196" y="3775698"/>
              <a:ext cx="81978" cy="12476"/>
            </a:xfrm>
            <a:custGeom>
              <a:avLst/>
              <a:gdLst>
                <a:gd name="T0" fmla="*/ 6 w 91"/>
                <a:gd name="T1" fmla="*/ 0 h 14"/>
                <a:gd name="T2" fmla="*/ 85 w 91"/>
                <a:gd name="T3" fmla="*/ 0 h 14"/>
                <a:gd name="T4" fmla="*/ 88 w 91"/>
                <a:gd name="T5" fmla="*/ 1 h 14"/>
                <a:gd name="T6" fmla="*/ 90 w 91"/>
                <a:gd name="T7" fmla="*/ 2 h 14"/>
                <a:gd name="T8" fmla="*/ 91 w 91"/>
                <a:gd name="T9" fmla="*/ 5 h 14"/>
                <a:gd name="T10" fmla="*/ 91 w 91"/>
                <a:gd name="T11" fmla="*/ 7 h 14"/>
                <a:gd name="T12" fmla="*/ 91 w 91"/>
                <a:gd name="T13" fmla="*/ 10 h 14"/>
                <a:gd name="T14" fmla="*/ 90 w 91"/>
                <a:gd name="T15" fmla="*/ 11 h 14"/>
                <a:gd name="T16" fmla="*/ 88 w 91"/>
                <a:gd name="T17" fmla="*/ 14 h 14"/>
                <a:gd name="T18" fmla="*/ 85 w 91"/>
                <a:gd name="T19" fmla="*/ 14 h 14"/>
                <a:gd name="T20" fmla="*/ 6 w 91"/>
                <a:gd name="T21" fmla="*/ 14 h 14"/>
                <a:gd name="T22" fmla="*/ 4 w 91"/>
                <a:gd name="T23" fmla="*/ 14 h 14"/>
                <a:gd name="T24" fmla="*/ 2 w 91"/>
                <a:gd name="T25" fmla="*/ 11 h 14"/>
                <a:gd name="T26" fmla="*/ 1 w 91"/>
                <a:gd name="T27" fmla="*/ 10 h 14"/>
                <a:gd name="T28" fmla="*/ 0 w 91"/>
                <a:gd name="T29" fmla="*/ 7 h 14"/>
                <a:gd name="T30" fmla="*/ 1 w 91"/>
                <a:gd name="T31" fmla="*/ 5 h 14"/>
                <a:gd name="T32" fmla="*/ 2 w 91"/>
                <a:gd name="T33" fmla="*/ 2 h 14"/>
                <a:gd name="T34" fmla="*/ 4 w 91"/>
                <a:gd name="T35" fmla="*/ 1 h 14"/>
                <a:gd name="T36" fmla="*/ 6 w 91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4">
                  <a:moveTo>
                    <a:pt x="6" y="0"/>
                  </a:moveTo>
                  <a:lnTo>
                    <a:pt x="85" y="0"/>
                  </a:lnTo>
                  <a:lnTo>
                    <a:pt x="88" y="1"/>
                  </a:lnTo>
                  <a:lnTo>
                    <a:pt x="90" y="2"/>
                  </a:lnTo>
                  <a:lnTo>
                    <a:pt x="91" y="5"/>
                  </a:lnTo>
                  <a:lnTo>
                    <a:pt x="91" y="7"/>
                  </a:lnTo>
                  <a:lnTo>
                    <a:pt x="91" y="10"/>
                  </a:lnTo>
                  <a:lnTo>
                    <a:pt x="90" y="11"/>
                  </a:lnTo>
                  <a:lnTo>
                    <a:pt x="88" y="14"/>
                  </a:lnTo>
                  <a:lnTo>
                    <a:pt x="85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588F8771-A6C2-4162-91CE-AD4131C9E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054" y="3627780"/>
              <a:ext cx="62375" cy="62375"/>
            </a:xfrm>
            <a:custGeom>
              <a:avLst/>
              <a:gdLst>
                <a:gd name="T0" fmla="*/ 6 w 69"/>
                <a:gd name="T1" fmla="*/ 0 h 69"/>
                <a:gd name="T2" fmla="*/ 9 w 69"/>
                <a:gd name="T3" fmla="*/ 1 h 69"/>
                <a:gd name="T4" fmla="*/ 11 w 69"/>
                <a:gd name="T5" fmla="*/ 2 h 69"/>
                <a:gd name="T6" fmla="*/ 67 w 69"/>
                <a:gd name="T7" fmla="*/ 58 h 69"/>
                <a:gd name="T8" fmla="*/ 68 w 69"/>
                <a:gd name="T9" fmla="*/ 60 h 69"/>
                <a:gd name="T10" fmla="*/ 69 w 69"/>
                <a:gd name="T11" fmla="*/ 62 h 69"/>
                <a:gd name="T12" fmla="*/ 68 w 69"/>
                <a:gd name="T13" fmla="*/ 64 h 69"/>
                <a:gd name="T14" fmla="*/ 67 w 69"/>
                <a:gd name="T15" fmla="*/ 67 h 69"/>
                <a:gd name="T16" fmla="*/ 65 w 69"/>
                <a:gd name="T17" fmla="*/ 68 h 69"/>
                <a:gd name="T18" fmla="*/ 62 w 69"/>
                <a:gd name="T19" fmla="*/ 69 h 69"/>
                <a:gd name="T20" fmla="*/ 59 w 69"/>
                <a:gd name="T21" fmla="*/ 68 h 69"/>
                <a:gd name="T22" fmla="*/ 57 w 69"/>
                <a:gd name="T23" fmla="*/ 67 h 69"/>
                <a:gd name="T24" fmla="*/ 2 w 69"/>
                <a:gd name="T25" fmla="*/ 12 h 69"/>
                <a:gd name="T26" fmla="*/ 1 w 69"/>
                <a:gd name="T27" fmla="*/ 10 h 69"/>
                <a:gd name="T28" fmla="*/ 0 w 69"/>
                <a:gd name="T29" fmla="*/ 6 h 69"/>
                <a:gd name="T30" fmla="*/ 1 w 69"/>
                <a:gd name="T31" fmla="*/ 4 h 69"/>
                <a:gd name="T32" fmla="*/ 2 w 69"/>
                <a:gd name="T33" fmla="*/ 2 h 69"/>
                <a:gd name="T34" fmla="*/ 4 w 69"/>
                <a:gd name="T35" fmla="*/ 1 h 69"/>
                <a:gd name="T36" fmla="*/ 6 w 69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69">
                  <a:moveTo>
                    <a:pt x="6" y="0"/>
                  </a:moveTo>
                  <a:lnTo>
                    <a:pt x="9" y="1"/>
                  </a:lnTo>
                  <a:lnTo>
                    <a:pt x="11" y="2"/>
                  </a:lnTo>
                  <a:lnTo>
                    <a:pt x="67" y="58"/>
                  </a:lnTo>
                  <a:lnTo>
                    <a:pt x="68" y="60"/>
                  </a:lnTo>
                  <a:lnTo>
                    <a:pt x="69" y="62"/>
                  </a:lnTo>
                  <a:lnTo>
                    <a:pt x="68" y="64"/>
                  </a:lnTo>
                  <a:lnTo>
                    <a:pt x="67" y="67"/>
                  </a:lnTo>
                  <a:lnTo>
                    <a:pt x="65" y="68"/>
                  </a:lnTo>
                  <a:lnTo>
                    <a:pt x="62" y="69"/>
                  </a:lnTo>
                  <a:lnTo>
                    <a:pt x="59" y="68"/>
                  </a:lnTo>
                  <a:lnTo>
                    <a:pt x="57" y="67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ACABF456-64EE-4CF7-A78A-C15D55820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989" y="3873715"/>
              <a:ext cx="60593" cy="62375"/>
            </a:xfrm>
            <a:custGeom>
              <a:avLst/>
              <a:gdLst>
                <a:gd name="T0" fmla="*/ 7 w 68"/>
                <a:gd name="T1" fmla="*/ 0 h 68"/>
                <a:gd name="T2" fmla="*/ 9 w 68"/>
                <a:gd name="T3" fmla="*/ 0 h 68"/>
                <a:gd name="T4" fmla="*/ 11 w 68"/>
                <a:gd name="T5" fmla="*/ 1 h 68"/>
                <a:gd name="T6" fmla="*/ 66 w 68"/>
                <a:gd name="T7" fmla="*/ 57 h 68"/>
                <a:gd name="T8" fmla="*/ 68 w 68"/>
                <a:gd name="T9" fmla="*/ 59 h 68"/>
                <a:gd name="T10" fmla="*/ 68 w 68"/>
                <a:gd name="T11" fmla="*/ 61 h 68"/>
                <a:gd name="T12" fmla="*/ 68 w 68"/>
                <a:gd name="T13" fmla="*/ 64 h 68"/>
                <a:gd name="T14" fmla="*/ 66 w 68"/>
                <a:gd name="T15" fmla="*/ 66 h 68"/>
                <a:gd name="T16" fmla="*/ 64 w 68"/>
                <a:gd name="T17" fmla="*/ 68 h 68"/>
                <a:gd name="T18" fmla="*/ 62 w 68"/>
                <a:gd name="T19" fmla="*/ 68 h 68"/>
                <a:gd name="T20" fmla="*/ 59 w 68"/>
                <a:gd name="T21" fmla="*/ 68 h 68"/>
                <a:gd name="T22" fmla="*/ 57 w 68"/>
                <a:gd name="T23" fmla="*/ 66 h 68"/>
                <a:gd name="T24" fmla="*/ 1 w 68"/>
                <a:gd name="T25" fmla="*/ 11 h 68"/>
                <a:gd name="T26" fmla="*/ 0 w 68"/>
                <a:gd name="T27" fmla="*/ 9 h 68"/>
                <a:gd name="T28" fmla="*/ 0 w 68"/>
                <a:gd name="T29" fmla="*/ 7 h 68"/>
                <a:gd name="T30" fmla="*/ 0 w 68"/>
                <a:gd name="T31" fmla="*/ 3 h 68"/>
                <a:gd name="T32" fmla="*/ 1 w 68"/>
                <a:gd name="T33" fmla="*/ 1 h 68"/>
                <a:gd name="T34" fmla="*/ 3 w 68"/>
                <a:gd name="T35" fmla="*/ 0 h 68"/>
                <a:gd name="T36" fmla="*/ 7 w 6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68">
                  <a:moveTo>
                    <a:pt x="7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66" y="57"/>
                  </a:lnTo>
                  <a:lnTo>
                    <a:pt x="68" y="59"/>
                  </a:lnTo>
                  <a:lnTo>
                    <a:pt x="68" y="61"/>
                  </a:lnTo>
                  <a:lnTo>
                    <a:pt x="68" y="64"/>
                  </a:lnTo>
                  <a:lnTo>
                    <a:pt x="66" y="66"/>
                  </a:lnTo>
                  <a:lnTo>
                    <a:pt x="64" y="68"/>
                  </a:lnTo>
                  <a:lnTo>
                    <a:pt x="62" y="68"/>
                  </a:lnTo>
                  <a:lnTo>
                    <a:pt x="59" y="68"/>
                  </a:lnTo>
                  <a:lnTo>
                    <a:pt x="57" y="66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B5B87202-89E2-4DD2-B27E-51D8A1237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7971" y="3567187"/>
              <a:ext cx="10693" cy="81978"/>
            </a:xfrm>
            <a:custGeom>
              <a:avLst/>
              <a:gdLst>
                <a:gd name="T0" fmla="*/ 7 w 14"/>
                <a:gd name="T1" fmla="*/ 0 h 92"/>
                <a:gd name="T2" fmla="*/ 9 w 14"/>
                <a:gd name="T3" fmla="*/ 0 h 92"/>
                <a:gd name="T4" fmla="*/ 11 w 14"/>
                <a:gd name="T5" fmla="*/ 3 h 92"/>
                <a:gd name="T6" fmla="*/ 14 w 14"/>
                <a:gd name="T7" fmla="*/ 5 h 92"/>
                <a:gd name="T8" fmla="*/ 14 w 14"/>
                <a:gd name="T9" fmla="*/ 7 h 92"/>
                <a:gd name="T10" fmla="*/ 14 w 14"/>
                <a:gd name="T11" fmla="*/ 85 h 92"/>
                <a:gd name="T12" fmla="*/ 14 w 14"/>
                <a:gd name="T13" fmla="*/ 88 h 92"/>
                <a:gd name="T14" fmla="*/ 11 w 14"/>
                <a:gd name="T15" fmla="*/ 90 h 92"/>
                <a:gd name="T16" fmla="*/ 9 w 14"/>
                <a:gd name="T17" fmla="*/ 92 h 92"/>
                <a:gd name="T18" fmla="*/ 7 w 14"/>
                <a:gd name="T19" fmla="*/ 92 h 92"/>
                <a:gd name="T20" fmla="*/ 5 w 14"/>
                <a:gd name="T21" fmla="*/ 92 h 92"/>
                <a:gd name="T22" fmla="*/ 2 w 14"/>
                <a:gd name="T23" fmla="*/ 90 h 92"/>
                <a:gd name="T24" fmla="*/ 1 w 14"/>
                <a:gd name="T25" fmla="*/ 88 h 92"/>
                <a:gd name="T26" fmla="*/ 0 w 14"/>
                <a:gd name="T27" fmla="*/ 85 h 92"/>
                <a:gd name="T28" fmla="*/ 0 w 14"/>
                <a:gd name="T29" fmla="*/ 7 h 92"/>
                <a:gd name="T30" fmla="*/ 1 w 14"/>
                <a:gd name="T31" fmla="*/ 5 h 92"/>
                <a:gd name="T32" fmla="*/ 2 w 14"/>
                <a:gd name="T33" fmla="*/ 3 h 92"/>
                <a:gd name="T34" fmla="*/ 5 w 14"/>
                <a:gd name="T35" fmla="*/ 0 h 92"/>
                <a:gd name="T36" fmla="*/ 7 w 14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92">
                  <a:moveTo>
                    <a:pt x="7" y="0"/>
                  </a:moveTo>
                  <a:lnTo>
                    <a:pt x="9" y="0"/>
                  </a:lnTo>
                  <a:lnTo>
                    <a:pt x="11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1" y="90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2" y="90"/>
                  </a:lnTo>
                  <a:lnTo>
                    <a:pt x="1" y="88"/>
                  </a:lnTo>
                  <a:lnTo>
                    <a:pt x="0" y="85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B759E6CE-D90A-45C1-80F6-51199CE65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989" y="3627780"/>
              <a:ext cx="60593" cy="62375"/>
            </a:xfrm>
            <a:custGeom>
              <a:avLst/>
              <a:gdLst>
                <a:gd name="T0" fmla="*/ 62 w 68"/>
                <a:gd name="T1" fmla="*/ 0 h 69"/>
                <a:gd name="T2" fmla="*/ 64 w 68"/>
                <a:gd name="T3" fmla="*/ 1 h 69"/>
                <a:gd name="T4" fmla="*/ 66 w 68"/>
                <a:gd name="T5" fmla="*/ 2 h 69"/>
                <a:gd name="T6" fmla="*/ 68 w 68"/>
                <a:gd name="T7" fmla="*/ 4 h 69"/>
                <a:gd name="T8" fmla="*/ 68 w 68"/>
                <a:gd name="T9" fmla="*/ 6 h 69"/>
                <a:gd name="T10" fmla="*/ 68 w 68"/>
                <a:gd name="T11" fmla="*/ 10 h 69"/>
                <a:gd name="T12" fmla="*/ 66 w 68"/>
                <a:gd name="T13" fmla="*/ 12 h 69"/>
                <a:gd name="T14" fmla="*/ 11 w 68"/>
                <a:gd name="T15" fmla="*/ 67 h 69"/>
                <a:gd name="T16" fmla="*/ 9 w 68"/>
                <a:gd name="T17" fmla="*/ 68 h 69"/>
                <a:gd name="T18" fmla="*/ 7 w 68"/>
                <a:gd name="T19" fmla="*/ 69 h 69"/>
                <a:gd name="T20" fmla="*/ 3 w 68"/>
                <a:gd name="T21" fmla="*/ 68 h 69"/>
                <a:gd name="T22" fmla="*/ 1 w 68"/>
                <a:gd name="T23" fmla="*/ 67 h 69"/>
                <a:gd name="T24" fmla="*/ 0 w 68"/>
                <a:gd name="T25" fmla="*/ 64 h 69"/>
                <a:gd name="T26" fmla="*/ 0 w 68"/>
                <a:gd name="T27" fmla="*/ 62 h 69"/>
                <a:gd name="T28" fmla="*/ 0 w 68"/>
                <a:gd name="T29" fmla="*/ 60 h 69"/>
                <a:gd name="T30" fmla="*/ 1 w 68"/>
                <a:gd name="T31" fmla="*/ 58 h 69"/>
                <a:gd name="T32" fmla="*/ 57 w 68"/>
                <a:gd name="T33" fmla="*/ 2 h 69"/>
                <a:gd name="T34" fmla="*/ 59 w 68"/>
                <a:gd name="T35" fmla="*/ 1 h 69"/>
                <a:gd name="T36" fmla="*/ 62 w 68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69">
                  <a:moveTo>
                    <a:pt x="62" y="0"/>
                  </a:moveTo>
                  <a:lnTo>
                    <a:pt x="64" y="1"/>
                  </a:lnTo>
                  <a:lnTo>
                    <a:pt x="66" y="2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10"/>
                  </a:lnTo>
                  <a:lnTo>
                    <a:pt x="66" y="12"/>
                  </a:lnTo>
                  <a:lnTo>
                    <a:pt x="11" y="67"/>
                  </a:lnTo>
                  <a:lnTo>
                    <a:pt x="9" y="68"/>
                  </a:lnTo>
                  <a:lnTo>
                    <a:pt x="7" y="69"/>
                  </a:lnTo>
                  <a:lnTo>
                    <a:pt x="3" y="68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58"/>
                  </a:lnTo>
                  <a:lnTo>
                    <a:pt x="57" y="2"/>
                  </a:lnTo>
                  <a:lnTo>
                    <a:pt x="59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897A344E-C62D-4B2D-9759-61E3A0280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054" y="3873715"/>
              <a:ext cx="62375" cy="62375"/>
            </a:xfrm>
            <a:custGeom>
              <a:avLst/>
              <a:gdLst>
                <a:gd name="T0" fmla="*/ 62 w 69"/>
                <a:gd name="T1" fmla="*/ 0 h 68"/>
                <a:gd name="T2" fmla="*/ 65 w 69"/>
                <a:gd name="T3" fmla="*/ 0 h 68"/>
                <a:gd name="T4" fmla="*/ 67 w 69"/>
                <a:gd name="T5" fmla="*/ 1 h 68"/>
                <a:gd name="T6" fmla="*/ 68 w 69"/>
                <a:gd name="T7" fmla="*/ 3 h 68"/>
                <a:gd name="T8" fmla="*/ 69 w 69"/>
                <a:gd name="T9" fmla="*/ 7 h 68"/>
                <a:gd name="T10" fmla="*/ 68 w 69"/>
                <a:gd name="T11" fmla="*/ 9 h 68"/>
                <a:gd name="T12" fmla="*/ 67 w 69"/>
                <a:gd name="T13" fmla="*/ 11 h 68"/>
                <a:gd name="T14" fmla="*/ 11 w 69"/>
                <a:gd name="T15" fmla="*/ 66 h 68"/>
                <a:gd name="T16" fmla="*/ 9 w 69"/>
                <a:gd name="T17" fmla="*/ 68 h 68"/>
                <a:gd name="T18" fmla="*/ 6 w 69"/>
                <a:gd name="T19" fmla="*/ 68 h 68"/>
                <a:gd name="T20" fmla="*/ 4 w 69"/>
                <a:gd name="T21" fmla="*/ 68 h 68"/>
                <a:gd name="T22" fmla="*/ 2 w 69"/>
                <a:gd name="T23" fmla="*/ 66 h 68"/>
                <a:gd name="T24" fmla="*/ 1 w 69"/>
                <a:gd name="T25" fmla="*/ 64 h 68"/>
                <a:gd name="T26" fmla="*/ 0 w 69"/>
                <a:gd name="T27" fmla="*/ 61 h 68"/>
                <a:gd name="T28" fmla="*/ 1 w 69"/>
                <a:gd name="T29" fmla="*/ 59 h 68"/>
                <a:gd name="T30" fmla="*/ 2 w 69"/>
                <a:gd name="T31" fmla="*/ 57 h 68"/>
                <a:gd name="T32" fmla="*/ 57 w 69"/>
                <a:gd name="T33" fmla="*/ 1 h 68"/>
                <a:gd name="T34" fmla="*/ 59 w 69"/>
                <a:gd name="T35" fmla="*/ 0 h 68"/>
                <a:gd name="T36" fmla="*/ 62 w 69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68">
                  <a:moveTo>
                    <a:pt x="62" y="0"/>
                  </a:moveTo>
                  <a:lnTo>
                    <a:pt x="65" y="0"/>
                  </a:lnTo>
                  <a:lnTo>
                    <a:pt x="67" y="1"/>
                  </a:lnTo>
                  <a:lnTo>
                    <a:pt x="68" y="3"/>
                  </a:lnTo>
                  <a:lnTo>
                    <a:pt x="69" y="7"/>
                  </a:lnTo>
                  <a:lnTo>
                    <a:pt x="68" y="9"/>
                  </a:lnTo>
                  <a:lnTo>
                    <a:pt x="67" y="11"/>
                  </a:lnTo>
                  <a:lnTo>
                    <a:pt x="11" y="66"/>
                  </a:lnTo>
                  <a:lnTo>
                    <a:pt x="9" y="68"/>
                  </a:lnTo>
                  <a:lnTo>
                    <a:pt x="6" y="68"/>
                  </a:lnTo>
                  <a:lnTo>
                    <a:pt x="4" y="68"/>
                  </a:lnTo>
                  <a:lnTo>
                    <a:pt x="2" y="66"/>
                  </a:lnTo>
                  <a:lnTo>
                    <a:pt x="1" y="64"/>
                  </a:lnTo>
                  <a:lnTo>
                    <a:pt x="0" y="61"/>
                  </a:lnTo>
                  <a:lnTo>
                    <a:pt x="1" y="59"/>
                  </a:lnTo>
                  <a:lnTo>
                    <a:pt x="2" y="57"/>
                  </a:lnTo>
                  <a:lnTo>
                    <a:pt x="57" y="1"/>
                  </a:lnTo>
                  <a:lnTo>
                    <a:pt x="5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CF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2">
              <a:extLst>
                <a:ext uri="{FF2B5EF4-FFF2-40B4-BE49-F238E27FC236}">
                  <a16:creationId xmlns:a16="http://schemas.microsoft.com/office/drawing/2014/main" id="{38A5EF83-9E6A-4A00-B7DD-66148049B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5208" y="4098264"/>
              <a:ext cx="144354" cy="103364"/>
            </a:xfrm>
            <a:custGeom>
              <a:avLst/>
              <a:gdLst>
                <a:gd name="T0" fmla="*/ 159 w 162"/>
                <a:gd name="T1" fmla="*/ 37 h 116"/>
                <a:gd name="T2" fmla="*/ 147 w 162"/>
                <a:gd name="T3" fmla="*/ 44 h 116"/>
                <a:gd name="T4" fmla="*/ 132 w 162"/>
                <a:gd name="T5" fmla="*/ 50 h 116"/>
                <a:gd name="T6" fmla="*/ 118 w 162"/>
                <a:gd name="T7" fmla="*/ 53 h 116"/>
                <a:gd name="T8" fmla="*/ 103 w 162"/>
                <a:gd name="T9" fmla="*/ 54 h 116"/>
                <a:gd name="T10" fmla="*/ 92 w 162"/>
                <a:gd name="T11" fmla="*/ 55 h 116"/>
                <a:gd name="T12" fmla="*/ 85 w 162"/>
                <a:gd name="T13" fmla="*/ 55 h 116"/>
                <a:gd name="T14" fmla="*/ 84 w 162"/>
                <a:gd name="T15" fmla="*/ 55 h 116"/>
                <a:gd name="T16" fmla="*/ 84 w 162"/>
                <a:gd name="T17" fmla="*/ 55 h 116"/>
                <a:gd name="T18" fmla="*/ 96 w 162"/>
                <a:gd name="T19" fmla="*/ 58 h 116"/>
                <a:gd name="T20" fmla="*/ 108 w 162"/>
                <a:gd name="T21" fmla="*/ 59 h 116"/>
                <a:gd name="T22" fmla="*/ 124 w 162"/>
                <a:gd name="T23" fmla="*/ 56 h 116"/>
                <a:gd name="T24" fmla="*/ 138 w 162"/>
                <a:gd name="T25" fmla="*/ 53 h 116"/>
                <a:gd name="T26" fmla="*/ 147 w 162"/>
                <a:gd name="T27" fmla="*/ 47 h 116"/>
                <a:gd name="T28" fmla="*/ 155 w 162"/>
                <a:gd name="T29" fmla="*/ 43 h 116"/>
                <a:gd name="T30" fmla="*/ 158 w 162"/>
                <a:gd name="T31" fmla="*/ 39 h 116"/>
                <a:gd name="T32" fmla="*/ 159 w 162"/>
                <a:gd name="T33" fmla="*/ 37 h 116"/>
                <a:gd name="T34" fmla="*/ 44 w 162"/>
                <a:gd name="T35" fmla="*/ 0 h 116"/>
                <a:gd name="T36" fmla="*/ 43 w 162"/>
                <a:gd name="T37" fmla="*/ 2 h 116"/>
                <a:gd name="T38" fmla="*/ 41 w 162"/>
                <a:gd name="T39" fmla="*/ 5 h 116"/>
                <a:gd name="T40" fmla="*/ 39 w 162"/>
                <a:gd name="T41" fmla="*/ 6 h 116"/>
                <a:gd name="T42" fmla="*/ 39 w 162"/>
                <a:gd name="T43" fmla="*/ 7 h 116"/>
                <a:gd name="T44" fmla="*/ 41 w 162"/>
                <a:gd name="T45" fmla="*/ 9 h 116"/>
                <a:gd name="T46" fmla="*/ 44 w 162"/>
                <a:gd name="T47" fmla="*/ 14 h 116"/>
                <a:gd name="T48" fmla="*/ 52 w 162"/>
                <a:gd name="T49" fmla="*/ 21 h 116"/>
                <a:gd name="T50" fmla="*/ 62 w 162"/>
                <a:gd name="T51" fmla="*/ 28 h 116"/>
                <a:gd name="T52" fmla="*/ 76 w 162"/>
                <a:gd name="T53" fmla="*/ 35 h 116"/>
                <a:gd name="T54" fmla="*/ 96 w 162"/>
                <a:gd name="T55" fmla="*/ 40 h 116"/>
                <a:gd name="T56" fmla="*/ 115 w 162"/>
                <a:gd name="T57" fmla="*/ 41 h 116"/>
                <a:gd name="T58" fmla="*/ 131 w 162"/>
                <a:gd name="T59" fmla="*/ 40 h 116"/>
                <a:gd name="T60" fmla="*/ 143 w 162"/>
                <a:gd name="T61" fmla="*/ 37 h 116"/>
                <a:gd name="T62" fmla="*/ 152 w 162"/>
                <a:gd name="T63" fmla="*/ 34 h 116"/>
                <a:gd name="T64" fmla="*/ 158 w 162"/>
                <a:gd name="T65" fmla="*/ 31 h 116"/>
                <a:gd name="T66" fmla="*/ 160 w 162"/>
                <a:gd name="T67" fmla="*/ 36 h 116"/>
                <a:gd name="T68" fmla="*/ 159 w 162"/>
                <a:gd name="T69" fmla="*/ 36 h 116"/>
                <a:gd name="T70" fmla="*/ 159 w 162"/>
                <a:gd name="T71" fmla="*/ 59 h 116"/>
                <a:gd name="T72" fmla="*/ 162 w 162"/>
                <a:gd name="T73" fmla="*/ 59 h 116"/>
                <a:gd name="T74" fmla="*/ 158 w 162"/>
                <a:gd name="T75" fmla="*/ 77 h 116"/>
                <a:gd name="T76" fmla="*/ 148 w 162"/>
                <a:gd name="T77" fmla="*/ 92 h 116"/>
                <a:gd name="T78" fmla="*/ 135 w 162"/>
                <a:gd name="T79" fmla="*/ 105 h 116"/>
                <a:gd name="T80" fmla="*/ 118 w 162"/>
                <a:gd name="T81" fmla="*/ 112 h 116"/>
                <a:gd name="T82" fmla="*/ 100 w 162"/>
                <a:gd name="T83" fmla="*/ 116 h 116"/>
                <a:gd name="T84" fmla="*/ 51 w 162"/>
                <a:gd name="T85" fmla="*/ 116 h 116"/>
                <a:gd name="T86" fmla="*/ 35 w 162"/>
                <a:gd name="T87" fmla="*/ 113 h 116"/>
                <a:gd name="T88" fmla="*/ 20 w 162"/>
                <a:gd name="T89" fmla="*/ 106 h 116"/>
                <a:gd name="T90" fmla="*/ 10 w 162"/>
                <a:gd name="T91" fmla="*/ 96 h 116"/>
                <a:gd name="T92" fmla="*/ 2 w 162"/>
                <a:gd name="T93" fmla="*/ 81 h 116"/>
                <a:gd name="T94" fmla="*/ 0 w 162"/>
                <a:gd name="T95" fmla="*/ 65 h 116"/>
                <a:gd name="T96" fmla="*/ 0 w 162"/>
                <a:gd name="T97" fmla="*/ 45 h 116"/>
                <a:gd name="T98" fmla="*/ 2 w 162"/>
                <a:gd name="T99" fmla="*/ 31 h 116"/>
                <a:gd name="T100" fmla="*/ 8 w 162"/>
                <a:gd name="T101" fmla="*/ 20 h 116"/>
                <a:gd name="T102" fmla="*/ 18 w 162"/>
                <a:gd name="T103" fmla="*/ 9 h 116"/>
                <a:gd name="T104" fmla="*/ 29 w 162"/>
                <a:gd name="T105" fmla="*/ 3 h 116"/>
                <a:gd name="T106" fmla="*/ 44 w 162"/>
                <a:gd name="T10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116">
                  <a:moveTo>
                    <a:pt x="159" y="37"/>
                  </a:moveTo>
                  <a:lnTo>
                    <a:pt x="147" y="44"/>
                  </a:lnTo>
                  <a:lnTo>
                    <a:pt x="132" y="50"/>
                  </a:lnTo>
                  <a:lnTo>
                    <a:pt x="118" y="53"/>
                  </a:lnTo>
                  <a:lnTo>
                    <a:pt x="103" y="54"/>
                  </a:lnTo>
                  <a:lnTo>
                    <a:pt x="92" y="55"/>
                  </a:lnTo>
                  <a:lnTo>
                    <a:pt x="85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96" y="58"/>
                  </a:lnTo>
                  <a:lnTo>
                    <a:pt x="108" y="59"/>
                  </a:lnTo>
                  <a:lnTo>
                    <a:pt x="124" y="56"/>
                  </a:lnTo>
                  <a:lnTo>
                    <a:pt x="138" y="53"/>
                  </a:lnTo>
                  <a:lnTo>
                    <a:pt x="147" y="47"/>
                  </a:lnTo>
                  <a:lnTo>
                    <a:pt x="155" y="43"/>
                  </a:lnTo>
                  <a:lnTo>
                    <a:pt x="158" y="39"/>
                  </a:lnTo>
                  <a:lnTo>
                    <a:pt x="159" y="37"/>
                  </a:lnTo>
                  <a:close/>
                  <a:moveTo>
                    <a:pt x="44" y="0"/>
                  </a:moveTo>
                  <a:lnTo>
                    <a:pt x="43" y="2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41" y="9"/>
                  </a:lnTo>
                  <a:lnTo>
                    <a:pt x="44" y="14"/>
                  </a:lnTo>
                  <a:lnTo>
                    <a:pt x="52" y="21"/>
                  </a:lnTo>
                  <a:lnTo>
                    <a:pt x="62" y="28"/>
                  </a:lnTo>
                  <a:lnTo>
                    <a:pt x="76" y="35"/>
                  </a:lnTo>
                  <a:lnTo>
                    <a:pt x="96" y="40"/>
                  </a:lnTo>
                  <a:lnTo>
                    <a:pt x="115" y="41"/>
                  </a:lnTo>
                  <a:lnTo>
                    <a:pt x="131" y="40"/>
                  </a:lnTo>
                  <a:lnTo>
                    <a:pt x="143" y="37"/>
                  </a:lnTo>
                  <a:lnTo>
                    <a:pt x="152" y="34"/>
                  </a:lnTo>
                  <a:lnTo>
                    <a:pt x="158" y="31"/>
                  </a:lnTo>
                  <a:lnTo>
                    <a:pt x="160" y="36"/>
                  </a:lnTo>
                  <a:lnTo>
                    <a:pt x="159" y="36"/>
                  </a:lnTo>
                  <a:lnTo>
                    <a:pt x="159" y="59"/>
                  </a:lnTo>
                  <a:lnTo>
                    <a:pt x="162" y="59"/>
                  </a:lnTo>
                  <a:lnTo>
                    <a:pt x="158" y="77"/>
                  </a:lnTo>
                  <a:lnTo>
                    <a:pt x="148" y="92"/>
                  </a:lnTo>
                  <a:lnTo>
                    <a:pt x="135" y="105"/>
                  </a:lnTo>
                  <a:lnTo>
                    <a:pt x="118" y="112"/>
                  </a:lnTo>
                  <a:lnTo>
                    <a:pt x="100" y="116"/>
                  </a:lnTo>
                  <a:lnTo>
                    <a:pt x="51" y="116"/>
                  </a:lnTo>
                  <a:lnTo>
                    <a:pt x="35" y="113"/>
                  </a:lnTo>
                  <a:lnTo>
                    <a:pt x="20" y="106"/>
                  </a:lnTo>
                  <a:lnTo>
                    <a:pt x="10" y="96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8" y="20"/>
                  </a:lnTo>
                  <a:lnTo>
                    <a:pt x="18" y="9"/>
                  </a:lnTo>
                  <a:lnTo>
                    <a:pt x="29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9966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3">
              <a:extLst>
                <a:ext uri="{FF2B5EF4-FFF2-40B4-BE49-F238E27FC236}">
                  <a16:creationId xmlns:a16="http://schemas.microsoft.com/office/drawing/2014/main" id="{BF92084F-62B6-452A-96A5-5F9FD2EDC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069" y="4098264"/>
              <a:ext cx="106928" cy="35643"/>
            </a:xfrm>
            <a:custGeom>
              <a:avLst/>
              <a:gdLst>
                <a:gd name="T0" fmla="*/ 7 w 119"/>
                <a:gd name="T1" fmla="*/ 0 h 41"/>
                <a:gd name="T2" fmla="*/ 41 w 119"/>
                <a:gd name="T3" fmla="*/ 0 h 41"/>
                <a:gd name="T4" fmla="*/ 40 w 119"/>
                <a:gd name="T5" fmla="*/ 7 h 41"/>
                <a:gd name="T6" fmla="*/ 42 w 119"/>
                <a:gd name="T7" fmla="*/ 20 h 41"/>
                <a:gd name="T8" fmla="*/ 49 w 119"/>
                <a:gd name="T9" fmla="*/ 30 h 41"/>
                <a:gd name="T10" fmla="*/ 59 w 119"/>
                <a:gd name="T11" fmla="*/ 36 h 41"/>
                <a:gd name="T12" fmla="*/ 71 w 119"/>
                <a:gd name="T13" fmla="*/ 39 h 41"/>
                <a:gd name="T14" fmla="*/ 82 w 119"/>
                <a:gd name="T15" fmla="*/ 36 h 41"/>
                <a:gd name="T16" fmla="*/ 92 w 119"/>
                <a:gd name="T17" fmla="*/ 31 h 41"/>
                <a:gd name="T18" fmla="*/ 99 w 119"/>
                <a:gd name="T19" fmla="*/ 22 h 41"/>
                <a:gd name="T20" fmla="*/ 102 w 119"/>
                <a:gd name="T21" fmla="*/ 11 h 41"/>
                <a:gd name="T22" fmla="*/ 111 w 119"/>
                <a:gd name="T23" fmla="*/ 20 h 41"/>
                <a:gd name="T24" fmla="*/ 119 w 119"/>
                <a:gd name="T25" fmla="*/ 31 h 41"/>
                <a:gd name="T26" fmla="*/ 113 w 119"/>
                <a:gd name="T27" fmla="*/ 34 h 41"/>
                <a:gd name="T28" fmla="*/ 104 w 119"/>
                <a:gd name="T29" fmla="*/ 37 h 41"/>
                <a:gd name="T30" fmla="*/ 92 w 119"/>
                <a:gd name="T31" fmla="*/ 40 h 41"/>
                <a:gd name="T32" fmla="*/ 76 w 119"/>
                <a:gd name="T33" fmla="*/ 41 h 41"/>
                <a:gd name="T34" fmla="*/ 57 w 119"/>
                <a:gd name="T35" fmla="*/ 40 h 41"/>
                <a:gd name="T36" fmla="*/ 37 w 119"/>
                <a:gd name="T37" fmla="*/ 35 h 41"/>
                <a:gd name="T38" fmla="*/ 23 w 119"/>
                <a:gd name="T39" fmla="*/ 28 h 41"/>
                <a:gd name="T40" fmla="*/ 13 w 119"/>
                <a:gd name="T41" fmla="*/ 21 h 41"/>
                <a:gd name="T42" fmla="*/ 5 w 119"/>
                <a:gd name="T43" fmla="*/ 14 h 41"/>
                <a:gd name="T44" fmla="*/ 2 w 119"/>
                <a:gd name="T45" fmla="*/ 9 h 41"/>
                <a:gd name="T46" fmla="*/ 0 w 119"/>
                <a:gd name="T47" fmla="*/ 7 h 41"/>
                <a:gd name="T48" fmla="*/ 0 w 119"/>
                <a:gd name="T49" fmla="*/ 7 h 41"/>
                <a:gd name="T50" fmla="*/ 2 w 119"/>
                <a:gd name="T51" fmla="*/ 6 h 41"/>
                <a:gd name="T52" fmla="*/ 3 w 119"/>
                <a:gd name="T53" fmla="*/ 4 h 41"/>
                <a:gd name="T54" fmla="*/ 5 w 119"/>
                <a:gd name="T55" fmla="*/ 3 h 41"/>
                <a:gd name="T56" fmla="*/ 7 w 119"/>
                <a:gd name="T5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" h="41">
                  <a:moveTo>
                    <a:pt x="7" y="0"/>
                  </a:moveTo>
                  <a:lnTo>
                    <a:pt x="41" y="0"/>
                  </a:lnTo>
                  <a:lnTo>
                    <a:pt x="40" y="7"/>
                  </a:lnTo>
                  <a:lnTo>
                    <a:pt x="42" y="20"/>
                  </a:lnTo>
                  <a:lnTo>
                    <a:pt x="49" y="30"/>
                  </a:lnTo>
                  <a:lnTo>
                    <a:pt x="59" y="36"/>
                  </a:lnTo>
                  <a:lnTo>
                    <a:pt x="71" y="39"/>
                  </a:lnTo>
                  <a:lnTo>
                    <a:pt x="82" y="36"/>
                  </a:lnTo>
                  <a:lnTo>
                    <a:pt x="92" y="31"/>
                  </a:lnTo>
                  <a:lnTo>
                    <a:pt x="99" y="22"/>
                  </a:lnTo>
                  <a:lnTo>
                    <a:pt x="102" y="11"/>
                  </a:lnTo>
                  <a:lnTo>
                    <a:pt x="111" y="20"/>
                  </a:lnTo>
                  <a:lnTo>
                    <a:pt x="119" y="31"/>
                  </a:lnTo>
                  <a:lnTo>
                    <a:pt x="113" y="34"/>
                  </a:lnTo>
                  <a:lnTo>
                    <a:pt x="104" y="37"/>
                  </a:lnTo>
                  <a:lnTo>
                    <a:pt x="92" y="40"/>
                  </a:lnTo>
                  <a:lnTo>
                    <a:pt x="76" y="41"/>
                  </a:lnTo>
                  <a:lnTo>
                    <a:pt x="57" y="40"/>
                  </a:lnTo>
                  <a:lnTo>
                    <a:pt x="37" y="35"/>
                  </a:lnTo>
                  <a:lnTo>
                    <a:pt x="23" y="28"/>
                  </a:lnTo>
                  <a:lnTo>
                    <a:pt x="13" y="21"/>
                  </a:lnTo>
                  <a:lnTo>
                    <a:pt x="5" y="14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3" y="4"/>
                  </a:lnTo>
                  <a:lnTo>
                    <a:pt x="5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6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1E298D02-E696-473B-B2F8-A3844D9C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069" y="4098264"/>
              <a:ext cx="7129" cy="7129"/>
            </a:xfrm>
            <a:custGeom>
              <a:avLst/>
              <a:gdLst>
                <a:gd name="T0" fmla="*/ 5 w 7"/>
                <a:gd name="T1" fmla="*/ 0 h 7"/>
                <a:gd name="T2" fmla="*/ 7 w 7"/>
                <a:gd name="T3" fmla="*/ 0 h 7"/>
                <a:gd name="T4" fmla="*/ 5 w 7"/>
                <a:gd name="T5" fmla="*/ 3 h 7"/>
                <a:gd name="T6" fmla="*/ 3 w 7"/>
                <a:gd name="T7" fmla="*/ 4 h 7"/>
                <a:gd name="T8" fmla="*/ 2 w 7"/>
                <a:gd name="T9" fmla="*/ 6 h 7"/>
                <a:gd name="T10" fmla="*/ 0 w 7"/>
                <a:gd name="T11" fmla="*/ 7 h 7"/>
                <a:gd name="T12" fmla="*/ 0 w 7"/>
                <a:gd name="T13" fmla="*/ 7 h 7"/>
                <a:gd name="T14" fmla="*/ 0 w 7"/>
                <a:gd name="T15" fmla="*/ 6 h 7"/>
                <a:gd name="T16" fmla="*/ 2 w 7"/>
                <a:gd name="T17" fmla="*/ 5 h 7"/>
                <a:gd name="T18" fmla="*/ 4 w 7"/>
                <a:gd name="T19" fmla="*/ 2 h 7"/>
                <a:gd name="T20" fmla="*/ 5 w 7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lnTo>
                    <a:pt x="7" y="0"/>
                  </a:lnTo>
                  <a:lnTo>
                    <a:pt x="5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5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8796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DF51787D-E6C2-43E7-A480-462213401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4712" y="4098264"/>
              <a:ext cx="55247" cy="33861"/>
            </a:xfrm>
            <a:custGeom>
              <a:avLst/>
              <a:gdLst>
                <a:gd name="T0" fmla="*/ 1 w 62"/>
                <a:gd name="T1" fmla="*/ 0 h 39"/>
                <a:gd name="T2" fmla="*/ 12 w 62"/>
                <a:gd name="T3" fmla="*/ 0 h 39"/>
                <a:gd name="T4" fmla="*/ 14 w 62"/>
                <a:gd name="T5" fmla="*/ 3 h 39"/>
                <a:gd name="T6" fmla="*/ 17 w 62"/>
                <a:gd name="T7" fmla="*/ 5 h 39"/>
                <a:gd name="T8" fmla="*/ 17 w 62"/>
                <a:gd name="T9" fmla="*/ 7 h 39"/>
                <a:gd name="T10" fmla="*/ 17 w 62"/>
                <a:gd name="T11" fmla="*/ 12 h 39"/>
                <a:gd name="T12" fmla="*/ 20 w 62"/>
                <a:gd name="T13" fmla="*/ 15 h 39"/>
                <a:gd name="T14" fmla="*/ 23 w 62"/>
                <a:gd name="T15" fmla="*/ 18 h 39"/>
                <a:gd name="T16" fmla="*/ 26 w 62"/>
                <a:gd name="T17" fmla="*/ 21 h 39"/>
                <a:gd name="T18" fmla="*/ 31 w 62"/>
                <a:gd name="T19" fmla="*/ 22 h 39"/>
                <a:gd name="T20" fmla="*/ 34 w 62"/>
                <a:gd name="T21" fmla="*/ 21 h 39"/>
                <a:gd name="T22" fmla="*/ 35 w 62"/>
                <a:gd name="T23" fmla="*/ 24 h 39"/>
                <a:gd name="T24" fmla="*/ 39 w 62"/>
                <a:gd name="T25" fmla="*/ 26 h 39"/>
                <a:gd name="T26" fmla="*/ 42 w 62"/>
                <a:gd name="T27" fmla="*/ 27 h 39"/>
                <a:gd name="T28" fmla="*/ 44 w 62"/>
                <a:gd name="T29" fmla="*/ 26 h 39"/>
                <a:gd name="T30" fmla="*/ 47 w 62"/>
                <a:gd name="T31" fmla="*/ 25 h 39"/>
                <a:gd name="T32" fmla="*/ 49 w 62"/>
                <a:gd name="T33" fmla="*/ 23 h 39"/>
                <a:gd name="T34" fmla="*/ 49 w 62"/>
                <a:gd name="T35" fmla="*/ 20 h 39"/>
                <a:gd name="T36" fmla="*/ 49 w 62"/>
                <a:gd name="T37" fmla="*/ 16 h 39"/>
                <a:gd name="T38" fmla="*/ 47 w 62"/>
                <a:gd name="T39" fmla="*/ 14 h 39"/>
                <a:gd name="T40" fmla="*/ 44 w 62"/>
                <a:gd name="T41" fmla="*/ 13 h 39"/>
                <a:gd name="T42" fmla="*/ 44 w 62"/>
                <a:gd name="T43" fmla="*/ 9 h 39"/>
                <a:gd name="T44" fmla="*/ 45 w 62"/>
                <a:gd name="T45" fmla="*/ 7 h 39"/>
                <a:gd name="T46" fmla="*/ 44 w 62"/>
                <a:gd name="T47" fmla="*/ 5 h 39"/>
                <a:gd name="T48" fmla="*/ 44 w 62"/>
                <a:gd name="T49" fmla="*/ 3 h 39"/>
                <a:gd name="T50" fmla="*/ 53 w 62"/>
                <a:gd name="T51" fmla="*/ 6 h 39"/>
                <a:gd name="T52" fmla="*/ 62 w 62"/>
                <a:gd name="T53" fmla="*/ 11 h 39"/>
                <a:gd name="T54" fmla="*/ 59 w 62"/>
                <a:gd name="T55" fmla="*/ 22 h 39"/>
                <a:gd name="T56" fmla="*/ 52 w 62"/>
                <a:gd name="T57" fmla="*/ 31 h 39"/>
                <a:gd name="T58" fmla="*/ 42 w 62"/>
                <a:gd name="T59" fmla="*/ 36 h 39"/>
                <a:gd name="T60" fmla="*/ 31 w 62"/>
                <a:gd name="T61" fmla="*/ 39 h 39"/>
                <a:gd name="T62" fmla="*/ 19 w 62"/>
                <a:gd name="T63" fmla="*/ 36 h 39"/>
                <a:gd name="T64" fmla="*/ 9 w 62"/>
                <a:gd name="T65" fmla="*/ 30 h 39"/>
                <a:gd name="T66" fmla="*/ 2 w 62"/>
                <a:gd name="T67" fmla="*/ 20 h 39"/>
                <a:gd name="T68" fmla="*/ 0 w 62"/>
                <a:gd name="T69" fmla="*/ 7 h 39"/>
                <a:gd name="T70" fmla="*/ 1 w 62"/>
                <a:gd name="T7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9">
                  <a:moveTo>
                    <a:pt x="1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7" y="12"/>
                  </a:lnTo>
                  <a:lnTo>
                    <a:pt x="20" y="15"/>
                  </a:lnTo>
                  <a:lnTo>
                    <a:pt x="23" y="18"/>
                  </a:lnTo>
                  <a:lnTo>
                    <a:pt x="26" y="21"/>
                  </a:lnTo>
                  <a:lnTo>
                    <a:pt x="31" y="22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39" y="26"/>
                  </a:lnTo>
                  <a:lnTo>
                    <a:pt x="42" y="27"/>
                  </a:lnTo>
                  <a:lnTo>
                    <a:pt x="44" y="26"/>
                  </a:lnTo>
                  <a:lnTo>
                    <a:pt x="47" y="25"/>
                  </a:lnTo>
                  <a:lnTo>
                    <a:pt x="49" y="23"/>
                  </a:lnTo>
                  <a:lnTo>
                    <a:pt x="49" y="20"/>
                  </a:lnTo>
                  <a:lnTo>
                    <a:pt x="49" y="16"/>
                  </a:lnTo>
                  <a:lnTo>
                    <a:pt x="47" y="14"/>
                  </a:lnTo>
                  <a:lnTo>
                    <a:pt x="44" y="13"/>
                  </a:lnTo>
                  <a:lnTo>
                    <a:pt x="44" y="9"/>
                  </a:lnTo>
                  <a:lnTo>
                    <a:pt x="45" y="7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53" y="6"/>
                  </a:lnTo>
                  <a:lnTo>
                    <a:pt x="62" y="11"/>
                  </a:lnTo>
                  <a:lnTo>
                    <a:pt x="59" y="22"/>
                  </a:lnTo>
                  <a:lnTo>
                    <a:pt x="52" y="31"/>
                  </a:lnTo>
                  <a:lnTo>
                    <a:pt x="42" y="36"/>
                  </a:lnTo>
                  <a:lnTo>
                    <a:pt x="31" y="39"/>
                  </a:lnTo>
                  <a:lnTo>
                    <a:pt x="19" y="36"/>
                  </a:lnTo>
                  <a:lnTo>
                    <a:pt x="9" y="30"/>
                  </a:lnTo>
                  <a:lnTo>
                    <a:pt x="2" y="20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9927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0489E7E8-C715-473A-B034-6F7FD1F5C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751" y="4098264"/>
              <a:ext cx="24950" cy="19604"/>
            </a:xfrm>
            <a:custGeom>
              <a:avLst/>
              <a:gdLst>
                <a:gd name="T0" fmla="*/ 12 w 28"/>
                <a:gd name="T1" fmla="*/ 0 h 22"/>
                <a:gd name="T2" fmla="*/ 15 w 28"/>
                <a:gd name="T3" fmla="*/ 0 h 22"/>
                <a:gd name="T4" fmla="*/ 21 w 28"/>
                <a:gd name="T5" fmla="*/ 2 h 22"/>
                <a:gd name="T6" fmla="*/ 27 w 28"/>
                <a:gd name="T7" fmla="*/ 3 h 22"/>
                <a:gd name="T8" fmla="*/ 27 w 28"/>
                <a:gd name="T9" fmla="*/ 5 h 22"/>
                <a:gd name="T10" fmla="*/ 28 w 28"/>
                <a:gd name="T11" fmla="*/ 7 h 22"/>
                <a:gd name="T12" fmla="*/ 27 w 28"/>
                <a:gd name="T13" fmla="*/ 9 h 22"/>
                <a:gd name="T14" fmla="*/ 27 w 28"/>
                <a:gd name="T15" fmla="*/ 13 h 22"/>
                <a:gd name="T16" fmla="*/ 25 w 28"/>
                <a:gd name="T17" fmla="*/ 12 h 22"/>
                <a:gd name="T18" fmla="*/ 22 w 28"/>
                <a:gd name="T19" fmla="*/ 13 h 22"/>
                <a:gd name="T20" fmla="*/ 19 w 28"/>
                <a:gd name="T21" fmla="*/ 14 h 22"/>
                <a:gd name="T22" fmla="*/ 17 w 28"/>
                <a:gd name="T23" fmla="*/ 16 h 22"/>
                <a:gd name="T24" fmla="*/ 17 w 28"/>
                <a:gd name="T25" fmla="*/ 20 h 22"/>
                <a:gd name="T26" fmla="*/ 17 w 28"/>
                <a:gd name="T27" fmla="*/ 21 h 22"/>
                <a:gd name="T28" fmla="*/ 14 w 28"/>
                <a:gd name="T29" fmla="*/ 22 h 22"/>
                <a:gd name="T30" fmla="*/ 9 w 28"/>
                <a:gd name="T31" fmla="*/ 21 h 22"/>
                <a:gd name="T32" fmla="*/ 6 w 28"/>
                <a:gd name="T33" fmla="*/ 18 h 22"/>
                <a:gd name="T34" fmla="*/ 3 w 28"/>
                <a:gd name="T35" fmla="*/ 15 h 22"/>
                <a:gd name="T36" fmla="*/ 0 w 28"/>
                <a:gd name="T37" fmla="*/ 12 h 22"/>
                <a:gd name="T38" fmla="*/ 0 w 28"/>
                <a:gd name="T39" fmla="*/ 7 h 22"/>
                <a:gd name="T40" fmla="*/ 0 w 28"/>
                <a:gd name="T41" fmla="*/ 5 h 22"/>
                <a:gd name="T42" fmla="*/ 4 w 28"/>
                <a:gd name="T43" fmla="*/ 5 h 22"/>
                <a:gd name="T44" fmla="*/ 7 w 28"/>
                <a:gd name="T45" fmla="*/ 5 h 22"/>
                <a:gd name="T46" fmla="*/ 9 w 28"/>
                <a:gd name="T47" fmla="*/ 3 h 22"/>
                <a:gd name="T48" fmla="*/ 12 w 28"/>
                <a:gd name="T4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22">
                  <a:moveTo>
                    <a:pt x="12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8" y="7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5" y="12"/>
                  </a:lnTo>
                  <a:lnTo>
                    <a:pt x="22" y="13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4" y="22"/>
                  </a:lnTo>
                  <a:lnTo>
                    <a:pt x="9" y="21"/>
                  </a:lnTo>
                  <a:lnTo>
                    <a:pt x="6" y="18"/>
                  </a:lnTo>
                  <a:lnTo>
                    <a:pt x="3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0" y="5"/>
                  </a:lnTo>
                  <a:lnTo>
                    <a:pt x="4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A6F6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05D8ACF0-7B58-4F81-BF89-D7E083F8C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405" y="4098264"/>
              <a:ext cx="14257" cy="3564"/>
            </a:xfrm>
            <a:custGeom>
              <a:avLst/>
              <a:gdLst>
                <a:gd name="T0" fmla="*/ 0 w 17"/>
                <a:gd name="T1" fmla="*/ 0 h 5"/>
                <a:gd name="T2" fmla="*/ 17 w 17"/>
                <a:gd name="T3" fmla="*/ 0 h 5"/>
                <a:gd name="T4" fmla="*/ 14 w 17"/>
                <a:gd name="T5" fmla="*/ 3 h 5"/>
                <a:gd name="T6" fmla="*/ 12 w 17"/>
                <a:gd name="T7" fmla="*/ 5 h 5"/>
                <a:gd name="T8" fmla="*/ 9 w 17"/>
                <a:gd name="T9" fmla="*/ 5 h 5"/>
                <a:gd name="T10" fmla="*/ 5 w 17"/>
                <a:gd name="T11" fmla="*/ 5 h 5"/>
                <a:gd name="T12" fmla="*/ 2 w 17"/>
                <a:gd name="T13" fmla="*/ 3 h 5"/>
                <a:gd name="T14" fmla="*/ 0 w 17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5">
                  <a:moveTo>
                    <a:pt x="0" y="0"/>
                  </a:moveTo>
                  <a:lnTo>
                    <a:pt x="17" y="0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">
              <a:extLst>
                <a:ext uri="{FF2B5EF4-FFF2-40B4-BE49-F238E27FC236}">
                  <a16:creationId xmlns:a16="http://schemas.microsoft.com/office/drawing/2014/main" id="{1096E02F-942A-4511-8AA4-354DA7D1A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008" y="4108957"/>
              <a:ext cx="12476" cy="14257"/>
            </a:xfrm>
            <a:custGeom>
              <a:avLst/>
              <a:gdLst>
                <a:gd name="T0" fmla="*/ 8 w 15"/>
                <a:gd name="T1" fmla="*/ 0 h 15"/>
                <a:gd name="T2" fmla="*/ 10 w 15"/>
                <a:gd name="T3" fmla="*/ 1 h 15"/>
                <a:gd name="T4" fmla="*/ 13 w 15"/>
                <a:gd name="T5" fmla="*/ 2 h 15"/>
                <a:gd name="T6" fmla="*/ 15 w 15"/>
                <a:gd name="T7" fmla="*/ 4 h 15"/>
                <a:gd name="T8" fmla="*/ 15 w 15"/>
                <a:gd name="T9" fmla="*/ 8 h 15"/>
                <a:gd name="T10" fmla="*/ 15 w 15"/>
                <a:gd name="T11" fmla="*/ 11 h 15"/>
                <a:gd name="T12" fmla="*/ 13 w 15"/>
                <a:gd name="T13" fmla="*/ 13 h 15"/>
                <a:gd name="T14" fmla="*/ 10 w 15"/>
                <a:gd name="T15" fmla="*/ 14 h 15"/>
                <a:gd name="T16" fmla="*/ 8 w 15"/>
                <a:gd name="T17" fmla="*/ 15 h 15"/>
                <a:gd name="T18" fmla="*/ 5 w 15"/>
                <a:gd name="T19" fmla="*/ 14 h 15"/>
                <a:gd name="T20" fmla="*/ 1 w 15"/>
                <a:gd name="T21" fmla="*/ 12 h 15"/>
                <a:gd name="T22" fmla="*/ 0 w 15"/>
                <a:gd name="T23" fmla="*/ 9 h 15"/>
                <a:gd name="T24" fmla="*/ 0 w 15"/>
                <a:gd name="T25" fmla="*/ 8 h 15"/>
                <a:gd name="T26" fmla="*/ 0 w 15"/>
                <a:gd name="T27" fmla="*/ 4 h 15"/>
                <a:gd name="T28" fmla="*/ 2 w 15"/>
                <a:gd name="T29" fmla="*/ 2 h 15"/>
                <a:gd name="T30" fmla="*/ 5 w 15"/>
                <a:gd name="T31" fmla="*/ 1 h 15"/>
                <a:gd name="T32" fmla="*/ 8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lnTo>
                    <a:pt x="10" y="1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5"/>
                  </a:lnTo>
                  <a:lnTo>
                    <a:pt x="5" y="14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6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9">
              <a:extLst>
                <a:ext uri="{FF2B5EF4-FFF2-40B4-BE49-F238E27FC236}">
                  <a16:creationId xmlns:a16="http://schemas.microsoft.com/office/drawing/2014/main" id="{AE86A66A-6D6A-4225-9BDC-9B6D820C5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058" y="4132125"/>
              <a:ext cx="65940" cy="17821"/>
            </a:xfrm>
            <a:custGeom>
              <a:avLst/>
              <a:gdLst>
                <a:gd name="T0" fmla="*/ 75 w 75"/>
                <a:gd name="T1" fmla="*/ 0 h 22"/>
                <a:gd name="T2" fmla="*/ 74 w 75"/>
                <a:gd name="T3" fmla="*/ 2 h 22"/>
                <a:gd name="T4" fmla="*/ 71 w 75"/>
                <a:gd name="T5" fmla="*/ 6 h 22"/>
                <a:gd name="T6" fmla="*/ 63 w 75"/>
                <a:gd name="T7" fmla="*/ 10 h 22"/>
                <a:gd name="T8" fmla="*/ 54 w 75"/>
                <a:gd name="T9" fmla="*/ 16 h 22"/>
                <a:gd name="T10" fmla="*/ 40 w 75"/>
                <a:gd name="T11" fmla="*/ 19 h 22"/>
                <a:gd name="T12" fmla="*/ 24 w 75"/>
                <a:gd name="T13" fmla="*/ 22 h 22"/>
                <a:gd name="T14" fmla="*/ 12 w 75"/>
                <a:gd name="T15" fmla="*/ 21 h 22"/>
                <a:gd name="T16" fmla="*/ 0 w 75"/>
                <a:gd name="T17" fmla="*/ 18 h 22"/>
                <a:gd name="T18" fmla="*/ 0 w 75"/>
                <a:gd name="T19" fmla="*/ 18 h 22"/>
                <a:gd name="T20" fmla="*/ 1 w 75"/>
                <a:gd name="T21" fmla="*/ 18 h 22"/>
                <a:gd name="T22" fmla="*/ 8 w 75"/>
                <a:gd name="T23" fmla="*/ 18 h 22"/>
                <a:gd name="T24" fmla="*/ 19 w 75"/>
                <a:gd name="T25" fmla="*/ 17 h 22"/>
                <a:gd name="T26" fmla="*/ 34 w 75"/>
                <a:gd name="T27" fmla="*/ 16 h 22"/>
                <a:gd name="T28" fmla="*/ 48 w 75"/>
                <a:gd name="T29" fmla="*/ 13 h 22"/>
                <a:gd name="T30" fmla="*/ 63 w 75"/>
                <a:gd name="T31" fmla="*/ 7 h 22"/>
                <a:gd name="T32" fmla="*/ 75 w 7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22">
                  <a:moveTo>
                    <a:pt x="75" y="0"/>
                  </a:moveTo>
                  <a:lnTo>
                    <a:pt x="74" y="2"/>
                  </a:lnTo>
                  <a:lnTo>
                    <a:pt x="71" y="6"/>
                  </a:lnTo>
                  <a:lnTo>
                    <a:pt x="63" y="10"/>
                  </a:lnTo>
                  <a:lnTo>
                    <a:pt x="54" y="16"/>
                  </a:lnTo>
                  <a:lnTo>
                    <a:pt x="40" y="19"/>
                  </a:lnTo>
                  <a:lnTo>
                    <a:pt x="24" y="22"/>
                  </a:lnTo>
                  <a:lnTo>
                    <a:pt x="12" y="2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8"/>
                  </a:lnTo>
                  <a:lnTo>
                    <a:pt x="8" y="18"/>
                  </a:lnTo>
                  <a:lnTo>
                    <a:pt x="19" y="17"/>
                  </a:lnTo>
                  <a:lnTo>
                    <a:pt x="34" y="16"/>
                  </a:lnTo>
                  <a:lnTo>
                    <a:pt x="48" y="13"/>
                  </a:lnTo>
                  <a:lnTo>
                    <a:pt x="63" y="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0C8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0">
              <a:extLst>
                <a:ext uri="{FF2B5EF4-FFF2-40B4-BE49-F238E27FC236}">
                  <a16:creationId xmlns:a16="http://schemas.microsoft.com/office/drawing/2014/main" id="{05B08326-A01C-4EDE-9345-FAFD66AD6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9862" y="4094700"/>
              <a:ext cx="153264" cy="110493"/>
            </a:xfrm>
            <a:custGeom>
              <a:avLst/>
              <a:gdLst>
                <a:gd name="T0" fmla="*/ 47 w 171"/>
                <a:gd name="T1" fmla="*/ 10 h 124"/>
                <a:gd name="T2" fmla="*/ 32 w 171"/>
                <a:gd name="T3" fmla="*/ 13 h 124"/>
                <a:gd name="T4" fmla="*/ 20 w 171"/>
                <a:gd name="T5" fmla="*/ 21 h 124"/>
                <a:gd name="T6" fmla="*/ 12 w 171"/>
                <a:gd name="T7" fmla="*/ 32 h 124"/>
                <a:gd name="T8" fmla="*/ 9 w 171"/>
                <a:gd name="T9" fmla="*/ 47 h 124"/>
                <a:gd name="T10" fmla="*/ 9 w 171"/>
                <a:gd name="T11" fmla="*/ 70 h 124"/>
                <a:gd name="T12" fmla="*/ 11 w 171"/>
                <a:gd name="T13" fmla="*/ 84 h 124"/>
                <a:gd name="T14" fmla="*/ 18 w 171"/>
                <a:gd name="T15" fmla="*/ 96 h 124"/>
                <a:gd name="T16" fmla="*/ 27 w 171"/>
                <a:gd name="T17" fmla="*/ 106 h 124"/>
                <a:gd name="T18" fmla="*/ 39 w 171"/>
                <a:gd name="T19" fmla="*/ 112 h 124"/>
                <a:gd name="T20" fmla="*/ 53 w 171"/>
                <a:gd name="T21" fmla="*/ 114 h 124"/>
                <a:gd name="T22" fmla="*/ 104 w 171"/>
                <a:gd name="T23" fmla="*/ 114 h 124"/>
                <a:gd name="T24" fmla="*/ 122 w 171"/>
                <a:gd name="T25" fmla="*/ 112 h 124"/>
                <a:gd name="T26" fmla="*/ 137 w 171"/>
                <a:gd name="T27" fmla="*/ 103 h 124"/>
                <a:gd name="T28" fmla="*/ 151 w 171"/>
                <a:gd name="T29" fmla="*/ 91 h 124"/>
                <a:gd name="T30" fmla="*/ 159 w 171"/>
                <a:gd name="T31" fmla="*/ 75 h 124"/>
                <a:gd name="T32" fmla="*/ 162 w 171"/>
                <a:gd name="T33" fmla="*/ 57 h 124"/>
                <a:gd name="T34" fmla="*/ 162 w 171"/>
                <a:gd name="T35" fmla="*/ 56 h 124"/>
                <a:gd name="T36" fmla="*/ 160 w 171"/>
                <a:gd name="T37" fmla="*/ 41 h 124"/>
                <a:gd name="T38" fmla="*/ 153 w 171"/>
                <a:gd name="T39" fmla="*/ 29 h 124"/>
                <a:gd name="T40" fmla="*/ 143 w 171"/>
                <a:gd name="T41" fmla="*/ 19 h 124"/>
                <a:gd name="T42" fmla="*/ 131 w 171"/>
                <a:gd name="T43" fmla="*/ 12 h 124"/>
                <a:gd name="T44" fmla="*/ 116 w 171"/>
                <a:gd name="T45" fmla="*/ 10 h 124"/>
                <a:gd name="T46" fmla="*/ 47 w 171"/>
                <a:gd name="T47" fmla="*/ 10 h 124"/>
                <a:gd name="T48" fmla="*/ 47 w 171"/>
                <a:gd name="T49" fmla="*/ 0 h 124"/>
                <a:gd name="T50" fmla="*/ 116 w 171"/>
                <a:gd name="T51" fmla="*/ 0 h 124"/>
                <a:gd name="T52" fmla="*/ 133 w 171"/>
                <a:gd name="T53" fmla="*/ 3 h 124"/>
                <a:gd name="T54" fmla="*/ 149 w 171"/>
                <a:gd name="T55" fmla="*/ 11 h 124"/>
                <a:gd name="T56" fmla="*/ 161 w 171"/>
                <a:gd name="T57" fmla="*/ 24 h 124"/>
                <a:gd name="T58" fmla="*/ 169 w 171"/>
                <a:gd name="T59" fmla="*/ 38 h 124"/>
                <a:gd name="T60" fmla="*/ 171 w 171"/>
                <a:gd name="T61" fmla="*/ 56 h 124"/>
                <a:gd name="T62" fmla="*/ 171 w 171"/>
                <a:gd name="T63" fmla="*/ 57 h 124"/>
                <a:gd name="T64" fmla="*/ 169 w 171"/>
                <a:gd name="T65" fmla="*/ 75 h 124"/>
                <a:gd name="T66" fmla="*/ 162 w 171"/>
                <a:gd name="T67" fmla="*/ 91 h 124"/>
                <a:gd name="T68" fmla="*/ 152 w 171"/>
                <a:gd name="T69" fmla="*/ 104 h 124"/>
                <a:gd name="T70" fmla="*/ 137 w 171"/>
                <a:gd name="T71" fmla="*/ 115 h 124"/>
                <a:gd name="T72" fmla="*/ 122 w 171"/>
                <a:gd name="T73" fmla="*/ 122 h 124"/>
                <a:gd name="T74" fmla="*/ 104 w 171"/>
                <a:gd name="T75" fmla="*/ 124 h 124"/>
                <a:gd name="T76" fmla="*/ 53 w 171"/>
                <a:gd name="T77" fmla="*/ 124 h 124"/>
                <a:gd name="T78" fmla="*/ 37 w 171"/>
                <a:gd name="T79" fmla="*/ 122 h 124"/>
                <a:gd name="T80" fmla="*/ 21 w 171"/>
                <a:gd name="T81" fmla="*/ 114 h 124"/>
                <a:gd name="T82" fmla="*/ 10 w 171"/>
                <a:gd name="T83" fmla="*/ 102 h 124"/>
                <a:gd name="T84" fmla="*/ 2 w 171"/>
                <a:gd name="T85" fmla="*/ 87 h 124"/>
                <a:gd name="T86" fmla="*/ 0 w 171"/>
                <a:gd name="T87" fmla="*/ 70 h 124"/>
                <a:gd name="T88" fmla="*/ 0 w 171"/>
                <a:gd name="T89" fmla="*/ 47 h 124"/>
                <a:gd name="T90" fmla="*/ 2 w 171"/>
                <a:gd name="T91" fmla="*/ 32 h 124"/>
                <a:gd name="T92" fmla="*/ 9 w 171"/>
                <a:gd name="T93" fmla="*/ 20 h 124"/>
                <a:gd name="T94" fmla="*/ 19 w 171"/>
                <a:gd name="T95" fmla="*/ 10 h 124"/>
                <a:gd name="T96" fmla="*/ 31 w 171"/>
                <a:gd name="T97" fmla="*/ 3 h 124"/>
                <a:gd name="T98" fmla="*/ 47 w 171"/>
                <a:gd name="T9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24">
                  <a:moveTo>
                    <a:pt x="47" y="10"/>
                  </a:moveTo>
                  <a:lnTo>
                    <a:pt x="32" y="13"/>
                  </a:lnTo>
                  <a:lnTo>
                    <a:pt x="20" y="21"/>
                  </a:lnTo>
                  <a:lnTo>
                    <a:pt x="12" y="32"/>
                  </a:lnTo>
                  <a:lnTo>
                    <a:pt x="9" y="47"/>
                  </a:lnTo>
                  <a:lnTo>
                    <a:pt x="9" y="70"/>
                  </a:lnTo>
                  <a:lnTo>
                    <a:pt x="11" y="84"/>
                  </a:lnTo>
                  <a:lnTo>
                    <a:pt x="18" y="96"/>
                  </a:lnTo>
                  <a:lnTo>
                    <a:pt x="27" y="106"/>
                  </a:lnTo>
                  <a:lnTo>
                    <a:pt x="39" y="112"/>
                  </a:lnTo>
                  <a:lnTo>
                    <a:pt x="53" y="114"/>
                  </a:lnTo>
                  <a:lnTo>
                    <a:pt x="104" y="114"/>
                  </a:lnTo>
                  <a:lnTo>
                    <a:pt x="122" y="112"/>
                  </a:lnTo>
                  <a:lnTo>
                    <a:pt x="137" y="103"/>
                  </a:lnTo>
                  <a:lnTo>
                    <a:pt x="151" y="91"/>
                  </a:lnTo>
                  <a:lnTo>
                    <a:pt x="159" y="75"/>
                  </a:lnTo>
                  <a:lnTo>
                    <a:pt x="162" y="57"/>
                  </a:lnTo>
                  <a:lnTo>
                    <a:pt x="162" y="56"/>
                  </a:lnTo>
                  <a:lnTo>
                    <a:pt x="160" y="41"/>
                  </a:lnTo>
                  <a:lnTo>
                    <a:pt x="153" y="29"/>
                  </a:lnTo>
                  <a:lnTo>
                    <a:pt x="143" y="19"/>
                  </a:lnTo>
                  <a:lnTo>
                    <a:pt x="131" y="12"/>
                  </a:lnTo>
                  <a:lnTo>
                    <a:pt x="116" y="10"/>
                  </a:lnTo>
                  <a:lnTo>
                    <a:pt x="47" y="10"/>
                  </a:lnTo>
                  <a:close/>
                  <a:moveTo>
                    <a:pt x="47" y="0"/>
                  </a:moveTo>
                  <a:lnTo>
                    <a:pt x="116" y="0"/>
                  </a:lnTo>
                  <a:lnTo>
                    <a:pt x="133" y="3"/>
                  </a:lnTo>
                  <a:lnTo>
                    <a:pt x="149" y="11"/>
                  </a:lnTo>
                  <a:lnTo>
                    <a:pt x="161" y="24"/>
                  </a:lnTo>
                  <a:lnTo>
                    <a:pt x="169" y="38"/>
                  </a:lnTo>
                  <a:lnTo>
                    <a:pt x="171" y="56"/>
                  </a:lnTo>
                  <a:lnTo>
                    <a:pt x="171" y="57"/>
                  </a:lnTo>
                  <a:lnTo>
                    <a:pt x="169" y="75"/>
                  </a:lnTo>
                  <a:lnTo>
                    <a:pt x="162" y="91"/>
                  </a:lnTo>
                  <a:lnTo>
                    <a:pt x="152" y="104"/>
                  </a:lnTo>
                  <a:lnTo>
                    <a:pt x="137" y="115"/>
                  </a:lnTo>
                  <a:lnTo>
                    <a:pt x="122" y="122"/>
                  </a:lnTo>
                  <a:lnTo>
                    <a:pt x="104" y="124"/>
                  </a:lnTo>
                  <a:lnTo>
                    <a:pt x="53" y="124"/>
                  </a:lnTo>
                  <a:lnTo>
                    <a:pt x="37" y="122"/>
                  </a:lnTo>
                  <a:lnTo>
                    <a:pt x="21" y="114"/>
                  </a:lnTo>
                  <a:lnTo>
                    <a:pt x="10" y="102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0" y="47"/>
                  </a:lnTo>
                  <a:lnTo>
                    <a:pt x="2" y="32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1" y="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1">
              <a:extLst>
                <a:ext uri="{FF2B5EF4-FFF2-40B4-BE49-F238E27FC236}">
                  <a16:creationId xmlns:a16="http://schemas.microsoft.com/office/drawing/2014/main" id="{F1226EA3-BBFD-42A3-92A0-F7FD846FB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923" y="4130342"/>
              <a:ext cx="71285" cy="16040"/>
            </a:xfrm>
            <a:custGeom>
              <a:avLst/>
              <a:gdLst>
                <a:gd name="T0" fmla="*/ 9 w 79"/>
                <a:gd name="T1" fmla="*/ 0 h 18"/>
                <a:gd name="T2" fmla="*/ 79 w 79"/>
                <a:gd name="T3" fmla="*/ 0 h 18"/>
                <a:gd name="T4" fmla="*/ 79 w 79"/>
                <a:gd name="T5" fmla="*/ 18 h 18"/>
                <a:gd name="T6" fmla="*/ 9 w 79"/>
                <a:gd name="T7" fmla="*/ 18 h 18"/>
                <a:gd name="T8" fmla="*/ 5 w 79"/>
                <a:gd name="T9" fmla="*/ 17 h 18"/>
                <a:gd name="T10" fmla="*/ 3 w 79"/>
                <a:gd name="T11" fmla="*/ 15 h 18"/>
                <a:gd name="T12" fmla="*/ 1 w 79"/>
                <a:gd name="T13" fmla="*/ 12 h 18"/>
                <a:gd name="T14" fmla="*/ 0 w 79"/>
                <a:gd name="T15" fmla="*/ 9 h 18"/>
                <a:gd name="T16" fmla="*/ 1 w 79"/>
                <a:gd name="T17" fmla="*/ 6 h 18"/>
                <a:gd name="T18" fmla="*/ 3 w 79"/>
                <a:gd name="T19" fmla="*/ 2 h 18"/>
                <a:gd name="T20" fmla="*/ 5 w 79"/>
                <a:gd name="T21" fmla="*/ 0 h 18"/>
                <a:gd name="T22" fmla="*/ 9 w 79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8">
                  <a:moveTo>
                    <a:pt x="9" y="0"/>
                  </a:moveTo>
                  <a:lnTo>
                    <a:pt x="79" y="0"/>
                  </a:lnTo>
                  <a:lnTo>
                    <a:pt x="79" y="18"/>
                  </a:lnTo>
                  <a:lnTo>
                    <a:pt x="9" y="18"/>
                  </a:lnTo>
                  <a:lnTo>
                    <a:pt x="5" y="17"/>
                  </a:lnTo>
                  <a:lnTo>
                    <a:pt x="3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92">
              <a:extLst>
                <a:ext uri="{FF2B5EF4-FFF2-40B4-BE49-F238E27FC236}">
                  <a16:creationId xmlns:a16="http://schemas.microsoft.com/office/drawing/2014/main" id="{790E71FE-92F0-4190-843A-A7E1F0E9C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997" y="4130342"/>
              <a:ext cx="105147" cy="19604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3">
              <a:extLst>
                <a:ext uri="{FF2B5EF4-FFF2-40B4-BE49-F238E27FC236}">
                  <a16:creationId xmlns:a16="http://schemas.microsoft.com/office/drawing/2014/main" id="{6AB50F7D-A1B1-4083-BD5F-CA34DB313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1143" y="4103611"/>
              <a:ext cx="144354" cy="98018"/>
            </a:xfrm>
            <a:custGeom>
              <a:avLst/>
              <a:gdLst>
                <a:gd name="T0" fmla="*/ 20 w 162"/>
                <a:gd name="T1" fmla="*/ 31 h 110"/>
                <a:gd name="T2" fmla="*/ 21 w 162"/>
                <a:gd name="T3" fmla="*/ 33 h 110"/>
                <a:gd name="T4" fmla="*/ 25 w 162"/>
                <a:gd name="T5" fmla="*/ 37 h 110"/>
                <a:gd name="T6" fmla="*/ 32 w 162"/>
                <a:gd name="T7" fmla="*/ 41 h 110"/>
                <a:gd name="T8" fmla="*/ 42 w 162"/>
                <a:gd name="T9" fmla="*/ 47 h 110"/>
                <a:gd name="T10" fmla="*/ 54 w 162"/>
                <a:gd name="T11" fmla="*/ 50 h 110"/>
                <a:gd name="T12" fmla="*/ 71 w 162"/>
                <a:gd name="T13" fmla="*/ 53 h 110"/>
                <a:gd name="T14" fmla="*/ 82 w 162"/>
                <a:gd name="T15" fmla="*/ 52 h 110"/>
                <a:gd name="T16" fmla="*/ 96 w 162"/>
                <a:gd name="T17" fmla="*/ 49 h 110"/>
                <a:gd name="T18" fmla="*/ 96 w 162"/>
                <a:gd name="T19" fmla="*/ 49 h 110"/>
                <a:gd name="T20" fmla="*/ 95 w 162"/>
                <a:gd name="T21" fmla="*/ 49 h 110"/>
                <a:gd name="T22" fmla="*/ 87 w 162"/>
                <a:gd name="T23" fmla="*/ 49 h 110"/>
                <a:gd name="T24" fmla="*/ 76 w 162"/>
                <a:gd name="T25" fmla="*/ 48 h 110"/>
                <a:gd name="T26" fmla="*/ 62 w 162"/>
                <a:gd name="T27" fmla="*/ 47 h 110"/>
                <a:gd name="T28" fmla="*/ 48 w 162"/>
                <a:gd name="T29" fmla="*/ 44 h 110"/>
                <a:gd name="T30" fmla="*/ 32 w 162"/>
                <a:gd name="T31" fmla="*/ 38 h 110"/>
                <a:gd name="T32" fmla="*/ 20 w 162"/>
                <a:gd name="T33" fmla="*/ 31 h 110"/>
                <a:gd name="T34" fmla="*/ 138 w 162"/>
                <a:gd name="T35" fmla="*/ 0 h 110"/>
                <a:gd name="T36" fmla="*/ 151 w 162"/>
                <a:gd name="T37" fmla="*/ 10 h 110"/>
                <a:gd name="T38" fmla="*/ 158 w 162"/>
                <a:gd name="T39" fmla="*/ 24 h 110"/>
                <a:gd name="T40" fmla="*/ 162 w 162"/>
                <a:gd name="T41" fmla="*/ 39 h 110"/>
                <a:gd name="T42" fmla="*/ 162 w 162"/>
                <a:gd name="T43" fmla="*/ 59 h 110"/>
                <a:gd name="T44" fmla="*/ 158 w 162"/>
                <a:gd name="T45" fmla="*/ 75 h 110"/>
                <a:gd name="T46" fmla="*/ 152 w 162"/>
                <a:gd name="T47" fmla="*/ 90 h 110"/>
                <a:gd name="T48" fmla="*/ 141 w 162"/>
                <a:gd name="T49" fmla="*/ 100 h 110"/>
                <a:gd name="T50" fmla="*/ 127 w 162"/>
                <a:gd name="T51" fmla="*/ 107 h 110"/>
                <a:gd name="T52" fmla="*/ 111 w 162"/>
                <a:gd name="T53" fmla="*/ 110 h 110"/>
                <a:gd name="T54" fmla="*/ 62 w 162"/>
                <a:gd name="T55" fmla="*/ 110 h 110"/>
                <a:gd name="T56" fmla="*/ 43 w 162"/>
                <a:gd name="T57" fmla="*/ 106 h 110"/>
                <a:gd name="T58" fmla="*/ 26 w 162"/>
                <a:gd name="T59" fmla="*/ 99 h 110"/>
                <a:gd name="T60" fmla="*/ 13 w 162"/>
                <a:gd name="T61" fmla="*/ 86 h 110"/>
                <a:gd name="T62" fmla="*/ 4 w 162"/>
                <a:gd name="T63" fmla="*/ 71 h 110"/>
                <a:gd name="T64" fmla="*/ 0 w 162"/>
                <a:gd name="T65" fmla="*/ 53 h 110"/>
                <a:gd name="T66" fmla="*/ 0 w 162"/>
                <a:gd name="T67" fmla="*/ 53 h 110"/>
                <a:gd name="T68" fmla="*/ 0 w 162"/>
                <a:gd name="T69" fmla="*/ 41 h 110"/>
                <a:gd name="T70" fmla="*/ 3 w 162"/>
                <a:gd name="T71" fmla="*/ 28 h 110"/>
                <a:gd name="T72" fmla="*/ 10 w 162"/>
                <a:gd name="T73" fmla="*/ 16 h 110"/>
                <a:gd name="T74" fmla="*/ 20 w 162"/>
                <a:gd name="T75" fmla="*/ 6 h 110"/>
                <a:gd name="T76" fmla="*/ 19 w 162"/>
                <a:gd name="T77" fmla="*/ 12 h 110"/>
                <a:gd name="T78" fmla="*/ 19 w 162"/>
                <a:gd name="T79" fmla="*/ 17 h 110"/>
                <a:gd name="T80" fmla="*/ 19 w 162"/>
                <a:gd name="T81" fmla="*/ 20 h 110"/>
                <a:gd name="T82" fmla="*/ 19 w 162"/>
                <a:gd name="T83" fmla="*/ 21 h 110"/>
                <a:gd name="T84" fmla="*/ 19 w 162"/>
                <a:gd name="T85" fmla="*/ 24 h 110"/>
                <a:gd name="T86" fmla="*/ 19 w 162"/>
                <a:gd name="T87" fmla="*/ 24 h 110"/>
                <a:gd name="T88" fmla="*/ 21 w 162"/>
                <a:gd name="T89" fmla="*/ 25 h 110"/>
                <a:gd name="T90" fmla="*/ 25 w 162"/>
                <a:gd name="T91" fmla="*/ 28 h 110"/>
                <a:gd name="T92" fmla="*/ 34 w 162"/>
                <a:gd name="T93" fmla="*/ 31 h 110"/>
                <a:gd name="T94" fmla="*/ 47 w 162"/>
                <a:gd name="T95" fmla="*/ 34 h 110"/>
                <a:gd name="T96" fmla="*/ 62 w 162"/>
                <a:gd name="T97" fmla="*/ 35 h 110"/>
                <a:gd name="T98" fmla="*/ 82 w 162"/>
                <a:gd name="T99" fmla="*/ 34 h 110"/>
                <a:gd name="T100" fmla="*/ 101 w 162"/>
                <a:gd name="T101" fmla="*/ 29 h 110"/>
                <a:gd name="T102" fmla="*/ 117 w 162"/>
                <a:gd name="T103" fmla="*/ 22 h 110"/>
                <a:gd name="T104" fmla="*/ 127 w 162"/>
                <a:gd name="T105" fmla="*/ 15 h 110"/>
                <a:gd name="T106" fmla="*/ 134 w 162"/>
                <a:gd name="T107" fmla="*/ 8 h 110"/>
                <a:gd name="T108" fmla="*/ 138 w 162"/>
                <a:gd name="T109" fmla="*/ 3 h 110"/>
                <a:gd name="T110" fmla="*/ 139 w 162"/>
                <a:gd name="T111" fmla="*/ 1 h 110"/>
                <a:gd name="T112" fmla="*/ 139 w 162"/>
                <a:gd name="T113" fmla="*/ 1 h 110"/>
                <a:gd name="T114" fmla="*/ 138 w 162"/>
                <a:gd name="T1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110">
                  <a:moveTo>
                    <a:pt x="20" y="31"/>
                  </a:moveTo>
                  <a:lnTo>
                    <a:pt x="21" y="33"/>
                  </a:lnTo>
                  <a:lnTo>
                    <a:pt x="25" y="37"/>
                  </a:lnTo>
                  <a:lnTo>
                    <a:pt x="32" y="41"/>
                  </a:lnTo>
                  <a:lnTo>
                    <a:pt x="42" y="47"/>
                  </a:lnTo>
                  <a:lnTo>
                    <a:pt x="54" y="50"/>
                  </a:lnTo>
                  <a:lnTo>
                    <a:pt x="71" y="53"/>
                  </a:lnTo>
                  <a:lnTo>
                    <a:pt x="82" y="52"/>
                  </a:lnTo>
                  <a:lnTo>
                    <a:pt x="96" y="49"/>
                  </a:lnTo>
                  <a:lnTo>
                    <a:pt x="96" y="49"/>
                  </a:lnTo>
                  <a:lnTo>
                    <a:pt x="95" y="49"/>
                  </a:lnTo>
                  <a:lnTo>
                    <a:pt x="87" y="49"/>
                  </a:lnTo>
                  <a:lnTo>
                    <a:pt x="76" y="48"/>
                  </a:lnTo>
                  <a:lnTo>
                    <a:pt x="62" y="47"/>
                  </a:lnTo>
                  <a:lnTo>
                    <a:pt x="48" y="44"/>
                  </a:lnTo>
                  <a:lnTo>
                    <a:pt x="32" y="38"/>
                  </a:lnTo>
                  <a:lnTo>
                    <a:pt x="20" y="31"/>
                  </a:lnTo>
                  <a:close/>
                  <a:moveTo>
                    <a:pt x="138" y="0"/>
                  </a:moveTo>
                  <a:lnTo>
                    <a:pt x="151" y="10"/>
                  </a:lnTo>
                  <a:lnTo>
                    <a:pt x="158" y="24"/>
                  </a:lnTo>
                  <a:lnTo>
                    <a:pt x="162" y="39"/>
                  </a:lnTo>
                  <a:lnTo>
                    <a:pt x="162" y="59"/>
                  </a:lnTo>
                  <a:lnTo>
                    <a:pt x="158" y="75"/>
                  </a:lnTo>
                  <a:lnTo>
                    <a:pt x="152" y="90"/>
                  </a:lnTo>
                  <a:lnTo>
                    <a:pt x="141" y="100"/>
                  </a:lnTo>
                  <a:lnTo>
                    <a:pt x="127" y="107"/>
                  </a:lnTo>
                  <a:lnTo>
                    <a:pt x="111" y="110"/>
                  </a:lnTo>
                  <a:lnTo>
                    <a:pt x="62" y="110"/>
                  </a:lnTo>
                  <a:lnTo>
                    <a:pt x="43" y="106"/>
                  </a:lnTo>
                  <a:lnTo>
                    <a:pt x="26" y="99"/>
                  </a:lnTo>
                  <a:lnTo>
                    <a:pt x="13" y="86"/>
                  </a:lnTo>
                  <a:lnTo>
                    <a:pt x="4" y="71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1"/>
                  </a:lnTo>
                  <a:lnTo>
                    <a:pt x="3" y="28"/>
                  </a:lnTo>
                  <a:lnTo>
                    <a:pt x="10" y="16"/>
                  </a:lnTo>
                  <a:lnTo>
                    <a:pt x="20" y="6"/>
                  </a:lnTo>
                  <a:lnTo>
                    <a:pt x="19" y="12"/>
                  </a:lnTo>
                  <a:lnTo>
                    <a:pt x="19" y="17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5"/>
                  </a:lnTo>
                  <a:lnTo>
                    <a:pt x="25" y="28"/>
                  </a:lnTo>
                  <a:lnTo>
                    <a:pt x="34" y="31"/>
                  </a:lnTo>
                  <a:lnTo>
                    <a:pt x="47" y="34"/>
                  </a:lnTo>
                  <a:lnTo>
                    <a:pt x="62" y="35"/>
                  </a:lnTo>
                  <a:lnTo>
                    <a:pt x="82" y="34"/>
                  </a:lnTo>
                  <a:lnTo>
                    <a:pt x="101" y="29"/>
                  </a:lnTo>
                  <a:lnTo>
                    <a:pt x="117" y="22"/>
                  </a:lnTo>
                  <a:lnTo>
                    <a:pt x="127" y="15"/>
                  </a:lnTo>
                  <a:lnTo>
                    <a:pt x="134" y="8"/>
                  </a:lnTo>
                  <a:lnTo>
                    <a:pt x="138" y="3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9966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4">
              <a:extLst>
                <a:ext uri="{FF2B5EF4-FFF2-40B4-BE49-F238E27FC236}">
                  <a16:creationId xmlns:a16="http://schemas.microsoft.com/office/drawing/2014/main" id="{B96DD66E-9200-4C1C-AE9A-ADB9229FB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183" y="4098264"/>
              <a:ext cx="108711" cy="35643"/>
            </a:xfrm>
            <a:custGeom>
              <a:avLst/>
              <a:gdLst>
                <a:gd name="T0" fmla="*/ 80 w 120"/>
                <a:gd name="T1" fmla="*/ 0 h 41"/>
                <a:gd name="T2" fmla="*/ 99 w 120"/>
                <a:gd name="T3" fmla="*/ 0 h 41"/>
                <a:gd name="T4" fmla="*/ 109 w 120"/>
                <a:gd name="T5" fmla="*/ 3 h 41"/>
                <a:gd name="T6" fmla="*/ 119 w 120"/>
                <a:gd name="T7" fmla="*/ 6 h 41"/>
                <a:gd name="T8" fmla="*/ 120 w 120"/>
                <a:gd name="T9" fmla="*/ 7 h 41"/>
                <a:gd name="T10" fmla="*/ 120 w 120"/>
                <a:gd name="T11" fmla="*/ 7 h 41"/>
                <a:gd name="T12" fmla="*/ 119 w 120"/>
                <a:gd name="T13" fmla="*/ 9 h 41"/>
                <a:gd name="T14" fmla="*/ 115 w 120"/>
                <a:gd name="T15" fmla="*/ 14 h 41"/>
                <a:gd name="T16" fmla="*/ 108 w 120"/>
                <a:gd name="T17" fmla="*/ 21 h 41"/>
                <a:gd name="T18" fmla="*/ 98 w 120"/>
                <a:gd name="T19" fmla="*/ 28 h 41"/>
                <a:gd name="T20" fmla="*/ 82 w 120"/>
                <a:gd name="T21" fmla="*/ 35 h 41"/>
                <a:gd name="T22" fmla="*/ 63 w 120"/>
                <a:gd name="T23" fmla="*/ 40 h 41"/>
                <a:gd name="T24" fmla="*/ 43 w 120"/>
                <a:gd name="T25" fmla="*/ 41 h 41"/>
                <a:gd name="T26" fmla="*/ 28 w 120"/>
                <a:gd name="T27" fmla="*/ 40 h 41"/>
                <a:gd name="T28" fmla="*/ 15 w 120"/>
                <a:gd name="T29" fmla="*/ 37 h 41"/>
                <a:gd name="T30" fmla="*/ 6 w 120"/>
                <a:gd name="T31" fmla="*/ 34 h 41"/>
                <a:gd name="T32" fmla="*/ 2 w 120"/>
                <a:gd name="T33" fmla="*/ 31 h 41"/>
                <a:gd name="T34" fmla="*/ 0 w 120"/>
                <a:gd name="T35" fmla="*/ 30 h 41"/>
                <a:gd name="T36" fmla="*/ 0 w 120"/>
                <a:gd name="T37" fmla="*/ 28 h 41"/>
                <a:gd name="T38" fmla="*/ 1 w 120"/>
                <a:gd name="T39" fmla="*/ 26 h 41"/>
                <a:gd name="T40" fmla="*/ 1 w 120"/>
                <a:gd name="T41" fmla="*/ 23 h 41"/>
                <a:gd name="T42" fmla="*/ 2 w 120"/>
                <a:gd name="T43" fmla="*/ 20 h 41"/>
                <a:gd name="T44" fmla="*/ 3 w 120"/>
                <a:gd name="T45" fmla="*/ 14 h 41"/>
                <a:gd name="T46" fmla="*/ 5 w 120"/>
                <a:gd name="T47" fmla="*/ 8 h 41"/>
                <a:gd name="T48" fmla="*/ 12 w 120"/>
                <a:gd name="T49" fmla="*/ 5 h 41"/>
                <a:gd name="T50" fmla="*/ 19 w 120"/>
                <a:gd name="T51" fmla="*/ 3 h 41"/>
                <a:gd name="T52" fmla="*/ 18 w 120"/>
                <a:gd name="T53" fmla="*/ 7 h 41"/>
                <a:gd name="T54" fmla="*/ 21 w 120"/>
                <a:gd name="T55" fmla="*/ 20 h 41"/>
                <a:gd name="T56" fmla="*/ 28 w 120"/>
                <a:gd name="T57" fmla="*/ 30 h 41"/>
                <a:gd name="T58" fmla="*/ 38 w 120"/>
                <a:gd name="T59" fmla="*/ 36 h 41"/>
                <a:gd name="T60" fmla="*/ 50 w 120"/>
                <a:gd name="T61" fmla="*/ 39 h 41"/>
                <a:gd name="T62" fmla="*/ 61 w 120"/>
                <a:gd name="T63" fmla="*/ 36 h 41"/>
                <a:gd name="T64" fmla="*/ 71 w 120"/>
                <a:gd name="T65" fmla="*/ 30 h 41"/>
                <a:gd name="T66" fmla="*/ 78 w 120"/>
                <a:gd name="T67" fmla="*/ 20 h 41"/>
                <a:gd name="T68" fmla="*/ 81 w 120"/>
                <a:gd name="T69" fmla="*/ 7 h 41"/>
                <a:gd name="T70" fmla="*/ 80 w 120"/>
                <a:gd name="T7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" h="41">
                  <a:moveTo>
                    <a:pt x="80" y="0"/>
                  </a:moveTo>
                  <a:lnTo>
                    <a:pt x="99" y="0"/>
                  </a:lnTo>
                  <a:lnTo>
                    <a:pt x="109" y="3"/>
                  </a:lnTo>
                  <a:lnTo>
                    <a:pt x="119" y="6"/>
                  </a:lnTo>
                  <a:lnTo>
                    <a:pt x="120" y="7"/>
                  </a:lnTo>
                  <a:lnTo>
                    <a:pt x="120" y="7"/>
                  </a:lnTo>
                  <a:lnTo>
                    <a:pt x="119" y="9"/>
                  </a:lnTo>
                  <a:lnTo>
                    <a:pt x="115" y="14"/>
                  </a:lnTo>
                  <a:lnTo>
                    <a:pt x="108" y="21"/>
                  </a:lnTo>
                  <a:lnTo>
                    <a:pt x="98" y="28"/>
                  </a:lnTo>
                  <a:lnTo>
                    <a:pt x="82" y="35"/>
                  </a:lnTo>
                  <a:lnTo>
                    <a:pt x="63" y="40"/>
                  </a:lnTo>
                  <a:lnTo>
                    <a:pt x="43" y="41"/>
                  </a:lnTo>
                  <a:lnTo>
                    <a:pt x="28" y="40"/>
                  </a:lnTo>
                  <a:lnTo>
                    <a:pt x="15" y="37"/>
                  </a:lnTo>
                  <a:lnTo>
                    <a:pt x="6" y="34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5" y="8"/>
                  </a:lnTo>
                  <a:lnTo>
                    <a:pt x="12" y="5"/>
                  </a:lnTo>
                  <a:lnTo>
                    <a:pt x="19" y="3"/>
                  </a:lnTo>
                  <a:lnTo>
                    <a:pt x="18" y="7"/>
                  </a:lnTo>
                  <a:lnTo>
                    <a:pt x="21" y="20"/>
                  </a:lnTo>
                  <a:lnTo>
                    <a:pt x="28" y="30"/>
                  </a:lnTo>
                  <a:lnTo>
                    <a:pt x="38" y="36"/>
                  </a:lnTo>
                  <a:lnTo>
                    <a:pt x="50" y="39"/>
                  </a:lnTo>
                  <a:lnTo>
                    <a:pt x="61" y="36"/>
                  </a:lnTo>
                  <a:lnTo>
                    <a:pt x="71" y="30"/>
                  </a:lnTo>
                  <a:lnTo>
                    <a:pt x="78" y="20"/>
                  </a:lnTo>
                  <a:lnTo>
                    <a:pt x="8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5">
              <a:extLst>
                <a:ext uri="{FF2B5EF4-FFF2-40B4-BE49-F238E27FC236}">
                  <a16:creationId xmlns:a16="http://schemas.microsoft.com/office/drawing/2014/main" id="{8B8EBDCC-07ED-493A-A514-311CEA2D9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7183" y="4103611"/>
              <a:ext cx="108711" cy="21386"/>
            </a:xfrm>
            <a:custGeom>
              <a:avLst/>
              <a:gdLst>
                <a:gd name="T0" fmla="*/ 5 w 120"/>
                <a:gd name="T1" fmla="*/ 2 h 24"/>
                <a:gd name="T2" fmla="*/ 3 w 120"/>
                <a:gd name="T3" fmla="*/ 8 h 24"/>
                <a:gd name="T4" fmla="*/ 2 w 120"/>
                <a:gd name="T5" fmla="*/ 14 h 24"/>
                <a:gd name="T6" fmla="*/ 1 w 120"/>
                <a:gd name="T7" fmla="*/ 17 h 24"/>
                <a:gd name="T8" fmla="*/ 1 w 120"/>
                <a:gd name="T9" fmla="*/ 20 h 24"/>
                <a:gd name="T10" fmla="*/ 0 w 120"/>
                <a:gd name="T11" fmla="*/ 22 h 24"/>
                <a:gd name="T12" fmla="*/ 0 w 120"/>
                <a:gd name="T13" fmla="*/ 24 h 24"/>
                <a:gd name="T14" fmla="*/ 0 w 120"/>
                <a:gd name="T15" fmla="*/ 24 h 24"/>
                <a:gd name="T16" fmla="*/ 0 w 120"/>
                <a:gd name="T17" fmla="*/ 21 h 24"/>
                <a:gd name="T18" fmla="*/ 0 w 120"/>
                <a:gd name="T19" fmla="*/ 20 h 24"/>
                <a:gd name="T20" fmla="*/ 0 w 120"/>
                <a:gd name="T21" fmla="*/ 17 h 24"/>
                <a:gd name="T22" fmla="*/ 0 w 120"/>
                <a:gd name="T23" fmla="*/ 12 h 24"/>
                <a:gd name="T24" fmla="*/ 1 w 120"/>
                <a:gd name="T25" fmla="*/ 6 h 24"/>
                <a:gd name="T26" fmla="*/ 5 w 120"/>
                <a:gd name="T27" fmla="*/ 2 h 24"/>
                <a:gd name="T28" fmla="*/ 119 w 120"/>
                <a:gd name="T29" fmla="*/ 0 h 24"/>
                <a:gd name="T30" fmla="*/ 119 w 120"/>
                <a:gd name="T31" fmla="*/ 0 h 24"/>
                <a:gd name="T32" fmla="*/ 120 w 120"/>
                <a:gd name="T33" fmla="*/ 1 h 24"/>
                <a:gd name="T34" fmla="*/ 120 w 120"/>
                <a:gd name="T35" fmla="*/ 1 h 24"/>
                <a:gd name="T36" fmla="*/ 120 w 120"/>
                <a:gd name="T37" fmla="*/ 1 h 24"/>
                <a:gd name="T38" fmla="*/ 119 w 12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24">
                  <a:moveTo>
                    <a:pt x="5" y="2"/>
                  </a:moveTo>
                  <a:lnTo>
                    <a:pt x="3" y="8"/>
                  </a:lnTo>
                  <a:lnTo>
                    <a:pt x="2" y="14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6"/>
                  </a:lnTo>
                  <a:lnTo>
                    <a:pt x="5" y="2"/>
                  </a:lnTo>
                  <a:close/>
                  <a:moveTo>
                    <a:pt x="119" y="0"/>
                  </a:moveTo>
                  <a:lnTo>
                    <a:pt x="119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68796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6">
              <a:extLst>
                <a:ext uri="{FF2B5EF4-FFF2-40B4-BE49-F238E27FC236}">
                  <a16:creationId xmlns:a16="http://schemas.microsoft.com/office/drawing/2014/main" id="{E3B38A2C-FB39-4554-BDF8-A135B6DB3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221" y="4098264"/>
              <a:ext cx="57028" cy="33861"/>
            </a:xfrm>
            <a:custGeom>
              <a:avLst/>
              <a:gdLst>
                <a:gd name="T0" fmla="*/ 14 w 63"/>
                <a:gd name="T1" fmla="*/ 0 h 39"/>
                <a:gd name="T2" fmla="*/ 20 w 63"/>
                <a:gd name="T3" fmla="*/ 0 h 39"/>
                <a:gd name="T4" fmla="*/ 17 w 63"/>
                <a:gd name="T5" fmla="*/ 4 h 39"/>
                <a:gd name="T6" fmla="*/ 17 w 63"/>
                <a:gd name="T7" fmla="*/ 7 h 39"/>
                <a:gd name="T8" fmla="*/ 17 w 63"/>
                <a:gd name="T9" fmla="*/ 9 h 39"/>
                <a:gd name="T10" fmla="*/ 19 w 63"/>
                <a:gd name="T11" fmla="*/ 13 h 39"/>
                <a:gd name="T12" fmla="*/ 16 w 63"/>
                <a:gd name="T13" fmla="*/ 14 h 39"/>
                <a:gd name="T14" fmla="*/ 14 w 63"/>
                <a:gd name="T15" fmla="*/ 16 h 39"/>
                <a:gd name="T16" fmla="*/ 13 w 63"/>
                <a:gd name="T17" fmla="*/ 20 h 39"/>
                <a:gd name="T18" fmla="*/ 14 w 63"/>
                <a:gd name="T19" fmla="*/ 23 h 39"/>
                <a:gd name="T20" fmla="*/ 15 w 63"/>
                <a:gd name="T21" fmla="*/ 25 h 39"/>
                <a:gd name="T22" fmla="*/ 17 w 63"/>
                <a:gd name="T23" fmla="*/ 26 h 39"/>
                <a:gd name="T24" fmla="*/ 21 w 63"/>
                <a:gd name="T25" fmla="*/ 27 h 39"/>
                <a:gd name="T26" fmla="*/ 24 w 63"/>
                <a:gd name="T27" fmla="*/ 26 h 39"/>
                <a:gd name="T28" fmla="*/ 26 w 63"/>
                <a:gd name="T29" fmla="*/ 24 h 39"/>
                <a:gd name="T30" fmla="*/ 29 w 63"/>
                <a:gd name="T31" fmla="*/ 21 h 39"/>
                <a:gd name="T32" fmla="*/ 32 w 63"/>
                <a:gd name="T33" fmla="*/ 22 h 39"/>
                <a:gd name="T34" fmla="*/ 35 w 63"/>
                <a:gd name="T35" fmla="*/ 21 h 39"/>
                <a:gd name="T36" fmla="*/ 40 w 63"/>
                <a:gd name="T37" fmla="*/ 18 h 39"/>
                <a:gd name="T38" fmla="*/ 43 w 63"/>
                <a:gd name="T39" fmla="*/ 15 h 39"/>
                <a:gd name="T40" fmla="*/ 44 w 63"/>
                <a:gd name="T41" fmla="*/ 12 h 39"/>
                <a:gd name="T42" fmla="*/ 45 w 63"/>
                <a:gd name="T43" fmla="*/ 7 h 39"/>
                <a:gd name="T44" fmla="*/ 45 w 63"/>
                <a:gd name="T45" fmla="*/ 5 h 39"/>
                <a:gd name="T46" fmla="*/ 48 w 63"/>
                <a:gd name="T47" fmla="*/ 3 h 39"/>
                <a:gd name="T48" fmla="*/ 51 w 63"/>
                <a:gd name="T49" fmla="*/ 0 h 39"/>
                <a:gd name="T50" fmla="*/ 62 w 63"/>
                <a:gd name="T51" fmla="*/ 0 h 39"/>
                <a:gd name="T52" fmla="*/ 63 w 63"/>
                <a:gd name="T53" fmla="*/ 7 h 39"/>
                <a:gd name="T54" fmla="*/ 60 w 63"/>
                <a:gd name="T55" fmla="*/ 20 h 39"/>
                <a:gd name="T56" fmla="*/ 53 w 63"/>
                <a:gd name="T57" fmla="*/ 30 h 39"/>
                <a:gd name="T58" fmla="*/ 43 w 63"/>
                <a:gd name="T59" fmla="*/ 36 h 39"/>
                <a:gd name="T60" fmla="*/ 32 w 63"/>
                <a:gd name="T61" fmla="*/ 39 h 39"/>
                <a:gd name="T62" fmla="*/ 20 w 63"/>
                <a:gd name="T63" fmla="*/ 36 h 39"/>
                <a:gd name="T64" fmla="*/ 10 w 63"/>
                <a:gd name="T65" fmla="*/ 30 h 39"/>
                <a:gd name="T66" fmla="*/ 3 w 63"/>
                <a:gd name="T67" fmla="*/ 20 h 39"/>
                <a:gd name="T68" fmla="*/ 0 w 63"/>
                <a:gd name="T69" fmla="*/ 7 h 39"/>
                <a:gd name="T70" fmla="*/ 1 w 63"/>
                <a:gd name="T71" fmla="*/ 3 h 39"/>
                <a:gd name="T72" fmla="*/ 7 w 63"/>
                <a:gd name="T73" fmla="*/ 2 h 39"/>
                <a:gd name="T74" fmla="*/ 14 w 63"/>
                <a:gd name="T7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39">
                  <a:moveTo>
                    <a:pt x="14" y="0"/>
                  </a:moveTo>
                  <a:lnTo>
                    <a:pt x="20" y="0"/>
                  </a:lnTo>
                  <a:lnTo>
                    <a:pt x="17" y="4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9" y="13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3" y="20"/>
                  </a:lnTo>
                  <a:lnTo>
                    <a:pt x="14" y="23"/>
                  </a:lnTo>
                  <a:lnTo>
                    <a:pt x="15" y="25"/>
                  </a:lnTo>
                  <a:lnTo>
                    <a:pt x="17" y="26"/>
                  </a:lnTo>
                  <a:lnTo>
                    <a:pt x="21" y="27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9" y="21"/>
                  </a:lnTo>
                  <a:lnTo>
                    <a:pt x="32" y="22"/>
                  </a:lnTo>
                  <a:lnTo>
                    <a:pt x="35" y="21"/>
                  </a:lnTo>
                  <a:lnTo>
                    <a:pt x="40" y="18"/>
                  </a:lnTo>
                  <a:lnTo>
                    <a:pt x="43" y="15"/>
                  </a:lnTo>
                  <a:lnTo>
                    <a:pt x="44" y="12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63" y="7"/>
                  </a:lnTo>
                  <a:lnTo>
                    <a:pt x="60" y="20"/>
                  </a:lnTo>
                  <a:lnTo>
                    <a:pt x="53" y="30"/>
                  </a:lnTo>
                  <a:lnTo>
                    <a:pt x="43" y="36"/>
                  </a:lnTo>
                  <a:lnTo>
                    <a:pt x="32" y="39"/>
                  </a:lnTo>
                  <a:lnTo>
                    <a:pt x="20" y="36"/>
                  </a:lnTo>
                  <a:lnTo>
                    <a:pt x="10" y="30"/>
                  </a:lnTo>
                  <a:lnTo>
                    <a:pt x="3" y="20"/>
                  </a:lnTo>
                  <a:lnTo>
                    <a:pt x="0" y="7"/>
                  </a:lnTo>
                  <a:lnTo>
                    <a:pt x="1" y="3"/>
                  </a:lnTo>
                  <a:lnTo>
                    <a:pt x="7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9927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7">
              <a:extLst>
                <a:ext uri="{FF2B5EF4-FFF2-40B4-BE49-F238E27FC236}">
                  <a16:creationId xmlns:a16="http://schemas.microsoft.com/office/drawing/2014/main" id="{7B681D59-B14D-475C-A021-A5E9E5524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9261" y="4098264"/>
              <a:ext cx="24950" cy="19604"/>
            </a:xfrm>
            <a:custGeom>
              <a:avLst/>
              <a:gdLst>
                <a:gd name="T0" fmla="*/ 3 w 28"/>
                <a:gd name="T1" fmla="*/ 0 h 22"/>
                <a:gd name="T2" fmla="*/ 16 w 28"/>
                <a:gd name="T3" fmla="*/ 0 h 22"/>
                <a:gd name="T4" fmla="*/ 18 w 28"/>
                <a:gd name="T5" fmla="*/ 3 h 22"/>
                <a:gd name="T6" fmla="*/ 22 w 28"/>
                <a:gd name="T7" fmla="*/ 5 h 22"/>
                <a:gd name="T8" fmla="*/ 25 w 28"/>
                <a:gd name="T9" fmla="*/ 5 h 22"/>
                <a:gd name="T10" fmla="*/ 28 w 28"/>
                <a:gd name="T11" fmla="*/ 5 h 22"/>
                <a:gd name="T12" fmla="*/ 28 w 28"/>
                <a:gd name="T13" fmla="*/ 7 h 22"/>
                <a:gd name="T14" fmla="*/ 27 w 28"/>
                <a:gd name="T15" fmla="*/ 12 h 22"/>
                <a:gd name="T16" fmla="*/ 26 w 28"/>
                <a:gd name="T17" fmla="*/ 15 h 22"/>
                <a:gd name="T18" fmla="*/ 23 w 28"/>
                <a:gd name="T19" fmla="*/ 18 h 22"/>
                <a:gd name="T20" fmla="*/ 18 w 28"/>
                <a:gd name="T21" fmla="*/ 21 h 22"/>
                <a:gd name="T22" fmla="*/ 15 w 28"/>
                <a:gd name="T23" fmla="*/ 22 h 22"/>
                <a:gd name="T24" fmla="*/ 12 w 28"/>
                <a:gd name="T25" fmla="*/ 21 h 22"/>
                <a:gd name="T26" fmla="*/ 12 w 28"/>
                <a:gd name="T27" fmla="*/ 20 h 22"/>
                <a:gd name="T28" fmla="*/ 10 w 28"/>
                <a:gd name="T29" fmla="*/ 16 h 22"/>
                <a:gd name="T30" fmla="*/ 9 w 28"/>
                <a:gd name="T31" fmla="*/ 14 h 22"/>
                <a:gd name="T32" fmla="*/ 7 w 28"/>
                <a:gd name="T33" fmla="*/ 13 h 22"/>
                <a:gd name="T34" fmla="*/ 4 w 28"/>
                <a:gd name="T35" fmla="*/ 12 h 22"/>
                <a:gd name="T36" fmla="*/ 2 w 28"/>
                <a:gd name="T37" fmla="*/ 13 h 22"/>
                <a:gd name="T38" fmla="*/ 0 w 28"/>
                <a:gd name="T39" fmla="*/ 9 h 22"/>
                <a:gd name="T40" fmla="*/ 0 w 28"/>
                <a:gd name="T41" fmla="*/ 7 h 22"/>
                <a:gd name="T42" fmla="*/ 0 w 28"/>
                <a:gd name="T43" fmla="*/ 4 h 22"/>
                <a:gd name="T44" fmla="*/ 3 w 28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2">
                  <a:moveTo>
                    <a:pt x="3" y="0"/>
                  </a:moveTo>
                  <a:lnTo>
                    <a:pt x="16" y="0"/>
                  </a:lnTo>
                  <a:lnTo>
                    <a:pt x="18" y="3"/>
                  </a:lnTo>
                  <a:lnTo>
                    <a:pt x="22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28" y="7"/>
                  </a:lnTo>
                  <a:lnTo>
                    <a:pt x="27" y="12"/>
                  </a:lnTo>
                  <a:lnTo>
                    <a:pt x="26" y="15"/>
                  </a:lnTo>
                  <a:lnTo>
                    <a:pt x="23" y="18"/>
                  </a:lnTo>
                  <a:lnTo>
                    <a:pt x="18" y="21"/>
                  </a:lnTo>
                  <a:lnTo>
                    <a:pt x="15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0" y="16"/>
                  </a:lnTo>
                  <a:lnTo>
                    <a:pt x="9" y="14"/>
                  </a:lnTo>
                  <a:lnTo>
                    <a:pt x="7" y="1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A6F6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8">
              <a:extLst>
                <a:ext uri="{FF2B5EF4-FFF2-40B4-BE49-F238E27FC236}">
                  <a16:creationId xmlns:a16="http://schemas.microsoft.com/office/drawing/2014/main" id="{54186449-5BC7-4188-8F77-40174735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518" y="4098264"/>
              <a:ext cx="16040" cy="3564"/>
            </a:xfrm>
            <a:custGeom>
              <a:avLst/>
              <a:gdLst>
                <a:gd name="T0" fmla="*/ 0 w 18"/>
                <a:gd name="T1" fmla="*/ 0 h 5"/>
                <a:gd name="T2" fmla="*/ 18 w 18"/>
                <a:gd name="T3" fmla="*/ 0 h 5"/>
                <a:gd name="T4" fmla="*/ 15 w 18"/>
                <a:gd name="T5" fmla="*/ 3 h 5"/>
                <a:gd name="T6" fmla="*/ 12 w 18"/>
                <a:gd name="T7" fmla="*/ 5 h 5"/>
                <a:gd name="T8" fmla="*/ 9 w 18"/>
                <a:gd name="T9" fmla="*/ 5 h 5"/>
                <a:gd name="T10" fmla="*/ 6 w 18"/>
                <a:gd name="T11" fmla="*/ 5 h 5"/>
                <a:gd name="T12" fmla="*/ 2 w 18"/>
                <a:gd name="T13" fmla="*/ 3 h 5"/>
                <a:gd name="T14" fmla="*/ 0 w 1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5">
                  <a:moveTo>
                    <a:pt x="0" y="0"/>
                  </a:moveTo>
                  <a:lnTo>
                    <a:pt x="18" y="0"/>
                  </a:lnTo>
                  <a:lnTo>
                    <a:pt x="15" y="3"/>
                  </a:lnTo>
                  <a:lnTo>
                    <a:pt x="12" y="5"/>
                  </a:lnTo>
                  <a:lnTo>
                    <a:pt x="9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9">
              <a:extLst>
                <a:ext uri="{FF2B5EF4-FFF2-40B4-BE49-F238E27FC236}">
                  <a16:creationId xmlns:a16="http://schemas.microsoft.com/office/drawing/2014/main" id="{4193E750-7FD5-4B38-BD38-837A7538E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697" y="4108957"/>
              <a:ext cx="14257" cy="14257"/>
            </a:xfrm>
            <a:custGeom>
              <a:avLst/>
              <a:gdLst>
                <a:gd name="T0" fmla="*/ 8 w 16"/>
                <a:gd name="T1" fmla="*/ 0 h 15"/>
                <a:gd name="T2" fmla="*/ 11 w 16"/>
                <a:gd name="T3" fmla="*/ 1 h 15"/>
                <a:gd name="T4" fmla="*/ 13 w 16"/>
                <a:gd name="T5" fmla="*/ 2 h 15"/>
                <a:gd name="T6" fmla="*/ 14 w 16"/>
                <a:gd name="T7" fmla="*/ 4 h 15"/>
                <a:gd name="T8" fmla="*/ 16 w 16"/>
                <a:gd name="T9" fmla="*/ 8 h 15"/>
                <a:gd name="T10" fmla="*/ 16 w 16"/>
                <a:gd name="T11" fmla="*/ 9 h 15"/>
                <a:gd name="T12" fmla="*/ 13 w 16"/>
                <a:gd name="T13" fmla="*/ 12 h 15"/>
                <a:gd name="T14" fmla="*/ 11 w 16"/>
                <a:gd name="T15" fmla="*/ 14 h 15"/>
                <a:gd name="T16" fmla="*/ 8 w 16"/>
                <a:gd name="T17" fmla="*/ 15 h 15"/>
                <a:gd name="T18" fmla="*/ 4 w 16"/>
                <a:gd name="T19" fmla="*/ 14 h 15"/>
                <a:gd name="T20" fmla="*/ 2 w 16"/>
                <a:gd name="T21" fmla="*/ 13 h 15"/>
                <a:gd name="T22" fmla="*/ 1 w 16"/>
                <a:gd name="T23" fmla="*/ 11 h 15"/>
                <a:gd name="T24" fmla="*/ 0 w 16"/>
                <a:gd name="T25" fmla="*/ 8 h 15"/>
                <a:gd name="T26" fmla="*/ 1 w 16"/>
                <a:gd name="T27" fmla="*/ 4 h 15"/>
                <a:gd name="T28" fmla="*/ 3 w 16"/>
                <a:gd name="T29" fmla="*/ 2 h 15"/>
                <a:gd name="T30" fmla="*/ 6 w 16"/>
                <a:gd name="T31" fmla="*/ 1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1" y="1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4"/>
                  </a:lnTo>
                  <a:lnTo>
                    <a:pt x="8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6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0">
              <a:extLst>
                <a:ext uri="{FF2B5EF4-FFF2-40B4-BE49-F238E27FC236}">
                  <a16:creationId xmlns:a16="http://schemas.microsoft.com/office/drawing/2014/main" id="{4245CDA4-A9D4-4EB6-B78C-C0C5B01BA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964" y="4132125"/>
              <a:ext cx="67721" cy="17821"/>
            </a:xfrm>
            <a:custGeom>
              <a:avLst/>
              <a:gdLst>
                <a:gd name="T0" fmla="*/ 0 w 76"/>
                <a:gd name="T1" fmla="*/ 0 h 22"/>
                <a:gd name="T2" fmla="*/ 12 w 76"/>
                <a:gd name="T3" fmla="*/ 7 h 22"/>
                <a:gd name="T4" fmla="*/ 28 w 76"/>
                <a:gd name="T5" fmla="*/ 13 h 22"/>
                <a:gd name="T6" fmla="*/ 42 w 76"/>
                <a:gd name="T7" fmla="*/ 16 h 22"/>
                <a:gd name="T8" fmla="*/ 56 w 76"/>
                <a:gd name="T9" fmla="*/ 17 h 22"/>
                <a:gd name="T10" fmla="*/ 67 w 76"/>
                <a:gd name="T11" fmla="*/ 18 h 22"/>
                <a:gd name="T12" fmla="*/ 75 w 76"/>
                <a:gd name="T13" fmla="*/ 18 h 22"/>
                <a:gd name="T14" fmla="*/ 76 w 76"/>
                <a:gd name="T15" fmla="*/ 18 h 22"/>
                <a:gd name="T16" fmla="*/ 76 w 76"/>
                <a:gd name="T17" fmla="*/ 18 h 22"/>
                <a:gd name="T18" fmla="*/ 62 w 76"/>
                <a:gd name="T19" fmla="*/ 21 h 22"/>
                <a:gd name="T20" fmla="*/ 51 w 76"/>
                <a:gd name="T21" fmla="*/ 22 h 22"/>
                <a:gd name="T22" fmla="*/ 34 w 76"/>
                <a:gd name="T23" fmla="*/ 19 h 22"/>
                <a:gd name="T24" fmla="*/ 22 w 76"/>
                <a:gd name="T25" fmla="*/ 16 h 22"/>
                <a:gd name="T26" fmla="*/ 12 w 76"/>
                <a:gd name="T27" fmla="*/ 10 h 22"/>
                <a:gd name="T28" fmla="*/ 5 w 76"/>
                <a:gd name="T29" fmla="*/ 6 h 22"/>
                <a:gd name="T30" fmla="*/ 1 w 76"/>
                <a:gd name="T31" fmla="*/ 2 h 22"/>
                <a:gd name="T32" fmla="*/ 0 w 76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2">
                  <a:moveTo>
                    <a:pt x="0" y="0"/>
                  </a:moveTo>
                  <a:lnTo>
                    <a:pt x="12" y="7"/>
                  </a:lnTo>
                  <a:lnTo>
                    <a:pt x="28" y="13"/>
                  </a:lnTo>
                  <a:lnTo>
                    <a:pt x="42" y="16"/>
                  </a:lnTo>
                  <a:lnTo>
                    <a:pt x="56" y="17"/>
                  </a:lnTo>
                  <a:lnTo>
                    <a:pt x="67" y="18"/>
                  </a:lnTo>
                  <a:lnTo>
                    <a:pt x="75" y="18"/>
                  </a:lnTo>
                  <a:lnTo>
                    <a:pt x="76" y="18"/>
                  </a:lnTo>
                  <a:lnTo>
                    <a:pt x="76" y="18"/>
                  </a:lnTo>
                  <a:lnTo>
                    <a:pt x="62" y="21"/>
                  </a:lnTo>
                  <a:lnTo>
                    <a:pt x="51" y="22"/>
                  </a:lnTo>
                  <a:lnTo>
                    <a:pt x="34" y="19"/>
                  </a:lnTo>
                  <a:lnTo>
                    <a:pt x="22" y="16"/>
                  </a:lnTo>
                  <a:lnTo>
                    <a:pt x="12" y="10"/>
                  </a:lnTo>
                  <a:lnTo>
                    <a:pt x="5" y="6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C8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1">
              <a:extLst>
                <a:ext uri="{FF2B5EF4-FFF2-40B4-BE49-F238E27FC236}">
                  <a16:creationId xmlns:a16="http://schemas.microsoft.com/office/drawing/2014/main" id="{324D2AA4-9BD3-476F-B529-77EBFE2B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143" y="4141035"/>
              <a:ext cx="0" cy="8911"/>
            </a:xfrm>
            <a:custGeom>
              <a:avLst/>
              <a:gdLst>
                <a:gd name="T0" fmla="*/ 0 h 12"/>
                <a:gd name="T1" fmla="*/ 12 h 12"/>
                <a:gd name="T2" fmla="*/ 12 h 12"/>
                <a:gd name="T3" fmla="*/ 6 h 12"/>
                <a:gd name="T4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96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2">
              <a:extLst>
                <a:ext uri="{FF2B5EF4-FFF2-40B4-BE49-F238E27FC236}">
                  <a16:creationId xmlns:a16="http://schemas.microsoft.com/office/drawing/2014/main" id="{499F045D-ED38-44E1-8ACC-79A018436B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5797" y="4094700"/>
              <a:ext cx="153264" cy="110493"/>
            </a:xfrm>
            <a:custGeom>
              <a:avLst/>
              <a:gdLst>
                <a:gd name="T0" fmla="*/ 56 w 172"/>
                <a:gd name="T1" fmla="*/ 10 h 124"/>
                <a:gd name="T2" fmla="*/ 41 w 172"/>
                <a:gd name="T3" fmla="*/ 12 h 124"/>
                <a:gd name="T4" fmla="*/ 29 w 172"/>
                <a:gd name="T5" fmla="*/ 19 h 124"/>
                <a:gd name="T6" fmla="*/ 19 w 172"/>
                <a:gd name="T7" fmla="*/ 29 h 124"/>
                <a:gd name="T8" fmla="*/ 12 w 172"/>
                <a:gd name="T9" fmla="*/ 41 h 124"/>
                <a:gd name="T10" fmla="*/ 10 w 172"/>
                <a:gd name="T11" fmla="*/ 56 h 124"/>
                <a:gd name="T12" fmla="*/ 10 w 172"/>
                <a:gd name="T13" fmla="*/ 57 h 124"/>
                <a:gd name="T14" fmla="*/ 13 w 172"/>
                <a:gd name="T15" fmla="*/ 75 h 124"/>
                <a:gd name="T16" fmla="*/ 21 w 172"/>
                <a:gd name="T17" fmla="*/ 91 h 124"/>
                <a:gd name="T18" fmla="*/ 34 w 172"/>
                <a:gd name="T19" fmla="*/ 103 h 124"/>
                <a:gd name="T20" fmla="*/ 49 w 172"/>
                <a:gd name="T21" fmla="*/ 112 h 124"/>
                <a:gd name="T22" fmla="*/ 68 w 172"/>
                <a:gd name="T23" fmla="*/ 114 h 124"/>
                <a:gd name="T24" fmla="*/ 119 w 172"/>
                <a:gd name="T25" fmla="*/ 114 h 124"/>
                <a:gd name="T26" fmla="*/ 132 w 172"/>
                <a:gd name="T27" fmla="*/ 112 h 124"/>
                <a:gd name="T28" fmla="*/ 144 w 172"/>
                <a:gd name="T29" fmla="*/ 106 h 124"/>
                <a:gd name="T30" fmla="*/ 154 w 172"/>
                <a:gd name="T31" fmla="*/ 96 h 124"/>
                <a:gd name="T32" fmla="*/ 160 w 172"/>
                <a:gd name="T33" fmla="*/ 84 h 124"/>
                <a:gd name="T34" fmla="*/ 162 w 172"/>
                <a:gd name="T35" fmla="*/ 70 h 124"/>
                <a:gd name="T36" fmla="*/ 162 w 172"/>
                <a:gd name="T37" fmla="*/ 47 h 124"/>
                <a:gd name="T38" fmla="*/ 160 w 172"/>
                <a:gd name="T39" fmla="*/ 32 h 124"/>
                <a:gd name="T40" fmla="*/ 152 w 172"/>
                <a:gd name="T41" fmla="*/ 21 h 124"/>
                <a:gd name="T42" fmla="*/ 140 w 172"/>
                <a:gd name="T43" fmla="*/ 13 h 124"/>
                <a:gd name="T44" fmla="*/ 125 w 172"/>
                <a:gd name="T45" fmla="*/ 10 h 124"/>
                <a:gd name="T46" fmla="*/ 56 w 172"/>
                <a:gd name="T47" fmla="*/ 10 h 124"/>
                <a:gd name="T48" fmla="*/ 56 w 172"/>
                <a:gd name="T49" fmla="*/ 0 h 124"/>
                <a:gd name="T50" fmla="*/ 125 w 172"/>
                <a:gd name="T51" fmla="*/ 0 h 124"/>
                <a:gd name="T52" fmla="*/ 140 w 172"/>
                <a:gd name="T53" fmla="*/ 3 h 124"/>
                <a:gd name="T54" fmla="*/ 153 w 172"/>
                <a:gd name="T55" fmla="*/ 10 h 124"/>
                <a:gd name="T56" fmla="*/ 163 w 172"/>
                <a:gd name="T57" fmla="*/ 20 h 124"/>
                <a:gd name="T58" fmla="*/ 170 w 172"/>
                <a:gd name="T59" fmla="*/ 32 h 124"/>
                <a:gd name="T60" fmla="*/ 172 w 172"/>
                <a:gd name="T61" fmla="*/ 47 h 124"/>
                <a:gd name="T62" fmla="*/ 172 w 172"/>
                <a:gd name="T63" fmla="*/ 70 h 124"/>
                <a:gd name="T64" fmla="*/ 170 w 172"/>
                <a:gd name="T65" fmla="*/ 87 h 124"/>
                <a:gd name="T66" fmla="*/ 162 w 172"/>
                <a:gd name="T67" fmla="*/ 102 h 124"/>
                <a:gd name="T68" fmla="*/ 150 w 172"/>
                <a:gd name="T69" fmla="*/ 114 h 124"/>
                <a:gd name="T70" fmla="*/ 135 w 172"/>
                <a:gd name="T71" fmla="*/ 122 h 124"/>
                <a:gd name="T72" fmla="*/ 119 w 172"/>
                <a:gd name="T73" fmla="*/ 124 h 124"/>
                <a:gd name="T74" fmla="*/ 68 w 172"/>
                <a:gd name="T75" fmla="*/ 124 h 124"/>
                <a:gd name="T76" fmla="*/ 50 w 172"/>
                <a:gd name="T77" fmla="*/ 122 h 124"/>
                <a:gd name="T78" fmla="*/ 34 w 172"/>
                <a:gd name="T79" fmla="*/ 115 h 124"/>
                <a:gd name="T80" fmla="*/ 20 w 172"/>
                <a:gd name="T81" fmla="*/ 104 h 124"/>
                <a:gd name="T82" fmla="*/ 10 w 172"/>
                <a:gd name="T83" fmla="*/ 91 h 124"/>
                <a:gd name="T84" fmla="*/ 2 w 172"/>
                <a:gd name="T85" fmla="*/ 75 h 124"/>
                <a:gd name="T86" fmla="*/ 0 w 172"/>
                <a:gd name="T87" fmla="*/ 57 h 124"/>
                <a:gd name="T88" fmla="*/ 0 w 172"/>
                <a:gd name="T89" fmla="*/ 56 h 124"/>
                <a:gd name="T90" fmla="*/ 3 w 172"/>
                <a:gd name="T91" fmla="*/ 38 h 124"/>
                <a:gd name="T92" fmla="*/ 11 w 172"/>
                <a:gd name="T93" fmla="*/ 24 h 124"/>
                <a:gd name="T94" fmla="*/ 23 w 172"/>
                <a:gd name="T95" fmla="*/ 11 h 124"/>
                <a:gd name="T96" fmla="*/ 38 w 172"/>
                <a:gd name="T97" fmla="*/ 3 h 124"/>
                <a:gd name="T98" fmla="*/ 56 w 172"/>
                <a:gd name="T9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" h="124">
                  <a:moveTo>
                    <a:pt x="56" y="10"/>
                  </a:moveTo>
                  <a:lnTo>
                    <a:pt x="41" y="12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2" y="41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3" y="75"/>
                  </a:lnTo>
                  <a:lnTo>
                    <a:pt x="21" y="91"/>
                  </a:lnTo>
                  <a:lnTo>
                    <a:pt x="34" y="103"/>
                  </a:lnTo>
                  <a:lnTo>
                    <a:pt x="49" y="112"/>
                  </a:lnTo>
                  <a:lnTo>
                    <a:pt x="68" y="114"/>
                  </a:lnTo>
                  <a:lnTo>
                    <a:pt x="119" y="114"/>
                  </a:lnTo>
                  <a:lnTo>
                    <a:pt x="132" y="112"/>
                  </a:lnTo>
                  <a:lnTo>
                    <a:pt x="144" y="106"/>
                  </a:lnTo>
                  <a:lnTo>
                    <a:pt x="154" y="96"/>
                  </a:lnTo>
                  <a:lnTo>
                    <a:pt x="160" y="84"/>
                  </a:lnTo>
                  <a:lnTo>
                    <a:pt x="162" y="70"/>
                  </a:lnTo>
                  <a:lnTo>
                    <a:pt x="162" y="47"/>
                  </a:lnTo>
                  <a:lnTo>
                    <a:pt x="160" y="32"/>
                  </a:lnTo>
                  <a:lnTo>
                    <a:pt x="152" y="21"/>
                  </a:lnTo>
                  <a:lnTo>
                    <a:pt x="140" y="13"/>
                  </a:lnTo>
                  <a:lnTo>
                    <a:pt x="125" y="10"/>
                  </a:lnTo>
                  <a:lnTo>
                    <a:pt x="56" y="10"/>
                  </a:lnTo>
                  <a:close/>
                  <a:moveTo>
                    <a:pt x="56" y="0"/>
                  </a:moveTo>
                  <a:lnTo>
                    <a:pt x="125" y="0"/>
                  </a:lnTo>
                  <a:lnTo>
                    <a:pt x="140" y="3"/>
                  </a:lnTo>
                  <a:lnTo>
                    <a:pt x="153" y="10"/>
                  </a:lnTo>
                  <a:lnTo>
                    <a:pt x="163" y="20"/>
                  </a:lnTo>
                  <a:lnTo>
                    <a:pt x="170" y="32"/>
                  </a:lnTo>
                  <a:lnTo>
                    <a:pt x="172" y="47"/>
                  </a:lnTo>
                  <a:lnTo>
                    <a:pt x="172" y="70"/>
                  </a:lnTo>
                  <a:lnTo>
                    <a:pt x="170" y="87"/>
                  </a:lnTo>
                  <a:lnTo>
                    <a:pt x="162" y="102"/>
                  </a:lnTo>
                  <a:lnTo>
                    <a:pt x="150" y="114"/>
                  </a:lnTo>
                  <a:lnTo>
                    <a:pt x="135" y="122"/>
                  </a:lnTo>
                  <a:lnTo>
                    <a:pt x="119" y="124"/>
                  </a:lnTo>
                  <a:lnTo>
                    <a:pt x="68" y="124"/>
                  </a:lnTo>
                  <a:lnTo>
                    <a:pt x="50" y="122"/>
                  </a:lnTo>
                  <a:lnTo>
                    <a:pt x="34" y="115"/>
                  </a:lnTo>
                  <a:lnTo>
                    <a:pt x="20" y="104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3">
              <a:extLst>
                <a:ext uri="{FF2B5EF4-FFF2-40B4-BE49-F238E27FC236}">
                  <a16:creationId xmlns:a16="http://schemas.microsoft.com/office/drawing/2014/main" id="{66E88649-33B0-480B-AB88-519FDBD2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3714" y="4130342"/>
              <a:ext cx="80197" cy="16040"/>
            </a:xfrm>
            <a:custGeom>
              <a:avLst/>
              <a:gdLst>
                <a:gd name="T0" fmla="*/ 0 w 88"/>
                <a:gd name="T1" fmla="*/ 0 h 18"/>
                <a:gd name="T2" fmla="*/ 80 w 88"/>
                <a:gd name="T3" fmla="*/ 0 h 18"/>
                <a:gd name="T4" fmla="*/ 84 w 88"/>
                <a:gd name="T5" fmla="*/ 0 h 18"/>
                <a:gd name="T6" fmla="*/ 86 w 88"/>
                <a:gd name="T7" fmla="*/ 2 h 18"/>
                <a:gd name="T8" fmla="*/ 88 w 88"/>
                <a:gd name="T9" fmla="*/ 6 h 18"/>
                <a:gd name="T10" fmla="*/ 88 w 88"/>
                <a:gd name="T11" fmla="*/ 9 h 18"/>
                <a:gd name="T12" fmla="*/ 88 w 88"/>
                <a:gd name="T13" fmla="*/ 12 h 18"/>
                <a:gd name="T14" fmla="*/ 86 w 88"/>
                <a:gd name="T15" fmla="*/ 15 h 18"/>
                <a:gd name="T16" fmla="*/ 84 w 88"/>
                <a:gd name="T17" fmla="*/ 17 h 18"/>
                <a:gd name="T18" fmla="*/ 80 w 88"/>
                <a:gd name="T19" fmla="*/ 18 h 18"/>
                <a:gd name="T20" fmla="*/ 0 w 88"/>
                <a:gd name="T21" fmla="*/ 18 h 18"/>
                <a:gd name="T22" fmla="*/ 0 w 88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18">
                  <a:moveTo>
                    <a:pt x="0" y="0"/>
                  </a:move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6"/>
                  </a:lnTo>
                  <a:lnTo>
                    <a:pt x="88" y="9"/>
                  </a:lnTo>
                  <a:lnTo>
                    <a:pt x="88" y="12"/>
                  </a:lnTo>
                  <a:lnTo>
                    <a:pt x="86" y="15"/>
                  </a:lnTo>
                  <a:lnTo>
                    <a:pt x="84" y="17"/>
                  </a:lnTo>
                  <a:lnTo>
                    <a:pt x="80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CAE04FC2-3BD2-48B6-AE11-1CE5FC94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77" y="3128781"/>
              <a:ext cx="1049679" cy="1014037"/>
            </a:xfrm>
            <a:custGeom>
              <a:avLst/>
              <a:gdLst>
                <a:gd name="T0" fmla="*/ 485 w 1178"/>
                <a:gd name="T1" fmla="*/ 0 h 1139"/>
                <a:gd name="T2" fmla="*/ 499 w 1178"/>
                <a:gd name="T3" fmla="*/ 5 h 1139"/>
                <a:gd name="T4" fmla="*/ 511 w 1178"/>
                <a:gd name="T5" fmla="*/ 14 h 1139"/>
                <a:gd name="T6" fmla="*/ 1165 w 1178"/>
                <a:gd name="T7" fmla="*/ 667 h 1139"/>
                <a:gd name="T8" fmla="*/ 1175 w 1178"/>
                <a:gd name="T9" fmla="*/ 680 h 1139"/>
                <a:gd name="T10" fmla="*/ 1178 w 1178"/>
                <a:gd name="T11" fmla="*/ 696 h 1139"/>
                <a:gd name="T12" fmla="*/ 1177 w 1178"/>
                <a:gd name="T13" fmla="*/ 712 h 1139"/>
                <a:gd name="T14" fmla="*/ 1169 w 1178"/>
                <a:gd name="T15" fmla="*/ 726 h 1139"/>
                <a:gd name="T16" fmla="*/ 1131 w 1178"/>
                <a:gd name="T17" fmla="*/ 782 h 1139"/>
                <a:gd name="T18" fmla="*/ 1099 w 1178"/>
                <a:gd name="T19" fmla="*/ 840 h 1139"/>
                <a:gd name="T20" fmla="*/ 1070 w 1178"/>
                <a:gd name="T21" fmla="*/ 902 h 1139"/>
                <a:gd name="T22" fmla="*/ 1046 w 1178"/>
                <a:gd name="T23" fmla="*/ 965 h 1139"/>
                <a:gd name="T24" fmla="*/ 1027 w 1178"/>
                <a:gd name="T25" fmla="*/ 1031 h 1139"/>
                <a:gd name="T26" fmla="*/ 1015 w 1178"/>
                <a:gd name="T27" fmla="*/ 1100 h 1139"/>
                <a:gd name="T28" fmla="*/ 1009 w 1178"/>
                <a:gd name="T29" fmla="*/ 1115 h 1139"/>
                <a:gd name="T30" fmla="*/ 999 w 1178"/>
                <a:gd name="T31" fmla="*/ 1128 h 1139"/>
                <a:gd name="T32" fmla="*/ 986 w 1178"/>
                <a:gd name="T33" fmla="*/ 1135 h 1139"/>
                <a:gd name="T34" fmla="*/ 970 w 1178"/>
                <a:gd name="T35" fmla="*/ 1139 h 1139"/>
                <a:gd name="T36" fmla="*/ 45 w 1178"/>
                <a:gd name="T37" fmla="*/ 1139 h 1139"/>
                <a:gd name="T38" fmla="*/ 30 w 1178"/>
                <a:gd name="T39" fmla="*/ 1137 h 1139"/>
                <a:gd name="T40" fmla="*/ 17 w 1178"/>
                <a:gd name="T41" fmla="*/ 1129 h 1139"/>
                <a:gd name="T42" fmla="*/ 7 w 1178"/>
                <a:gd name="T43" fmla="*/ 1119 h 1139"/>
                <a:gd name="T44" fmla="*/ 1 w 1178"/>
                <a:gd name="T45" fmla="*/ 1105 h 1139"/>
                <a:gd name="T46" fmla="*/ 0 w 1178"/>
                <a:gd name="T47" fmla="*/ 1091 h 1139"/>
                <a:gd name="T48" fmla="*/ 10 w 1178"/>
                <a:gd name="T49" fmla="*/ 980 h 1139"/>
                <a:gd name="T50" fmla="*/ 28 w 1178"/>
                <a:gd name="T51" fmla="*/ 870 h 1139"/>
                <a:gd name="T52" fmla="*/ 52 w 1178"/>
                <a:gd name="T53" fmla="*/ 764 h 1139"/>
                <a:gd name="T54" fmla="*/ 82 w 1178"/>
                <a:gd name="T55" fmla="*/ 660 h 1139"/>
                <a:gd name="T56" fmla="*/ 118 w 1178"/>
                <a:gd name="T57" fmla="*/ 558 h 1139"/>
                <a:gd name="T58" fmla="*/ 159 w 1178"/>
                <a:gd name="T59" fmla="*/ 460 h 1139"/>
                <a:gd name="T60" fmla="*/ 206 w 1178"/>
                <a:gd name="T61" fmla="*/ 364 h 1139"/>
                <a:gd name="T62" fmla="*/ 259 w 1178"/>
                <a:gd name="T63" fmla="*/ 272 h 1139"/>
                <a:gd name="T64" fmla="*/ 316 w 1178"/>
                <a:gd name="T65" fmla="*/ 182 h 1139"/>
                <a:gd name="T66" fmla="*/ 378 w 1178"/>
                <a:gd name="T67" fmla="*/ 97 h 1139"/>
                <a:gd name="T68" fmla="*/ 444 w 1178"/>
                <a:gd name="T69" fmla="*/ 16 h 1139"/>
                <a:gd name="T70" fmla="*/ 457 w 1178"/>
                <a:gd name="T71" fmla="*/ 6 h 1139"/>
                <a:gd name="T72" fmla="*/ 470 w 1178"/>
                <a:gd name="T73" fmla="*/ 1 h 1139"/>
                <a:gd name="T74" fmla="*/ 485 w 1178"/>
                <a:gd name="T75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1139">
                  <a:moveTo>
                    <a:pt x="485" y="0"/>
                  </a:moveTo>
                  <a:lnTo>
                    <a:pt x="499" y="5"/>
                  </a:lnTo>
                  <a:lnTo>
                    <a:pt x="511" y="14"/>
                  </a:lnTo>
                  <a:lnTo>
                    <a:pt x="1165" y="667"/>
                  </a:lnTo>
                  <a:lnTo>
                    <a:pt x="1175" y="680"/>
                  </a:lnTo>
                  <a:lnTo>
                    <a:pt x="1178" y="696"/>
                  </a:lnTo>
                  <a:lnTo>
                    <a:pt x="1177" y="712"/>
                  </a:lnTo>
                  <a:lnTo>
                    <a:pt x="1169" y="726"/>
                  </a:lnTo>
                  <a:lnTo>
                    <a:pt x="1131" y="782"/>
                  </a:lnTo>
                  <a:lnTo>
                    <a:pt x="1099" y="840"/>
                  </a:lnTo>
                  <a:lnTo>
                    <a:pt x="1070" y="902"/>
                  </a:lnTo>
                  <a:lnTo>
                    <a:pt x="1046" y="965"/>
                  </a:lnTo>
                  <a:lnTo>
                    <a:pt x="1027" y="1031"/>
                  </a:lnTo>
                  <a:lnTo>
                    <a:pt x="1015" y="1100"/>
                  </a:lnTo>
                  <a:lnTo>
                    <a:pt x="1009" y="1115"/>
                  </a:lnTo>
                  <a:lnTo>
                    <a:pt x="999" y="1128"/>
                  </a:lnTo>
                  <a:lnTo>
                    <a:pt x="986" y="1135"/>
                  </a:lnTo>
                  <a:lnTo>
                    <a:pt x="970" y="1139"/>
                  </a:lnTo>
                  <a:lnTo>
                    <a:pt x="45" y="1139"/>
                  </a:lnTo>
                  <a:lnTo>
                    <a:pt x="30" y="1137"/>
                  </a:lnTo>
                  <a:lnTo>
                    <a:pt x="17" y="1129"/>
                  </a:lnTo>
                  <a:lnTo>
                    <a:pt x="7" y="1119"/>
                  </a:lnTo>
                  <a:lnTo>
                    <a:pt x="1" y="1105"/>
                  </a:lnTo>
                  <a:lnTo>
                    <a:pt x="0" y="1091"/>
                  </a:lnTo>
                  <a:lnTo>
                    <a:pt x="10" y="980"/>
                  </a:lnTo>
                  <a:lnTo>
                    <a:pt x="28" y="870"/>
                  </a:lnTo>
                  <a:lnTo>
                    <a:pt x="52" y="764"/>
                  </a:lnTo>
                  <a:lnTo>
                    <a:pt x="82" y="660"/>
                  </a:lnTo>
                  <a:lnTo>
                    <a:pt x="118" y="558"/>
                  </a:lnTo>
                  <a:lnTo>
                    <a:pt x="159" y="460"/>
                  </a:lnTo>
                  <a:lnTo>
                    <a:pt x="206" y="364"/>
                  </a:lnTo>
                  <a:lnTo>
                    <a:pt x="259" y="272"/>
                  </a:lnTo>
                  <a:lnTo>
                    <a:pt x="316" y="182"/>
                  </a:lnTo>
                  <a:lnTo>
                    <a:pt x="378" y="97"/>
                  </a:lnTo>
                  <a:lnTo>
                    <a:pt x="444" y="16"/>
                  </a:lnTo>
                  <a:lnTo>
                    <a:pt x="457" y="6"/>
                  </a:lnTo>
                  <a:lnTo>
                    <a:pt x="470" y="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05">
              <a:extLst>
                <a:ext uri="{FF2B5EF4-FFF2-40B4-BE49-F238E27FC236}">
                  <a16:creationId xmlns:a16="http://schemas.microsoft.com/office/drawing/2014/main" id="{AB56F002-A8CC-4013-9AE9-74A6D5B9A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884" y="3119871"/>
              <a:ext cx="1069282" cy="1031858"/>
            </a:xfrm>
            <a:custGeom>
              <a:avLst/>
              <a:gdLst>
                <a:gd name="T0" fmla="*/ 475 w 1199"/>
                <a:gd name="T1" fmla="*/ 24 h 1159"/>
                <a:gd name="T2" fmla="*/ 395 w 1199"/>
                <a:gd name="T3" fmla="*/ 116 h 1159"/>
                <a:gd name="T4" fmla="*/ 274 w 1199"/>
                <a:gd name="T5" fmla="*/ 293 h 1159"/>
                <a:gd name="T6" fmla="*/ 176 w 1199"/>
                <a:gd name="T7" fmla="*/ 482 h 1159"/>
                <a:gd name="T8" fmla="*/ 101 w 1199"/>
                <a:gd name="T9" fmla="*/ 680 h 1159"/>
                <a:gd name="T10" fmla="*/ 48 w 1199"/>
                <a:gd name="T11" fmla="*/ 887 h 1159"/>
                <a:gd name="T12" fmla="*/ 21 w 1199"/>
                <a:gd name="T13" fmla="*/ 1101 h 1159"/>
                <a:gd name="T14" fmla="*/ 30 w 1199"/>
                <a:gd name="T15" fmla="*/ 1128 h 1159"/>
                <a:gd name="T16" fmla="*/ 56 w 1199"/>
                <a:gd name="T17" fmla="*/ 1138 h 1159"/>
                <a:gd name="T18" fmla="*/ 993 w 1199"/>
                <a:gd name="T19" fmla="*/ 1135 h 1159"/>
                <a:gd name="T20" fmla="*/ 1011 w 1199"/>
                <a:gd name="T21" fmla="*/ 1120 h 1159"/>
                <a:gd name="T22" fmla="*/ 1028 w 1199"/>
                <a:gd name="T23" fmla="*/ 1040 h 1159"/>
                <a:gd name="T24" fmla="*/ 1071 w 1199"/>
                <a:gd name="T25" fmla="*/ 909 h 1159"/>
                <a:gd name="T26" fmla="*/ 1133 w 1199"/>
                <a:gd name="T27" fmla="*/ 788 h 1159"/>
                <a:gd name="T28" fmla="*/ 1178 w 1199"/>
                <a:gd name="T29" fmla="*/ 719 h 1159"/>
                <a:gd name="T30" fmla="*/ 1176 w 1199"/>
                <a:gd name="T31" fmla="*/ 695 h 1159"/>
                <a:gd name="T32" fmla="*/ 515 w 1199"/>
                <a:gd name="T33" fmla="*/ 31 h 1159"/>
                <a:gd name="T34" fmla="*/ 489 w 1199"/>
                <a:gd name="T35" fmla="*/ 20 h 1159"/>
                <a:gd name="T36" fmla="*/ 503 w 1199"/>
                <a:gd name="T37" fmla="*/ 1 h 1159"/>
                <a:gd name="T38" fmla="*/ 529 w 1199"/>
                <a:gd name="T39" fmla="*/ 16 h 1159"/>
                <a:gd name="T40" fmla="*/ 1194 w 1199"/>
                <a:gd name="T41" fmla="*/ 682 h 1159"/>
                <a:gd name="T42" fmla="*/ 1199 w 1199"/>
                <a:gd name="T43" fmla="*/ 713 h 1159"/>
                <a:gd name="T44" fmla="*/ 1189 w 1199"/>
                <a:gd name="T45" fmla="*/ 743 h 1159"/>
                <a:gd name="T46" fmla="*/ 1118 w 1199"/>
                <a:gd name="T47" fmla="*/ 857 h 1159"/>
                <a:gd name="T48" fmla="*/ 1066 w 1199"/>
                <a:gd name="T49" fmla="*/ 981 h 1159"/>
                <a:gd name="T50" fmla="*/ 1036 w 1199"/>
                <a:gd name="T51" fmla="*/ 1111 h 1159"/>
                <a:gd name="T52" fmla="*/ 1023 w 1199"/>
                <a:gd name="T53" fmla="*/ 1140 h 1159"/>
                <a:gd name="T54" fmla="*/ 997 w 1199"/>
                <a:gd name="T55" fmla="*/ 1157 h 1159"/>
                <a:gd name="T56" fmla="*/ 56 w 1199"/>
                <a:gd name="T57" fmla="*/ 1159 h 1159"/>
                <a:gd name="T58" fmla="*/ 27 w 1199"/>
                <a:gd name="T59" fmla="*/ 1151 h 1159"/>
                <a:gd name="T60" fmla="*/ 7 w 1199"/>
                <a:gd name="T61" fmla="*/ 1129 h 1159"/>
                <a:gd name="T62" fmla="*/ 0 w 1199"/>
                <a:gd name="T63" fmla="*/ 1100 h 1159"/>
                <a:gd name="T64" fmla="*/ 25 w 1199"/>
                <a:gd name="T65" fmla="*/ 899 h 1159"/>
                <a:gd name="T66" fmla="*/ 72 w 1199"/>
                <a:gd name="T67" fmla="*/ 704 h 1159"/>
                <a:gd name="T68" fmla="*/ 139 w 1199"/>
                <a:gd name="T69" fmla="*/ 515 h 1159"/>
                <a:gd name="T70" fmla="*/ 224 w 1199"/>
                <a:gd name="T71" fmla="*/ 339 h 1159"/>
                <a:gd name="T72" fmla="*/ 328 w 1199"/>
                <a:gd name="T73" fmla="*/ 173 h 1159"/>
                <a:gd name="T74" fmla="*/ 448 w 1199"/>
                <a:gd name="T75" fmla="*/ 19 h 1159"/>
                <a:gd name="T76" fmla="*/ 473 w 1199"/>
                <a:gd name="T77" fmla="*/ 2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99" h="1159">
                  <a:moveTo>
                    <a:pt x="489" y="20"/>
                  </a:moveTo>
                  <a:lnTo>
                    <a:pt x="475" y="24"/>
                  </a:lnTo>
                  <a:lnTo>
                    <a:pt x="464" y="33"/>
                  </a:lnTo>
                  <a:lnTo>
                    <a:pt x="395" y="116"/>
                  </a:lnTo>
                  <a:lnTo>
                    <a:pt x="332" y="204"/>
                  </a:lnTo>
                  <a:lnTo>
                    <a:pt x="274" y="293"/>
                  </a:lnTo>
                  <a:lnTo>
                    <a:pt x="223" y="386"/>
                  </a:lnTo>
                  <a:lnTo>
                    <a:pt x="176" y="482"/>
                  </a:lnTo>
                  <a:lnTo>
                    <a:pt x="135" y="581"/>
                  </a:lnTo>
                  <a:lnTo>
                    <a:pt x="101" y="680"/>
                  </a:lnTo>
                  <a:lnTo>
                    <a:pt x="72" y="783"/>
                  </a:lnTo>
                  <a:lnTo>
                    <a:pt x="48" y="887"/>
                  </a:lnTo>
                  <a:lnTo>
                    <a:pt x="31" y="993"/>
                  </a:lnTo>
                  <a:lnTo>
                    <a:pt x="21" y="1101"/>
                  </a:lnTo>
                  <a:lnTo>
                    <a:pt x="23" y="1115"/>
                  </a:lnTo>
                  <a:lnTo>
                    <a:pt x="30" y="1128"/>
                  </a:lnTo>
                  <a:lnTo>
                    <a:pt x="43" y="1135"/>
                  </a:lnTo>
                  <a:lnTo>
                    <a:pt x="56" y="1138"/>
                  </a:lnTo>
                  <a:lnTo>
                    <a:pt x="981" y="1138"/>
                  </a:lnTo>
                  <a:lnTo>
                    <a:pt x="993" y="1135"/>
                  </a:lnTo>
                  <a:lnTo>
                    <a:pt x="1004" y="1130"/>
                  </a:lnTo>
                  <a:lnTo>
                    <a:pt x="1011" y="1120"/>
                  </a:lnTo>
                  <a:lnTo>
                    <a:pt x="1015" y="1109"/>
                  </a:lnTo>
                  <a:lnTo>
                    <a:pt x="1028" y="1040"/>
                  </a:lnTo>
                  <a:lnTo>
                    <a:pt x="1046" y="974"/>
                  </a:lnTo>
                  <a:lnTo>
                    <a:pt x="1071" y="909"/>
                  </a:lnTo>
                  <a:lnTo>
                    <a:pt x="1099" y="847"/>
                  </a:lnTo>
                  <a:lnTo>
                    <a:pt x="1133" y="788"/>
                  </a:lnTo>
                  <a:lnTo>
                    <a:pt x="1172" y="730"/>
                  </a:lnTo>
                  <a:lnTo>
                    <a:pt x="1178" y="719"/>
                  </a:lnTo>
                  <a:lnTo>
                    <a:pt x="1179" y="707"/>
                  </a:lnTo>
                  <a:lnTo>
                    <a:pt x="1176" y="695"/>
                  </a:lnTo>
                  <a:lnTo>
                    <a:pt x="1169" y="685"/>
                  </a:lnTo>
                  <a:lnTo>
                    <a:pt x="515" y="31"/>
                  </a:lnTo>
                  <a:lnTo>
                    <a:pt x="502" y="24"/>
                  </a:lnTo>
                  <a:lnTo>
                    <a:pt x="489" y="20"/>
                  </a:lnTo>
                  <a:close/>
                  <a:moveTo>
                    <a:pt x="488" y="0"/>
                  </a:moveTo>
                  <a:lnTo>
                    <a:pt x="503" y="1"/>
                  </a:lnTo>
                  <a:lnTo>
                    <a:pt x="517" y="7"/>
                  </a:lnTo>
                  <a:lnTo>
                    <a:pt x="529" y="16"/>
                  </a:lnTo>
                  <a:lnTo>
                    <a:pt x="1184" y="670"/>
                  </a:lnTo>
                  <a:lnTo>
                    <a:pt x="1194" y="682"/>
                  </a:lnTo>
                  <a:lnTo>
                    <a:pt x="1198" y="698"/>
                  </a:lnTo>
                  <a:lnTo>
                    <a:pt x="1199" y="713"/>
                  </a:lnTo>
                  <a:lnTo>
                    <a:pt x="1197" y="728"/>
                  </a:lnTo>
                  <a:lnTo>
                    <a:pt x="1189" y="743"/>
                  </a:lnTo>
                  <a:lnTo>
                    <a:pt x="1151" y="799"/>
                  </a:lnTo>
                  <a:lnTo>
                    <a:pt x="1118" y="857"/>
                  </a:lnTo>
                  <a:lnTo>
                    <a:pt x="1090" y="917"/>
                  </a:lnTo>
                  <a:lnTo>
                    <a:pt x="1066" y="981"/>
                  </a:lnTo>
                  <a:lnTo>
                    <a:pt x="1048" y="1045"/>
                  </a:lnTo>
                  <a:lnTo>
                    <a:pt x="1036" y="1111"/>
                  </a:lnTo>
                  <a:lnTo>
                    <a:pt x="1032" y="1126"/>
                  </a:lnTo>
                  <a:lnTo>
                    <a:pt x="1023" y="1140"/>
                  </a:lnTo>
                  <a:lnTo>
                    <a:pt x="1011" y="1150"/>
                  </a:lnTo>
                  <a:lnTo>
                    <a:pt x="997" y="1157"/>
                  </a:lnTo>
                  <a:lnTo>
                    <a:pt x="981" y="1159"/>
                  </a:lnTo>
                  <a:lnTo>
                    <a:pt x="56" y="1159"/>
                  </a:lnTo>
                  <a:lnTo>
                    <a:pt x="40" y="1157"/>
                  </a:lnTo>
                  <a:lnTo>
                    <a:pt x="27" y="1151"/>
                  </a:lnTo>
                  <a:lnTo>
                    <a:pt x="15" y="1141"/>
                  </a:lnTo>
                  <a:lnTo>
                    <a:pt x="7" y="1129"/>
                  </a:lnTo>
                  <a:lnTo>
                    <a:pt x="1" y="1114"/>
                  </a:lnTo>
                  <a:lnTo>
                    <a:pt x="0" y="1100"/>
                  </a:lnTo>
                  <a:lnTo>
                    <a:pt x="10" y="999"/>
                  </a:lnTo>
                  <a:lnTo>
                    <a:pt x="25" y="899"/>
                  </a:lnTo>
                  <a:lnTo>
                    <a:pt x="46" y="801"/>
                  </a:lnTo>
                  <a:lnTo>
                    <a:pt x="72" y="704"/>
                  </a:lnTo>
                  <a:lnTo>
                    <a:pt x="103" y="609"/>
                  </a:lnTo>
                  <a:lnTo>
                    <a:pt x="139" y="515"/>
                  </a:lnTo>
                  <a:lnTo>
                    <a:pt x="179" y="425"/>
                  </a:lnTo>
                  <a:lnTo>
                    <a:pt x="224" y="339"/>
                  </a:lnTo>
                  <a:lnTo>
                    <a:pt x="274" y="255"/>
                  </a:lnTo>
                  <a:lnTo>
                    <a:pt x="328" y="173"/>
                  </a:lnTo>
                  <a:lnTo>
                    <a:pt x="386" y="94"/>
                  </a:lnTo>
                  <a:lnTo>
                    <a:pt x="448" y="19"/>
                  </a:lnTo>
                  <a:lnTo>
                    <a:pt x="460" y="9"/>
                  </a:lnTo>
                  <a:lnTo>
                    <a:pt x="473" y="2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4">
              <a:extLst>
                <a:ext uri="{FF2B5EF4-FFF2-40B4-BE49-F238E27FC236}">
                  <a16:creationId xmlns:a16="http://schemas.microsoft.com/office/drawing/2014/main" id="{F237F4D8-24B7-4C07-B4D6-EF2909B7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911" y="2581665"/>
              <a:ext cx="1015818" cy="1051461"/>
            </a:xfrm>
            <a:custGeom>
              <a:avLst/>
              <a:gdLst>
                <a:gd name="T0" fmla="*/ 1091 w 1139"/>
                <a:gd name="T1" fmla="*/ 0 h 1179"/>
                <a:gd name="T2" fmla="*/ 1106 w 1139"/>
                <a:gd name="T3" fmla="*/ 2 h 1179"/>
                <a:gd name="T4" fmla="*/ 1119 w 1139"/>
                <a:gd name="T5" fmla="*/ 8 h 1179"/>
                <a:gd name="T6" fmla="*/ 1130 w 1139"/>
                <a:gd name="T7" fmla="*/ 18 h 1179"/>
                <a:gd name="T8" fmla="*/ 1137 w 1139"/>
                <a:gd name="T9" fmla="*/ 30 h 1179"/>
                <a:gd name="T10" fmla="*/ 1139 w 1139"/>
                <a:gd name="T11" fmla="*/ 46 h 1179"/>
                <a:gd name="T12" fmla="*/ 1139 w 1139"/>
                <a:gd name="T13" fmla="*/ 971 h 1179"/>
                <a:gd name="T14" fmla="*/ 1136 w 1139"/>
                <a:gd name="T15" fmla="*/ 987 h 1179"/>
                <a:gd name="T16" fmla="*/ 1128 w 1139"/>
                <a:gd name="T17" fmla="*/ 1000 h 1179"/>
                <a:gd name="T18" fmla="*/ 1116 w 1139"/>
                <a:gd name="T19" fmla="*/ 1010 h 1179"/>
                <a:gd name="T20" fmla="*/ 1100 w 1139"/>
                <a:gd name="T21" fmla="*/ 1016 h 1179"/>
                <a:gd name="T22" fmla="*/ 1032 w 1139"/>
                <a:gd name="T23" fmla="*/ 1028 h 1179"/>
                <a:gd name="T24" fmla="*/ 966 w 1139"/>
                <a:gd name="T25" fmla="*/ 1047 h 1179"/>
                <a:gd name="T26" fmla="*/ 902 w 1139"/>
                <a:gd name="T27" fmla="*/ 1071 h 1179"/>
                <a:gd name="T28" fmla="*/ 840 w 1139"/>
                <a:gd name="T29" fmla="*/ 1098 h 1179"/>
                <a:gd name="T30" fmla="*/ 782 w 1139"/>
                <a:gd name="T31" fmla="*/ 1132 h 1179"/>
                <a:gd name="T32" fmla="*/ 726 w 1139"/>
                <a:gd name="T33" fmla="*/ 1170 h 1179"/>
                <a:gd name="T34" fmla="*/ 712 w 1139"/>
                <a:gd name="T35" fmla="*/ 1177 h 1179"/>
                <a:gd name="T36" fmla="*/ 696 w 1139"/>
                <a:gd name="T37" fmla="*/ 1179 h 1179"/>
                <a:gd name="T38" fmla="*/ 682 w 1139"/>
                <a:gd name="T39" fmla="*/ 1175 h 1179"/>
                <a:gd name="T40" fmla="*/ 668 w 1139"/>
                <a:gd name="T41" fmla="*/ 1166 h 1179"/>
                <a:gd name="T42" fmla="*/ 14 w 1139"/>
                <a:gd name="T43" fmla="*/ 512 h 1179"/>
                <a:gd name="T44" fmla="*/ 5 w 1139"/>
                <a:gd name="T45" fmla="*/ 500 h 1179"/>
                <a:gd name="T46" fmla="*/ 0 w 1139"/>
                <a:gd name="T47" fmla="*/ 486 h 1179"/>
                <a:gd name="T48" fmla="*/ 1 w 1139"/>
                <a:gd name="T49" fmla="*/ 471 h 1179"/>
                <a:gd name="T50" fmla="*/ 6 w 1139"/>
                <a:gd name="T51" fmla="*/ 458 h 1179"/>
                <a:gd name="T52" fmla="*/ 16 w 1139"/>
                <a:gd name="T53" fmla="*/ 445 h 1179"/>
                <a:gd name="T54" fmla="*/ 98 w 1139"/>
                <a:gd name="T55" fmla="*/ 379 h 1179"/>
                <a:gd name="T56" fmla="*/ 183 w 1139"/>
                <a:gd name="T57" fmla="*/ 317 h 1179"/>
                <a:gd name="T58" fmla="*/ 272 w 1139"/>
                <a:gd name="T59" fmla="*/ 260 h 1179"/>
                <a:gd name="T60" fmla="*/ 365 w 1139"/>
                <a:gd name="T61" fmla="*/ 207 h 1179"/>
                <a:gd name="T62" fmla="*/ 460 w 1139"/>
                <a:gd name="T63" fmla="*/ 160 h 1179"/>
                <a:gd name="T64" fmla="*/ 559 w 1139"/>
                <a:gd name="T65" fmla="*/ 119 h 1179"/>
                <a:gd name="T66" fmla="*/ 660 w 1139"/>
                <a:gd name="T67" fmla="*/ 83 h 1179"/>
                <a:gd name="T68" fmla="*/ 764 w 1139"/>
                <a:gd name="T69" fmla="*/ 53 h 1179"/>
                <a:gd name="T70" fmla="*/ 871 w 1139"/>
                <a:gd name="T71" fmla="*/ 29 h 1179"/>
                <a:gd name="T72" fmla="*/ 980 w 1139"/>
                <a:gd name="T73" fmla="*/ 11 h 1179"/>
                <a:gd name="T74" fmla="*/ 1091 w 1139"/>
                <a:gd name="T75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1179">
                  <a:moveTo>
                    <a:pt x="1091" y="0"/>
                  </a:moveTo>
                  <a:lnTo>
                    <a:pt x="1106" y="2"/>
                  </a:lnTo>
                  <a:lnTo>
                    <a:pt x="1119" y="8"/>
                  </a:lnTo>
                  <a:lnTo>
                    <a:pt x="1130" y="18"/>
                  </a:lnTo>
                  <a:lnTo>
                    <a:pt x="1137" y="30"/>
                  </a:lnTo>
                  <a:lnTo>
                    <a:pt x="1139" y="46"/>
                  </a:lnTo>
                  <a:lnTo>
                    <a:pt x="1139" y="971"/>
                  </a:lnTo>
                  <a:lnTo>
                    <a:pt x="1136" y="987"/>
                  </a:lnTo>
                  <a:lnTo>
                    <a:pt x="1128" y="1000"/>
                  </a:lnTo>
                  <a:lnTo>
                    <a:pt x="1116" y="1010"/>
                  </a:lnTo>
                  <a:lnTo>
                    <a:pt x="1100" y="1016"/>
                  </a:lnTo>
                  <a:lnTo>
                    <a:pt x="1032" y="1028"/>
                  </a:lnTo>
                  <a:lnTo>
                    <a:pt x="966" y="1047"/>
                  </a:lnTo>
                  <a:lnTo>
                    <a:pt x="902" y="1071"/>
                  </a:lnTo>
                  <a:lnTo>
                    <a:pt x="840" y="1098"/>
                  </a:lnTo>
                  <a:lnTo>
                    <a:pt x="782" y="1132"/>
                  </a:lnTo>
                  <a:lnTo>
                    <a:pt x="726" y="1170"/>
                  </a:lnTo>
                  <a:lnTo>
                    <a:pt x="712" y="1177"/>
                  </a:lnTo>
                  <a:lnTo>
                    <a:pt x="696" y="1179"/>
                  </a:lnTo>
                  <a:lnTo>
                    <a:pt x="682" y="1175"/>
                  </a:lnTo>
                  <a:lnTo>
                    <a:pt x="668" y="1166"/>
                  </a:lnTo>
                  <a:lnTo>
                    <a:pt x="14" y="512"/>
                  </a:lnTo>
                  <a:lnTo>
                    <a:pt x="5" y="500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6" y="458"/>
                  </a:lnTo>
                  <a:lnTo>
                    <a:pt x="16" y="445"/>
                  </a:lnTo>
                  <a:lnTo>
                    <a:pt x="98" y="379"/>
                  </a:lnTo>
                  <a:lnTo>
                    <a:pt x="183" y="317"/>
                  </a:lnTo>
                  <a:lnTo>
                    <a:pt x="272" y="260"/>
                  </a:lnTo>
                  <a:lnTo>
                    <a:pt x="365" y="207"/>
                  </a:lnTo>
                  <a:lnTo>
                    <a:pt x="460" y="160"/>
                  </a:lnTo>
                  <a:lnTo>
                    <a:pt x="559" y="119"/>
                  </a:lnTo>
                  <a:lnTo>
                    <a:pt x="660" y="83"/>
                  </a:lnTo>
                  <a:lnTo>
                    <a:pt x="764" y="53"/>
                  </a:lnTo>
                  <a:lnTo>
                    <a:pt x="871" y="29"/>
                  </a:lnTo>
                  <a:lnTo>
                    <a:pt x="980" y="11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3" name="Freeform 115">
              <a:extLst>
                <a:ext uri="{FF2B5EF4-FFF2-40B4-BE49-F238E27FC236}">
                  <a16:creationId xmlns:a16="http://schemas.microsoft.com/office/drawing/2014/main" id="{D403290E-677D-469B-B958-8C45F683F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8001" y="2572754"/>
              <a:ext cx="1033640" cy="1069283"/>
            </a:xfrm>
            <a:custGeom>
              <a:avLst/>
              <a:gdLst>
                <a:gd name="T0" fmla="*/ 1101 w 1159"/>
                <a:gd name="T1" fmla="*/ 21 h 1199"/>
                <a:gd name="T2" fmla="*/ 887 w 1159"/>
                <a:gd name="T3" fmla="*/ 48 h 1199"/>
                <a:gd name="T4" fmla="*/ 680 w 1159"/>
                <a:gd name="T5" fmla="*/ 101 h 1199"/>
                <a:gd name="T6" fmla="*/ 482 w 1159"/>
                <a:gd name="T7" fmla="*/ 176 h 1199"/>
                <a:gd name="T8" fmla="*/ 294 w 1159"/>
                <a:gd name="T9" fmla="*/ 274 h 1199"/>
                <a:gd name="T10" fmla="*/ 117 w 1159"/>
                <a:gd name="T11" fmla="*/ 395 h 1199"/>
                <a:gd name="T12" fmla="*/ 25 w 1159"/>
                <a:gd name="T13" fmla="*/ 474 h 1199"/>
                <a:gd name="T14" fmla="*/ 24 w 1159"/>
                <a:gd name="T15" fmla="*/ 502 h 1199"/>
                <a:gd name="T16" fmla="*/ 32 w 1159"/>
                <a:gd name="T17" fmla="*/ 515 h 1199"/>
                <a:gd name="T18" fmla="*/ 695 w 1159"/>
                <a:gd name="T19" fmla="*/ 1176 h 1199"/>
                <a:gd name="T20" fmla="*/ 720 w 1159"/>
                <a:gd name="T21" fmla="*/ 1177 h 1199"/>
                <a:gd name="T22" fmla="*/ 788 w 1159"/>
                <a:gd name="T23" fmla="*/ 1133 h 1199"/>
                <a:gd name="T24" fmla="*/ 910 w 1159"/>
                <a:gd name="T25" fmla="*/ 1069 h 1199"/>
                <a:gd name="T26" fmla="*/ 1041 w 1159"/>
                <a:gd name="T27" fmla="*/ 1028 h 1199"/>
                <a:gd name="T28" fmla="*/ 1120 w 1159"/>
                <a:gd name="T29" fmla="*/ 1011 h 1199"/>
                <a:gd name="T30" fmla="*/ 1137 w 1159"/>
                <a:gd name="T31" fmla="*/ 992 h 1199"/>
                <a:gd name="T32" fmla="*/ 1139 w 1159"/>
                <a:gd name="T33" fmla="*/ 56 h 1199"/>
                <a:gd name="T34" fmla="*/ 1128 w 1159"/>
                <a:gd name="T35" fmla="*/ 30 h 1199"/>
                <a:gd name="T36" fmla="*/ 1104 w 1159"/>
                <a:gd name="T37" fmla="*/ 21 h 1199"/>
                <a:gd name="T38" fmla="*/ 1116 w 1159"/>
                <a:gd name="T39" fmla="*/ 1 h 1199"/>
                <a:gd name="T40" fmla="*/ 1142 w 1159"/>
                <a:gd name="T41" fmla="*/ 15 h 1199"/>
                <a:gd name="T42" fmla="*/ 1158 w 1159"/>
                <a:gd name="T43" fmla="*/ 40 h 1199"/>
                <a:gd name="T44" fmla="*/ 1159 w 1159"/>
                <a:gd name="T45" fmla="*/ 981 h 1199"/>
                <a:gd name="T46" fmla="*/ 1150 w 1159"/>
                <a:gd name="T47" fmla="*/ 1011 h 1199"/>
                <a:gd name="T48" fmla="*/ 1127 w 1159"/>
                <a:gd name="T49" fmla="*/ 1031 h 1199"/>
                <a:gd name="T50" fmla="*/ 1046 w 1159"/>
                <a:gd name="T51" fmla="*/ 1048 h 1199"/>
                <a:gd name="T52" fmla="*/ 918 w 1159"/>
                <a:gd name="T53" fmla="*/ 1089 h 1199"/>
                <a:gd name="T54" fmla="*/ 799 w 1159"/>
                <a:gd name="T55" fmla="*/ 1151 h 1199"/>
                <a:gd name="T56" fmla="*/ 727 w 1159"/>
                <a:gd name="T57" fmla="*/ 1197 h 1199"/>
                <a:gd name="T58" fmla="*/ 696 w 1159"/>
                <a:gd name="T59" fmla="*/ 1198 h 1199"/>
                <a:gd name="T60" fmla="*/ 670 w 1159"/>
                <a:gd name="T61" fmla="*/ 1183 h 1199"/>
                <a:gd name="T62" fmla="*/ 7 w 1159"/>
                <a:gd name="T63" fmla="*/ 517 h 1199"/>
                <a:gd name="T64" fmla="*/ 0 w 1159"/>
                <a:gd name="T65" fmla="*/ 488 h 1199"/>
                <a:gd name="T66" fmla="*/ 9 w 1159"/>
                <a:gd name="T67" fmla="*/ 459 h 1199"/>
                <a:gd name="T68" fmla="*/ 95 w 1159"/>
                <a:gd name="T69" fmla="*/ 385 h 1199"/>
                <a:gd name="T70" fmla="*/ 255 w 1159"/>
                <a:gd name="T71" fmla="*/ 273 h 1199"/>
                <a:gd name="T72" fmla="*/ 426 w 1159"/>
                <a:gd name="T73" fmla="*/ 179 h 1199"/>
                <a:gd name="T74" fmla="*/ 609 w 1159"/>
                <a:gd name="T75" fmla="*/ 103 h 1199"/>
                <a:gd name="T76" fmla="*/ 801 w 1159"/>
                <a:gd name="T77" fmla="*/ 46 h 1199"/>
                <a:gd name="T78" fmla="*/ 999 w 1159"/>
                <a:gd name="T79" fmla="*/ 1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9" h="1199">
                  <a:moveTo>
                    <a:pt x="1104" y="21"/>
                  </a:moveTo>
                  <a:lnTo>
                    <a:pt x="1101" y="21"/>
                  </a:lnTo>
                  <a:lnTo>
                    <a:pt x="994" y="31"/>
                  </a:lnTo>
                  <a:lnTo>
                    <a:pt x="887" y="48"/>
                  </a:lnTo>
                  <a:lnTo>
                    <a:pt x="783" y="72"/>
                  </a:lnTo>
                  <a:lnTo>
                    <a:pt x="680" y="101"/>
                  </a:lnTo>
                  <a:lnTo>
                    <a:pt x="581" y="135"/>
                  </a:lnTo>
                  <a:lnTo>
                    <a:pt x="482" y="176"/>
                  </a:lnTo>
                  <a:lnTo>
                    <a:pt x="387" y="221"/>
                  </a:lnTo>
                  <a:lnTo>
                    <a:pt x="294" y="274"/>
                  </a:lnTo>
                  <a:lnTo>
                    <a:pt x="204" y="332"/>
                  </a:lnTo>
                  <a:lnTo>
                    <a:pt x="117" y="395"/>
                  </a:lnTo>
                  <a:lnTo>
                    <a:pt x="33" y="463"/>
                  </a:lnTo>
                  <a:lnTo>
                    <a:pt x="25" y="474"/>
                  </a:lnTo>
                  <a:lnTo>
                    <a:pt x="21" y="489"/>
                  </a:lnTo>
                  <a:lnTo>
                    <a:pt x="24" y="502"/>
                  </a:lnTo>
                  <a:lnTo>
                    <a:pt x="32" y="515"/>
                  </a:lnTo>
                  <a:lnTo>
                    <a:pt x="32" y="515"/>
                  </a:lnTo>
                  <a:lnTo>
                    <a:pt x="685" y="1168"/>
                  </a:lnTo>
                  <a:lnTo>
                    <a:pt x="695" y="1176"/>
                  </a:lnTo>
                  <a:lnTo>
                    <a:pt x="707" y="1178"/>
                  </a:lnTo>
                  <a:lnTo>
                    <a:pt x="720" y="1177"/>
                  </a:lnTo>
                  <a:lnTo>
                    <a:pt x="731" y="1171"/>
                  </a:lnTo>
                  <a:lnTo>
                    <a:pt x="788" y="1133"/>
                  </a:lnTo>
                  <a:lnTo>
                    <a:pt x="847" y="1098"/>
                  </a:lnTo>
                  <a:lnTo>
                    <a:pt x="910" y="1069"/>
                  </a:lnTo>
                  <a:lnTo>
                    <a:pt x="975" y="1046"/>
                  </a:lnTo>
                  <a:lnTo>
                    <a:pt x="1041" y="1028"/>
                  </a:lnTo>
                  <a:lnTo>
                    <a:pt x="1109" y="1015"/>
                  </a:lnTo>
                  <a:lnTo>
                    <a:pt x="1120" y="1011"/>
                  </a:lnTo>
                  <a:lnTo>
                    <a:pt x="1130" y="1003"/>
                  </a:lnTo>
                  <a:lnTo>
                    <a:pt x="1137" y="992"/>
                  </a:lnTo>
                  <a:lnTo>
                    <a:pt x="1139" y="981"/>
                  </a:lnTo>
                  <a:lnTo>
                    <a:pt x="1139" y="56"/>
                  </a:lnTo>
                  <a:lnTo>
                    <a:pt x="1136" y="41"/>
                  </a:lnTo>
                  <a:lnTo>
                    <a:pt x="1128" y="30"/>
                  </a:lnTo>
                  <a:lnTo>
                    <a:pt x="1117" y="23"/>
                  </a:lnTo>
                  <a:lnTo>
                    <a:pt x="1104" y="21"/>
                  </a:lnTo>
                  <a:close/>
                  <a:moveTo>
                    <a:pt x="1100" y="0"/>
                  </a:moveTo>
                  <a:lnTo>
                    <a:pt x="1116" y="1"/>
                  </a:lnTo>
                  <a:lnTo>
                    <a:pt x="1129" y="6"/>
                  </a:lnTo>
                  <a:lnTo>
                    <a:pt x="1142" y="15"/>
                  </a:lnTo>
                  <a:lnTo>
                    <a:pt x="1151" y="27"/>
                  </a:lnTo>
                  <a:lnTo>
                    <a:pt x="1158" y="40"/>
                  </a:lnTo>
                  <a:lnTo>
                    <a:pt x="1159" y="56"/>
                  </a:lnTo>
                  <a:lnTo>
                    <a:pt x="1159" y="981"/>
                  </a:lnTo>
                  <a:lnTo>
                    <a:pt x="1157" y="997"/>
                  </a:lnTo>
                  <a:lnTo>
                    <a:pt x="1150" y="1011"/>
                  </a:lnTo>
                  <a:lnTo>
                    <a:pt x="1140" y="1022"/>
                  </a:lnTo>
                  <a:lnTo>
                    <a:pt x="1127" y="1031"/>
                  </a:lnTo>
                  <a:lnTo>
                    <a:pt x="1112" y="1036"/>
                  </a:lnTo>
                  <a:lnTo>
                    <a:pt x="1046" y="1048"/>
                  </a:lnTo>
                  <a:lnTo>
                    <a:pt x="981" y="1066"/>
                  </a:lnTo>
                  <a:lnTo>
                    <a:pt x="918" y="1089"/>
                  </a:lnTo>
                  <a:lnTo>
                    <a:pt x="857" y="1117"/>
                  </a:lnTo>
                  <a:lnTo>
                    <a:pt x="799" y="1151"/>
                  </a:lnTo>
                  <a:lnTo>
                    <a:pt x="743" y="1189"/>
                  </a:lnTo>
                  <a:lnTo>
                    <a:pt x="727" y="1197"/>
                  </a:lnTo>
                  <a:lnTo>
                    <a:pt x="710" y="1199"/>
                  </a:lnTo>
                  <a:lnTo>
                    <a:pt x="696" y="1198"/>
                  </a:lnTo>
                  <a:lnTo>
                    <a:pt x="683" y="1192"/>
                  </a:lnTo>
                  <a:lnTo>
                    <a:pt x="670" y="1183"/>
                  </a:lnTo>
                  <a:lnTo>
                    <a:pt x="16" y="529"/>
                  </a:lnTo>
                  <a:lnTo>
                    <a:pt x="7" y="517"/>
                  </a:lnTo>
                  <a:lnTo>
                    <a:pt x="1" y="503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9" y="459"/>
                  </a:lnTo>
                  <a:lnTo>
                    <a:pt x="19" y="447"/>
                  </a:lnTo>
                  <a:lnTo>
                    <a:pt x="95" y="385"/>
                  </a:lnTo>
                  <a:lnTo>
                    <a:pt x="174" y="327"/>
                  </a:lnTo>
                  <a:lnTo>
                    <a:pt x="255" y="273"/>
                  </a:lnTo>
                  <a:lnTo>
                    <a:pt x="339" y="224"/>
                  </a:lnTo>
                  <a:lnTo>
                    <a:pt x="426" y="179"/>
                  </a:lnTo>
                  <a:lnTo>
                    <a:pt x="515" y="139"/>
                  </a:lnTo>
                  <a:lnTo>
                    <a:pt x="609" y="103"/>
                  </a:lnTo>
                  <a:lnTo>
                    <a:pt x="705" y="72"/>
                  </a:lnTo>
                  <a:lnTo>
                    <a:pt x="801" y="46"/>
                  </a:lnTo>
                  <a:lnTo>
                    <a:pt x="900" y="25"/>
                  </a:lnTo>
                  <a:lnTo>
                    <a:pt x="999" y="10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4661D37-66C2-4260-8074-4B7E20A637D8}"/>
                </a:ext>
              </a:extLst>
            </p:cNvPr>
            <p:cNvGrpSpPr/>
            <p:nvPr/>
          </p:nvGrpSpPr>
          <p:grpSpPr>
            <a:xfrm>
              <a:off x="5710106" y="2673117"/>
              <a:ext cx="162174" cy="110493"/>
              <a:chOff x="3279060" y="2335349"/>
              <a:chExt cx="162174" cy="110493"/>
            </a:xfrm>
          </p:grpSpPr>
          <p:sp>
            <p:nvSpPr>
              <p:cNvPr id="159" name="Freeform 118">
                <a:extLst>
                  <a:ext uri="{FF2B5EF4-FFF2-40B4-BE49-F238E27FC236}">
                    <a16:creationId xmlns:a16="http://schemas.microsoft.com/office/drawing/2014/main" id="{7011FDCD-3837-4465-9980-46527C2B55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9060" y="2335349"/>
                <a:ext cx="73068" cy="110493"/>
              </a:xfrm>
              <a:custGeom>
                <a:avLst/>
                <a:gdLst>
                  <a:gd name="T0" fmla="*/ 40 w 82"/>
                  <a:gd name="T1" fmla="*/ 19 h 125"/>
                  <a:gd name="T2" fmla="*/ 37 w 82"/>
                  <a:gd name="T3" fmla="*/ 19 h 125"/>
                  <a:gd name="T4" fmla="*/ 33 w 82"/>
                  <a:gd name="T5" fmla="*/ 21 h 125"/>
                  <a:gd name="T6" fmla="*/ 30 w 82"/>
                  <a:gd name="T7" fmla="*/ 23 h 125"/>
                  <a:gd name="T8" fmla="*/ 28 w 82"/>
                  <a:gd name="T9" fmla="*/ 25 h 125"/>
                  <a:gd name="T10" fmla="*/ 25 w 82"/>
                  <a:gd name="T11" fmla="*/ 34 h 125"/>
                  <a:gd name="T12" fmla="*/ 25 w 82"/>
                  <a:gd name="T13" fmla="*/ 46 h 125"/>
                  <a:gd name="T14" fmla="*/ 25 w 82"/>
                  <a:gd name="T15" fmla="*/ 78 h 125"/>
                  <a:gd name="T16" fmla="*/ 25 w 82"/>
                  <a:gd name="T17" fmla="*/ 91 h 125"/>
                  <a:gd name="T18" fmla="*/ 28 w 82"/>
                  <a:gd name="T19" fmla="*/ 99 h 125"/>
                  <a:gd name="T20" fmla="*/ 30 w 82"/>
                  <a:gd name="T21" fmla="*/ 102 h 125"/>
                  <a:gd name="T22" fmla="*/ 33 w 82"/>
                  <a:gd name="T23" fmla="*/ 104 h 125"/>
                  <a:gd name="T24" fmla="*/ 37 w 82"/>
                  <a:gd name="T25" fmla="*/ 106 h 125"/>
                  <a:gd name="T26" fmla="*/ 41 w 82"/>
                  <a:gd name="T27" fmla="*/ 106 h 125"/>
                  <a:gd name="T28" fmla="*/ 45 w 82"/>
                  <a:gd name="T29" fmla="*/ 106 h 125"/>
                  <a:gd name="T30" fmla="*/ 48 w 82"/>
                  <a:gd name="T31" fmla="*/ 104 h 125"/>
                  <a:gd name="T32" fmla="*/ 50 w 82"/>
                  <a:gd name="T33" fmla="*/ 102 h 125"/>
                  <a:gd name="T34" fmla="*/ 54 w 82"/>
                  <a:gd name="T35" fmla="*/ 99 h 125"/>
                  <a:gd name="T36" fmla="*/ 56 w 82"/>
                  <a:gd name="T37" fmla="*/ 91 h 125"/>
                  <a:gd name="T38" fmla="*/ 57 w 82"/>
                  <a:gd name="T39" fmla="*/ 78 h 125"/>
                  <a:gd name="T40" fmla="*/ 57 w 82"/>
                  <a:gd name="T41" fmla="*/ 46 h 125"/>
                  <a:gd name="T42" fmla="*/ 56 w 82"/>
                  <a:gd name="T43" fmla="*/ 34 h 125"/>
                  <a:gd name="T44" fmla="*/ 54 w 82"/>
                  <a:gd name="T45" fmla="*/ 25 h 125"/>
                  <a:gd name="T46" fmla="*/ 50 w 82"/>
                  <a:gd name="T47" fmla="*/ 23 h 125"/>
                  <a:gd name="T48" fmla="*/ 48 w 82"/>
                  <a:gd name="T49" fmla="*/ 21 h 125"/>
                  <a:gd name="T50" fmla="*/ 45 w 82"/>
                  <a:gd name="T51" fmla="*/ 19 h 125"/>
                  <a:gd name="T52" fmla="*/ 40 w 82"/>
                  <a:gd name="T53" fmla="*/ 19 h 125"/>
                  <a:gd name="T54" fmla="*/ 40 w 82"/>
                  <a:gd name="T55" fmla="*/ 0 h 125"/>
                  <a:gd name="T56" fmla="*/ 53 w 82"/>
                  <a:gd name="T57" fmla="*/ 2 h 125"/>
                  <a:gd name="T58" fmla="*/ 63 w 82"/>
                  <a:gd name="T59" fmla="*/ 6 h 125"/>
                  <a:gd name="T60" fmla="*/ 70 w 82"/>
                  <a:gd name="T61" fmla="*/ 13 h 125"/>
                  <a:gd name="T62" fmla="*/ 77 w 82"/>
                  <a:gd name="T63" fmla="*/ 23 h 125"/>
                  <a:gd name="T64" fmla="*/ 80 w 82"/>
                  <a:gd name="T65" fmla="*/ 34 h 125"/>
                  <a:gd name="T66" fmla="*/ 82 w 82"/>
                  <a:gd name="T67" fmla="*/ 49 h 125"/>
                  <a:gd name="T68" fmla="*/ 82 w 82"/>
                  <a:gd name="T69" fmla="*/ 75 h 125"/>
                  <a:gd name="T70" fmla="*/ 80 w 82"/>
                  <a:gd name="T71" fmla="*/ 90 h 125"/>
                  <a:gd name="T72" fmla="*/ 77 w 82"/>
                  <a:gd name="T73" fmla="*/ 102 h 125"/>
                  <a:gd name="T74" fmla="*/ 70 w 82"/>
                  <a:gd name="T75" fmla="*/ 112 h 125"/>
                  <a:gd name="T76" fmla="*/ 63 w 82"/>
                  <a:gd name="T77" fmla="*/ 119 h 125"/>
                  <a:gd name="T78" fmla="*/ 53 w 82"/>
                  <a:gd name="T79" fmla="*/ 123 h 125"/>
                  <a:gd name="T80" fmla="*/ 41 w 82"/>
                  <a:gd name="T81" fmla="*/ 125 h 125"/>
                  <a:gd name="T82" fmla="*/ 29 w 82"/>
                  <a:gd name="T83" fmla="*/ 123 h 125"/>
                  <a:gd name="T84" fmla="*/ 19 w 82"/>
                  <a:gd name="T85" fmla="*/ 119 h 125"/>
                  <a:gd name="T86" fmla="*/ 11 w 82"/>
                  <a:gd name="T87" fmla="*/ 112 h 125"/>
                  <a:gd name="T88" fmla="*/ 4 w 82"/>
                  <a:gd name="T89" fmla="*/ 102 h 125"/>
                  <a:gd name="T90" fmla="*/ 1 w 82"/>
                  <a:gd name="T91" fmla="*/ 90 h 125"/>
                  <a:gd name="T92" fmla="*/ 0 w 82"/>
                  <a:gd name="T93" fmla="*/ 75 h 125"/>
                  <a:gd name="T94" fmla="*/ 0 w 82"/>
                  <a:gd name="T95" fmla="*/ 49 h 125"/>
                  <a:gd name="T96" fmla="*/ 1 w 82"/>
                  <a:gd name="T97" fmla="*/ 34 h 125"/>
                  <a:gd name="T98" fmla="*/ 4 w 82"/>
                  <a:gd name="T99" fmla="*/ 23 h 125"/>
                  <a:gd name="T100" fmla="*/ 11 w 82"/>
                  <a:gd name="T101" fmla="*/ 13 h 125"/>
                  <a:gd name="T102" fmla="*/ 19 w 82"/>
                  <a:gd name="T103" fmla="*/ 6 h 125"/>
                  <a:gd name="T104" fmla="*/ 29 w 82"/>
                  <a:gd name="T105" fmla="*/ 2 h 125"/>
                  <a:gd name="T106" fmla="*/ 40 w 82"/>
                  <a:gd name="T10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2" h="125">
                    <a:moveTo>
                      <a:pt x="40" y="19"/>
                    </a:moveTo>
                    <a:lnTo>
                      <a:pt x="37" y="19"/>
                    </a:lnTo>
                    <a:lnTo>
                      <a:pt x="33" y="21"/>
                    </a:lnTo>
                    <a:lnTo>
                      <a:pt x="30" y="23"/>
                    </a:lnTo>
                    <a:lnTo>
                      <a:pt x="28" y="25"/>
                    </a:lnTo>
                    <a:lnTo>
                      <a:pt x="25" y="34"/>
                    </a:lnTo>
                    <a:lnTo>
                      <a:pt x="25" y="46"/>
                    </a:lnTo>
                    <a:lnTo>
                      <a:pt x="25" y="78"/>
                    </a:lnTo>
                    <a:lnTo>
                      <a:pt x="25" y="91"/>
                    </a:lnTo>
                    <a:lnTo>
                      <a:pt x="28" y="99"/>
                    </a:lnTo>
                    <a:lnTo>
                      <a:pt x="30" y="102"/>
                    </a:lnTo>
                    <a:lnTo>
                      <a:pt x="33" y="104"/>
                    </a:lnTo>
                    <a:lnTo>
                      <a:pt x="37" y="106"/>
                    </a:lnTo>
                    <a:lnTo>
                      <a:pt x="41" y="106"/>
                    </a:lnTo>
                    <a:lnTo>
                      <a:pt x="45" y="106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4" y="99"/>
                    </a:lnTo>
                    <a:lnTo>
                      <a:pt x="56" y="91"/>
                    </a:lnTo>
                    <a:lnTo>
                      <a:pt x="57" y="78"/>
                    </a:lnTo>
                    <a:lnTo>
                      <a:pt x="57" y="46"/>
                    </a:lnTo>
                    <a:lnTo>
                      <a:pt x="56" y="34"/>
                    </a:lnTo>
                    <a:lnTo>
                      <a:pt x="54" y="25"/>
                    </a:lnTo>
                    <a:lnTo>
                      <a:pt x="50" y="23"/>
                    </a:lnTo>
                    <a:lnTo>
                      <a:pt x="48" y="21"/>
                    </a:lnTo>
                    <a:lnTo>
                      <a:pt x="45" y="19"/>
                    </a:lnTo>
                    <a:lnTo>
                      <a:pt x="40" y="19"/>
                    </a:lnTo>
                    <a:close/>
                    <a:moveTo>
                      <a:pt x="40" y="0"/>
                    </a:moveTo>
                    <a:lnTo>
                      <a:pt x="53" y="2"/>
                    </a:lnTo>
                    <a:lnTo>
                      <a:pt x="63" y="6"/>
                    </a:lnTo>
                    <a:lnTo>
                      <a:pt x="70" y="13"/>
                    </a:lnTo>
                    <a:lnTo>
                      <a:pt x="77" y="23"/>
                    </a:lnTo>
                    <a:lnTo>
                      <a:pt x="80" y="34"/>
                    </a:lnTo>
                    <a:lnTo>
                      <a:pt x="82" y="49"/>
                    </a:lnTo>
                    <a:lnTo>
                      <a:pt x="82" y="75"/>
                    </a:lnTo>
                    <a:lnTo>
                      <a:pt x="80" y="90"/>
                    </a:lnTo>
                    <a:lnTo>
                      <a:pt x="77" y="102"/>
                    </a:lnTo>
                    <a:lnTo>
                      <a:pt x="70" y="112"/>
                    </a:lnTo>
                    <a:lnTo>
                      <a:pt x="63" y="119"/>
                    </a:lnTo>
                    <a:lnTo>
                      <a:pt x="53" y="123"/>
                    </a:lnTo>
                    <a:lnTo>
                      <a:pt x="41" y="125"/>
                    </a:lnTo>
                    <a:lnTo>
                      <a:pt x="29" y="123"/>
                    </a:lnTo>
                    <a:lnTo>
                      <a:pt x="19" y="119"/>
                    </a:lnTo>
                    <a:lnTo>
                      <a:pt x="11" y="112"/>
                    </a:lnTo>
                    <a:lnTo>
                      <a:pt x="4" y="102"/>
                    </a:lnTo>
                    <a:lnTo>
                      <a:pt x="1" y="90"/>
                    </a:lnTo>
                    <a:lnTo>
                      <a:pt x="0" y="75"/>
                    </a:lnTo>
                    <a:lnTo>
                      <a:pt x="0" y="49"/>
                    </a:lnTo>
                    <a:lnTo>
                      <a:pt x="1" y="34"/>
                    </a:lnTo>
                    <a:lnTo>
                      <a:pt x="4" y="23"/>
                    </a:lnTo>
                    <a:lnTo>
                      <a:pt x="11" y="13"/>
                    </a:lnTo>
                    <a:lnTo>
                      <a:pt x="19" y="6"/>
                    </a:lnTo>
                    <a:lnTo>
                      <a:pt x="29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19">
                <a:extLst>
                  <a:ext uri="{FF2B5EF4-FFF2-40B4-BE49-F238E27FC236}">
                    <a16:creationId xmlns:a16="http://schemas.microsoft.com/office/drawing/2014/main" id="{EB1EC8A9-7503-4A80-956A-DD5941148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384" y="2335349"/>
                <a:ext cx="74850" cy="108711"/>
              </a:xfrm>
              <a:custGeom>
                <a:avLst/>
                <a:gdLst>
                  <a:gd name="T0" fmla="*/ 40 w 84"/>
                  <a:gd name="T1" fmla="*/ 0 h 122"/>
                  <a:gd name="T2" fmla="*/ 57 w 84"/>
                  <a:gd name="T3" fmla="*/ 3 h 122"/>
                  <a:gd name="T4" fmla="*/ 70 w 84"/>
                  <a:gd name="T5" fmla="*/ 11 h 122"/>
                  <a:gd name="T6" fmla="*/ 77 w 84"/>
                  <a:gd name="T7" fmla="*/ 22 h 122"/>
                  <a:gd name="T8" fmla="*/ 81 w 84"/>
                  <a:gd name="T9" fmla="*/ 36 h 122"/>
                  <a:gd name="T10" fmla="*/ 78 w 84"/>
                  <a:gd name="T11" fmla="*/ 46 h 122"/>
                  <a:gd name="T12" fmla="*/ 74 w 84"/>
                  <a:gd name="T13" fmla="*/ 56 h 122"/>
                  <a:gd name="T14" fmla="*/ 66 w 84"/>
                  <a:gd name="T15" fmla="*/ 66 h 122"/>
                  <a:gd name="T16" fmla="*/ 55 w 84"/>
                  <a:gd name="T17" fmla="*/ 80 h 122"/>
                  <a:gd name="T18" fmla="*/ 33 w 84"/>
                  <a:gd name="T19" fmla="*/ 103 h 122"/>
                  <a:gd name="T20" fmla="*/ 34 w 84"/>
                  <a:gd name="T21" fmla="*/ 104 h 122"/>
                  <a:gd name="T22" fmla="*/ 84 w 84"/>
                  <a:gd name="T23" fmla="*/ 104 h 122"/>
                  <a:gd name="T24" fmla="*/ 84 w 84"/>
                  <a:gd name="T25" fmla="*/ 122 h 122"/>
                  <a:gd name="T26" fmla="*/ 1 w 84"/>
                  <a:gd name="T27" fmla="*/ 122 h 122"/>
                  <a:gd name="T28" fmla="*/ 1 w 84"/>
                  <a:gd name="T29" fmla="*/ 107 h 122"/>
                  <a:gd name="T30" fmla="*/ 40 w 84"/>
                  <a:gd name="T31" fmla="*/ 65 h 122"/>
                  <a:gd name="T32" fmla="*/ 46 w 84"/>
                  <a:gd name="T33" fmla="*/ 59 h 122"/>
                  <a:gd name="T34" fmla="*/ 49 w 84"/>
                  <a:gd name="T35" fmla="*/ 53 h 122"/>
                  <a:gd name="T36" fmla="*/ 53 w 84"/>
                  <a:gd name="T37" fmla="*/ 49 h 122"/>
                  <a:gd name="T38" fmla="*/ 55 w 84"/>
                  <a:gd name="T39" fmla="*/ 44 h 122"/>
                  <a:gd name="T40" fmla="*/ 56 w 84"/>
                  <a:gd name="T41" fmla="*/ 40 h 122"/>
                  <a:gd name="T42" fmla="*/ 56 w 84"/>
                  <a:gd name="T43" fmla="*/ 36 h 122"/>
                  <a:gd name="T44" fmla="*/ 56 w 84"/>
                  <a:gd name="T45" fmla="*/ 32 h 122"/>
                  <a:gd name="T46" fmla="*/ 54 w 84"/>
                  <a:gd name="T47" fmla="*/ 27 h 122"/>
                  <a:gd name="T48" fmla="*/ 52 w 84"/>
                  <a:gd name="T49" fmla="*/ 24 h 122"/>
                  <a:gd name="T50" fmla="*/ 49 w 84"/>
                  <a:gd name="T51" fmla="*/ 21 h 122"/>
                  <a:gd name="T52" fmla="*/ 45 w 84"/>
                  <a:gd name="T53" fmla="*/ 19 h 122"/>
                  <a:gd name="T54" fmla="*/ 40 w 84"/>
                  <a:gd name="T55" fmla="*/ 19 h 122"/>
                  <a:gd name="T56" fmla="*/ 35 w 84"/>
                  <a:gd name="T57" fmla="*/ 19 h 122"/>
                  <a:gd name="T58" fmla="*/ 31 w 84"/>
                  <a:gd name="T59" fmla="*/ 22 h 122"/>
                  <a:gd name="T60" fmla="*/ 28 w 84"/>
                  <a:gd name="T61" fmla="*/ 25 h 122"/>
                  <a:gd name="T62" fmla="*/ 25 w 84"/>
                  <a:gd name="T63" fmla="*/ 28 h 122"/>
                  <a:gd name="T64" fmla="*/ 24 w 84"/>
                  <a:gd name="T65" fmla="*/ 34 h 122"/>
                  <a:gd name="T66" fmla="*/ 24 w 84"/>
                  <a:gd name="T67" fmla="*/ 40 h 122"/>
                  <a:gd name="T68" fmla="*/ 0 w 84"/>
                  <a:gd name="T69" fmla="*/ 40 h 122"/>
                  <a:gd name="T70" fmla="*/ 0 w 84"/>
                  <a:gd name="T71" fmla="*/ 40 h 122"/>
                  <a:gd name="T72" fmla="*/ 2 w 84"/>
                  <a:gd name="T73" fmla="*/ 24 h 122"/>
                  <a:gd name="T74" fmla="*/ 10 w 84"/>
                  <a:gd name="T75" fmla="*/ 12 h 122"/>
                  <a:gd name="T76" fmla="*/ 19 w 84"/>
                  <a:gd name="T77" fmla="*/ 5 h 122"/>
                  <a:gd name="T78" fmla="*/ 29 w 84"/>
                  <a:gd name="T79" fmla="*/ 2 h 122"/>
                  <a:gd name="T80" fmla="*/ 40 w 84"/>
                  <a:gd name="T81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4" h="122">
                    <a:moveTo>
                      <a:pt x="40" y="0"/>
                    </a:moveTo>
                    <a:lnTo>
                      <a:pt x="57" y="3"/>
                    </a:lnTo>
                    <a:lnTo>
                      <a:pt x="70" y="11"/>
                    </a:lnTo>
                    <a:lnTo>
                      <a:pt x="77" y="22"/>
                    </a:lnTo>
                    <a:lnTo>
                      <a:pt x="81" y="36"/>
                    </a:lnTo>
                    <a:lnTo>
                      <a:pt x="78" y="46"/>
                    </a:lnTo>
                    <a:lnTo>
                      <a:pt x="74" y="56"/>
                    </a:lnTo>
                    <a:lnTo>
                      <a:pt x="66" y="66"/>
                    </a:lnTo>
                    <a:lnTo>
                      <a:pt x="55" y="80"/>
                    </a:lnTo>
                    <a:lnTo>
                      <a:pt x="33" y="103"/>
                    </a:lnTo>
                    <a:lnTo>
                      <a:pt x="34" y="104"/>
                    </a:lnTo>
                    <a:lnTo>
                      <a:pt x="84" y="104"/>
                    </a:lnTo>
                    <a:lnTo>
                      <a:pt x="84" y="122"/>
                    </a:lnTo>
                    <a:lnTo>
                      <a:pt x="1" y="122"/>
                    </a:lnTo>
                    <a:lnTo>
                      <a:pt x="1" y="107"/>
                    </a:lnTo>
                    <a:lnTo>
                      <a:pt x="40" y="65"/>
                    </a:lnTo>
                    <a:lnTo>
                      <a:pt x="46" y="59"/>
                    </a:lnTo>
                    <a:lnTo>
                      <a:pt x="49" y="53"/>
                    </a:lnTo>
                    <a:lnTo>
                      <a:pt x="53" y="49"/>
                    </a:lnTo>
                    <a:lnTo>
                      <a:pt x="55" y="44"/>
                    </a:lnTo>
                    <a:lnTo>
                      <a:pt x="56" y="40"/>
                    </a:lnTo>
                    <a:lnTo>
                      <a:pt x="56" y="36"/>
                    </a:lnTo>
                    <a:lnTo>
                      <a:pt x="56" y="32"/>
                    </a:lnTo>
                    <a:lnTo>
                      <a:pt x="54" y="27"/>
                    </a:lnTo>
                    <a:lnTo>
                      <a:pt x="52" y="24"/>
                    </a:lnTo>
                    <a:lnTo>
                      <a:pt x="49" y="21"/>
                    </a:lnTo>
                    <a:lnTo>
                      <a:pt x="45" y="19"/>
                    </a:lnTo>
                    <a:lnTo>
                      <a:pt x="40" y="19"/>
                    </a:lnTo>
                    <a:lnTo>
                      <a:pt x="35" y="19"/>
                    </a:lnTo>
                    <a:lnTo>
                      <a:pt x="31" y="22"/>
                    </a:lnTo>
                    <a:lnTo>
                      <a:pt x="28" y="25"/>
                    </a:lnTo>
                    <a:lnTo>
                      <a:pt x="25" y="28"/>
                    </a:lnTo>
                    <a:lnTo>
                      <a:pt x="24" y="34"/>
                    </a:lnTo>
                    <a:lnTo>
                      <a:pt x="24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24"/>
                    </a:lnTo>
                    <a:lnTo>
                      <a:pt x="10" y="12"/>
                    </a:lnTo>
                    <a:lnTo>
                      <a:pt x="19" y="5"/>
                    </a:lnTo>
                    <a:lnTo>
                      <a:pt x="29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5" name="Freeform 124">
              <a:extLst>
                <a:ext uri="{FF2B5EF4-FFF2-40B4-BE49-F238E27FC236}">
                  <a16:creationId xmlns:a16="http://schemas.microsoft.com/office/drawing/2014/main" id="{1151FC6E-4CC6-4A46-9736-0F25C0EE9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325" y="3274916"/>
              <a:ext cx="73068" cy="110493"/>
            </a:xfrm>
            <a:custGeom>
              <a:avLst/>
              <a:gdLst>
                <a:gd name="T0" fmla="*/ 41 w 82"/>
                <a:gd name="T1" fmla="*/ 19 h 125"/>
                <a:gd name="T2" fmla="*/ 37 w 82"/>
                <a:gd name="T3" fmla="*/ 19 h 125"/>
                <a:gd name="T4" fmla="*/ 34 w 82"/>
                <a:gd name="T5" fmla="*/ 21 h 125"/>
                <a:gd name="T6" fmla="*/ 31 w 82"/>
                <a:gd name="T7" fmla="*/ 23 h 125"/>
                <a:gd name="T8" fmla="*/ 29 w 82"/>
                <a:gd name="T9" fmla="*/ 25 h 125"/>
                <a:gd name="T10" fmla="*/ 26 w 82"/>
                <a:gd name="T11" fmla="*/ 34 h 125"/>
                <a:gd name="T12" fmla="*/ 25 w 82"/>
                <a:gd name="T13" fmla="*/ 46 h 125"/>
                <a:gd name="T14" fmla="*/ 25 w 82"/>
                <a:gd name="T15" fmla="*/ 78 h 125"/>
                <a:gd name="T16" fmla="*/ 26 w 82"/>
                <a:gd name="T17" fmla="*/ 91 h 125"/>
                <a:gd name="T18" fmla="*/ 29 w 82"/>
                <a:gd name="T19" fmla="*/ 99 h 125"/>
                <a:gd name="T20" fmla="*/ 31 w 82"/>
                <a:gd name="T21" fmla="*/ 102 h 125"/>
                <a:gd name="T22" fmla="*/ 34 w 82"/>
                <a:gd name="T23" fmla="*/ 104 h 125"/>
                <a:gd name="T24" fmla="*/ 37 w 82"/>
                <a:gd name="T25" fmla="*/ 106 h 125"/>
                <a:gd name="T26" fmla="*/ 41 w 82"/>
                <a:gd name="T27" fmla="*/ 106 h 125"/>
                <a:gd name="T28" fmla="*/ 45 w 82"/>
                <a:gd name="T29" fmla="*/ 106 h 125"/>
                <a:gd name="T30" fmla="*/ 48 w 82"/>
                <a:gd name="T31" fmla="*/ 104 h 125"/>
                <a:gd name="T32" fmla="*/ 51 w 82"/>
                <a:gd name="T33" fmla="*/ 102 h 125"/>
                <a:gd name="T34" fmla="*/ 54 w 82"/>
                <a:gd name="T35" fmla="*/ 99 h 125"/>
                <a:gd name="T36" fmla="*/ 57 w 82"/>
                <a:gd name="T37" fmla="*/ 91 h 125"/>
                <a:gd name="T38" fmla="*/ 58 w 82"/>
                <a:gd name="T39" fmla="*/ 78 h 125"/>
                <a:gd name="T40" fmla="*/ 58 w 82"/>
                <a:gd name="T41" fmla="*/ 46 h 125"/>
                <a:gd name="T42" fmla="*/ 57 w 82"/>
                <a:gd name="T43" fmla="*/ 34 h 125"/>
                <a:gd name="T44" fmla="*/ 54 w 82"/>
                <a:gd name="T45" fmla="*/ 25 h 125"/>
                <a:gd name="T46" fmla="*/ 51 w 82"/>
                <a:gd name="T47" fmla="*/ 23 h 125"/>
                <a:gd name="T48" fmla="*/ 48 w 82"/>
                <a:gd name="T49" fmla="*/ 21 h 125"/>
                <a:gd name="T50" fmla="*/ 45 w 82"/>
                <a:gd name="T51" fmla="*/ 19 h 125"/>
                <a:gd name="T52" fmla="*/ 41 w 82"/>
                <a:gd name="T53" fmla="*/ 19 h 125"/>
                <a:gd name="T54" fmla="*/ 41 w 82"/>
                <a:gd name="T55" fmla="*/ 0 h 125"/>
                <a:gd name="T56" fmla="*/ 53 w 82"/>
                <a:gd name="T57" fmla="*/ 2 h 125"/>
                <a:gd name="T58" fmla="*/ 63 w 82"/>
                <a:gd name="T59" fmla="*/ 6 h 125"/>
                <a:gd name="T60" fmla="*/ 70 w 82"/>
                <a:gd name="T61" fmla="*/ 13 h 125"/>
                <a:gd name="T62" fmla="*/ 77 w 82"/>
                <a:gd name="T63" fmla="*/ 23 h 125"/>
                <a:gd name="T64" fmla="*/ 81 w 82"/>
                <a:gd name="T65" fmla="*/ 34 h 125"/>
                <a:gd name="T66" fmla="*/ 82 w 82"/>
                <a:gd name="T67" fmla="*/ 49 h 125"/>
                <a:gd name="T68" fmla="*/ 82 w 82"/>
                <a:gd name="T69" fmla="*/ 75 h 125"/>
                <a:gd name="T70" fmla="*/ 81 w 82"/>
                <a:gd name="T71" fmla="*/ 90 h 125"/>
                <a:gd name="T72" fmla="*/ 77 w 82"/>
                <a:gd name="T73" fmla="*/ 102 h 125"/>
                <a:gd name="T74" fmla="*/ 70 w 82"/>
                <a:gd name="T75" fmla="*/ 112 h 125"/>
                <a:gd name="T76" fmla="*/ 63 w 82"/>
                <a:gd name="T77" fmla="*/ 119 h 125"/>
                <a:gd name="T78" fmla="*/ 53 w 82"/>
                <a:gd name="T79" fmla="*/ 123 h 125"/>
                <a:gd name="T80" fmla="*/ 41 w 82"/>
                <a:gd name="T81" fmla="*/ 125 h 125"/>
                <a:gd name="T82" fmla="*/ 29 w 82"/>
                <a:gd name="T83" fmla="*/ 123 h 125"/>
                <a:gd name="T84" fmla="*/ 20 w 82"/>
                <a:gd name="T85" fmla="*/ 119 h 125"/>
                <a:gd name="T86" fmla="*/ 11 w 82"/>
                <a:gd name="T87" fmla="*/ 112 h 125"/>
                <a:gd name="T88" fmla="*/ 6 w 82"/>
                <a:gd name="T89" fmla="*/ 102 h 125"/>
                <a:gd name="T90" fmla="*/ 1 w 82"/>
                <a:gd name="T91" fmla="*/ 90 h 125"/>
                <a:gd name="T92" fmla="*/ 0 w 82"/>
                <a:gd name="T93" fmla="*/ 75 h 125"/>
                <a:gd name="T94" fmla="*/ 0 w 82"/>
                <a:gd name="T95" fmla="*/ 49 h 125"/>
                <a:gd name="T96" fmla="*/ 1 w 82"/>
                <a:gd name="T97" fmla="*/ 34 h 125"/>
                <a:gd name="T98" fmla="*/ 6 w 82"/>
                <a:gd name="T99" fmla="*/ 23 h 125"/>
                <a:gd name="T100" fmla="*/ 11 w 82"/>
                <a:gd name="T101" fmla="*/ 13 h 125"/>
                <a:gd name="T102" fmla="*/ 19 w 82"/>
                <a:gd name="T103" fmla="*/ 6 h 125"/>
                <a:gd name="T104" fmla="*/ 29 w 82"/>
                <a:gd name="T105" fmla="*/ 2 h 125"/>
                <a:gd name="T106" fmla="*/ 41 w 82"/>
                <a:gd name="T10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125">
                  <a:moveTo>
                    <a:pt x="41" y="19"/>
                  </a:moveTo>
                  <a:lnTo>
                    <a:pt x="37" y="19"/>
                  </a:lnTo>
                  <a:lnTo>
                    <a:pt x="34" y="21"/>
                  </a:lnTo>
                  <a:lnTo>
                    <a:pt x="31" y="23"/>
                  </a:lnTo>
                  <a:lnTo>
                    <a:pt x="29" y="25"/>
                  </a:lnTo>
                  <a:lnTo>
                    <a:pt x="26" y="34"/>
                  </a:lnTo>
                  <a:lnTo>
                    <a:pt x="25" y="46"/>
                  </a:lnTo>
                  <a:lnTo>
                    <a:pt x="25" y="78"/>
                  </a:lnTo>
                  <a:lnTo>
                    <a:pt x="26" y="91"/>
                  </a:lnTo>
                  <a:lnTo>
                    <a:pt x="29" y="99"/>
                  </a:lnTo>
                  <a:lnTo>
                    <a:pt x="31" y="102"/>
                  </a:lnTo>
                  <a:lnTo>
                    <a:pt x="34" y="104"/>
                  </a:lnTo>
                  <a:lnTo>
                    <a:pt x="37" y="106"/>
                  </a:lnTo>
                  <a:lnTo>
                    <a:pt x="41" y="106"/>
                  </a:lnTo>
                  <a:lnTo>
                    <a:pt x="45" y="106"/>
                  </a:lnTo>
                  <a:lnTo>
                    <a:pt x="48" y="104"/>
                  </a:lnTo>
                  <a:lnTo>
                    <a:pt x="51" y="102"/>
                  </a:lnTo>
                  <a:lnTo>
                    <a:pt x="54" y="99"/>
                  </a:lnTo>
                  <a:lnTo>
                    <a:pt x="57" y="91"/>
                  </a:lnTo>
                  <a:lnTo>
                    <a:pt x="58" y="78"/>
                  </a:lnTo>
                  <a:lnTo>
                    <a:pt x="58" y="46"/>
                  </a:lnTo>
                  <a:lnTo>
                    <a:pt x="57" y="34"/>
                  </a:lnTo>
                  <a:lnTo>
                    <a:pt x="54" y="25"/>
                  </a:lnTo>
                  <a:lnTo>
                    <a:pt x="51" y="23"/>
                  </a:lnTo>
                  <a:lnTo>
                    <a:pt x="48" y="21"/>
                  </a:lnTo>
                  <a:lnTo>
                    <a:pt x="45" y="19"/>
                  </a:lnTo>
                  <a:lnTo>
                    <a:pt x="41" y="19"/>
                  </a:lnTo>
                  <a:close/>
                  <a:moveTo>
                    <a:pt x="41" y="0"/>
                  </a:moveTo>
                  <a:lnTo>
                    <a:pt x="53" y="2"/>
                  </a:lnTo>
                  <a:lnTo>
                    <a:pt x="63" y="6"/>
                  </a:lnTo>
                  <a:lnTo>
                    <a:pt x="70" y="13"/>
                  </a:lnTo>
                  <a:lnTo>
                    <a:pt x="77" y="23"/>
                  </a:lnTo>
                  <a:lnTo>
                    <a:pt x="81" y="34"/>
                  </a:lnTo>
                  <a:lnTo>
                    <a:pt x="82" y="49"/>
                  </a:lnTo>
                  <a:lnTo>
                    <a:pt x="82" y="75"/>
                  </a:lnTo>
                  <a:lnTo>
                    <a:pt x="81" y="90"/>
                  </a:lnTo>
                  <a:lnTo>
                    <a:pt x="77" y="102"/>
                  </a:lnTo>
                  <a:lnTo>
                    <a:pt x="70" y="112"/>
                  </a:lnTo>
                  <a:lnTo>
                    <a:pt x="63" y="119"/>
                  </a:lnTo>
                  <a:lnTo>
                    <a:pt x="53" y="123"/>
                  </a:lnTo>
                  <a:lnTo>
                    <a:pt x="41" y="125"/>
                  </a:lnTo>
                  <a:lnTo>
                    <a:pt x="29" y="123"/>
                  </a:lnTo>
                  <a:lnTo>
                    <a:pt x="20" y="119"/>
                  </a:lnTo>
                  <a:lnTo>
                    <a:pt x="11" y="112"/>
                  </a:lnTo>
                  <a:lnTo>
                    <a:pt x="6" y="102"/>
                  </a:lnTo>
                  <a:lnTo>
                    <a:pt x="1" y="90"/>
                  </a:lnTo>
                  <a:lnTo>
                    <a:pt x="0" y="75"/>
                  </a:lnTo>
                  <a:lnTo>
                    <a:pt x="0" y="49"/>
                  </a:lnTo>
                  <a:lnTo>
                    <a:pt x="1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9" y="6"/>
                  </a:lnTo>
                  <a:lnTo>
                    <a:pt x="2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D4AEF47F-00D7-4C32-8E99-B10905024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5868" y="3274916"/>
              <a:ext cx="73068" cy="110493"/>
            </a:xfrm>
            <a:custGeom>
              <a:avLst/>
              <a:gdLst>
                <a:gd name="T0" fmla="*/ 58 w 84"/>
                <a:gd name="T1" fmla="*/ 3 h 125"/>
                <a:gd name="T2" fmla="*/ 77 w 84"/>
                <a:gd name="T3" fmla="*/ 16 h 125"/>
                <a:gd name="T4" fmla="*/ 82 w 84"/>
                <a:gd name="T5" fmla="*/ 35 h 125"/>
                <a:gd name="T6" fmla="*/ 80 w 84"/>
                <a:gd name="T7" fmla="*/ 45 h 125"/>
                <a:gd name="T8" fmla="*/ 74 w 84"/>
                <a:gd name="T9" fmla="*/ 54 h 125"/>
                <a:gd name="T10" fmla="*/ 64 w 84"/>
                <a:gd name="T11" fmla="*/ 61 h 125"/>
                <a:gd name="T12" fmla="*/ 75 w 84"/>
                <a:gd name="T13" fmla="*/ 68 h 125"/>
                <a:gd name="T14" fmla="*/ 82 w 84"/>
                <a:gd name="T15" fmla="*/ 77 h 125"/>
                <a:gd name="T16" fmla="*/ 84 w 84"/>
                <a:gd name="T17" fmla="*/ 89 h 125"/>
                <a:gd name="T18" fmla="*/ 78 w 84"/>
                <a:gd name="T19" fmla="*/ 108 h 125"/>
                <a:gd name="T20" fmla="*/ 58 w 84"/>
                <a:gd name="T21" fmla="*/ 122 h 125"/>
                <a:gd name="T22" fmla="*/ 26 w 84"/>
                <a:gd name="T23" fmla="*/ 122 h 125"/>
                <a:gd name="T24" fmla="*/ 6 w 84"/>
                <a:gd name="T25" fmla="*/ 109 h 125"/>
                <a:gd name="T26" fmla="*/ 0 w 84"/>
                <a:gd name="T27" fmla="*/ 90 h 125"/>
                <a:gd name="T28" fmla="*/ 25 w 84"/>
                <a:gd name="T29" fmla="*/ 90 h 125"/>
                <a:gd name="T30" fmla="*/ 27 w 84"/>
                <a:gd name="T31" fmla="*/ 98 h 125"/>
                <a:gd name="T32" fmla="*/ 33 w 84"/>
                <a:gd name="T33" fmla="*/ 103 h 125"/>
                <a:gd name="T34" fmla="*/ 41 w 84"/>
                <a:gd name="T35" fmla="*/ 106 h 125"/>
                <a:gd name="T36" fmla="*/ 52 w 84"/>
                <a:gd name="T37" fmla="*/ 103 h 125"/>
                <a:gd name="T38" fmla="*/ 58 w 84"/>
                <a:gd name="T39" fmla="*/ 98 h 125"/>
                <a:gd name="T40" fmla="*/ 59 w 84"/>
                <a:gd name="T41" fmla="*/ 89 h 125"/>
                <a:gd name="T42" fmla="*/ 58 w 84"/>
                <a:gd name="T43" fmla="*/ 78 h 125"/>
                <a:gd name="T44" fmla="*/ 52 w 84"/>
                <a:gd name="T45" fmla="*/ 72 h 125"/>
                <a:gd name="T46" fmla="*/ 41 w 84"/>
                <a:gd name="T47" fmla="*/ 70 h 125"/>
                <a:gd name="T48" fmla="*/ 27 w 84"/>
                <a:gd name="T49" fmla="*/ 52 h 125"/>
                <a:gd name="T50" fmla="*/ 46 w 84"/>
                <a:gd name="T51" fmla="*/ 52 h 125"/>
                <a:gd name="T52" fmla="*/ 54 w 84"/>
                <a:gd name="T53" fmla="*/ 47 h 125"/>
                <a:gd name="T54" fmla="*/ 57 w 84"/>
                <a:gd name="T55" fmla="*/ 40 h 125"/>
                <a:gd name="T56" fmla="*/ 57 w 84"/>
                <a:gd name="T57" fmla="*/ 31 h 125"/>
                <a:gd name="T58" fmla="*/ 54 w 84"/>
                <a:gd name="T59" fmla="*/ 23 h 125"/>
                <a:gd name="T60" fmla="*/ 47 w 84"/>
                <a:gd name="T61" fmla="*/ 19 h 125"/>
                <a:gd name="T62" fmla="*/ 37 w 84"/>
                <a:gd name="T63" fmla="*/ 19 h 125"/>
                <a:gd name="T64" fmla="*/ 30 w 84"/>
                <a:gd name="T65" fmla="*/ 23 h 125"/>
                <a:gd name="T66" fmla="*/ 26 w 84"/>
                <a:gd name="T67" fmla="*/ 30 h 125"/>
                <a:gd name="T68" fmla="*/ 2 w 84"/>
                <a:gd name="T69" fmla="*/ 33 h 125"/>
                <a:gd name="T70" fmla="*/ 5 w 84"/>
                <a:gd name="T71" fmla="*/ 19 h 125"/>
                <a:gd name="T72" fmla="*/ 26 w 84"/>
                <a:gd name="T73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125">
                  <a:moveTo>
                    <a:pt x="41" y="0"/>
                  </a:moveTo>
                  <a:lnTo>
                    <a:pt x="58" y="3"/>
                  </a:lnTo>
                  <a:lnTo>
                    <a:pt x="71" y="9"/>
                  </a:lnTo>
                  <a:lnTo>
                    <a:pt x="77" y="16"/>
                  </a:lnTo>
                  <a:lnTo>
                    <a:pt x="81" y="25"/>
                  </a:lnTo>
                  <a:lnTo>
                    <a:pt x="82" y="35"/>
                  </a:lnTo>
                  <a:lnTo>
                    <a:pt x="82" y="40"/>
                  </a:lnTo>
                  <a:lnTo>
                    <a:pt x="80" y="45"/>
                  </a:lnTo>
                  <a:lnTo>
                    <a:pt x="77" y="50"/>
                  </a:lnTo>
                  <a:lnTo>
                    <a:pt x="74" y="54"/>
                  </a:lnTo>
                  <a:lnTo>
                    <a:pt x="69" y="57"/>
                  </a:lnTo>
                  <a:lnTo>
                    <a:pt x="64" y="61"/>
                  </a:lnTo>
                  <a:lnTo>
                    <a:pt x="69" y="63"/>
                  </a:lnTo>
                  <a:lnTo>
                    <a:pt x="75" y="68"/>
                  </a:lnTo>
                  <a:lnTo>
                    <a:pt x="78" y="72"/>
                  </a:lnTo>
                  <a:lnTo>
                    <a:pt x="82" y="77"/>
                  </a:lnTo>
                  <a:lnTo>
                    <a:pt x="84" y="82"/>
                  </a:lnTo>
                  <a:lnTo>
                    <a:pt x="84" y="89"/>
                  </a:lnTo>
                  <a:lnTo>
                    <a:pt x="83" y="99"/>
                  </a:lnTo>
                  <a:lnTo>
                    <a:pt x="78" y="108"/>
                  </a:lnTo>
                  <a:lnTo>
                    <a:pt x="72" y="115"/>
                  </a:lnTo>
                  <a:lnTo>
                    <a:pt x="58" y="122"/>
                  </a:lnTo>
                  <a:lnTo>
                    <a:pt x="41" y="125"/>
                  </a:lnTo>
                  <a:lnTo>
                    <a:pt x="26" y="122"/>
                  </a:lnTo>
                  <a:lnTo>
                    <a:pt x="12" y="116"/>
                  </a:lnTo>
                  <a:lnTo>
                    <a:pt x="6" y="109"/>
                  </a:lnTo>
                  <a:lnTo>
                    <a:pt x="1" y="100"/>
                  </a:lnTo>
                  <a:lnTo>
                    <a:pt x="0" y="90"/>
                  </a:lnTo>
                  <a:lnTo>
                    <a:pt x="1" y="90"/>
                  </a:lnTo>
                  <a:lnTo>
                    <a:pt x="25" y="90"/>
                  </a:lnTo>
                  <a:lnTo>
                    <a:pt x="25" y="94"/>
                  </a:lnTo>
                  <a:lnTo>
                    <a:pt x="27" y="98"/>
                  </a:lnTo>
                  <a:lnTo>
                    <a:pt x="29" y="101"/>
                  </a:lnTo>
                  <a:lnTo>
                    <a:pt x="33" y="103"/>
                  </a:lnTo>
                  <a:lnTo>
                    <a:pt x="37" y="106"/>
                  </a:lnTo>
                  <a:lnTo>
                    <a:pt x="41" y="106"/>
                  </a:lnTo>
                  <a:lnTo>
                    <a:pt x="47" y="106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8" y="98"/>
                  </a:lnTo>
                  <a:lnTo>
                    <a:pt x="59" y="93"/>
                  </a:lnTo>
                  <a:lnTo>
                    <a:pt x="59" y="89"/>
                  </a:lnTo>
                  <a:lnTo>
                    <a:pt x="59" y="83"/>
                  </a:lnTo>
                  <a:lnTo>
                    <a:pt x="58" y="78"/>
                  </a:lnTo>
                  <a:lnTo>
                    <a:pt x="55" y="74"/>
                  </a:lnTo>
                  <a:lnTo>
                    <a:pt x="52" y="72"/>
                  </a:lnTo>
                  <a:lnTo>
                    <a:pt x="47" y="71"/>
                  </a:lnTo>
                  <a:lnTo>
                    <a:pt x="41" y="70"/>
                  </a:lnTo>
                  <a:lnTo>
                    <a:pt x="27" y="70"/>
                  </a:lnTo>
                  <a:lnTo>
                    <a:pt x="27" y="52"/>
                  </a:lnTo>
                  <a:lnTo>
                    <a:pt x="41" y="52"/>
                  </a:lnTo>
                  <a:lnTo>
                    <a:pt x="46" y="52"/>
                  </a:lnTo>
                  <a:lnTo>
                    <a:pt x="50" y="50"/>
                  </a:lnTo>
                  <a:lnTo>
                    <a:pt x="54" y="47"/>
                  </a:lnTo>
                  <a:lnTo>
                    <a:pt x="56" y="44"/>
                  </a:lnTo>
                  <a:lnTo>
                    <a:pt x="57" y="40"/>
                  </a:lnTo>
                  <a:lnTo>
                    <a:pt x="58" y="35"/>
                  </a:lnTo>
                  <a:lnTo>
                    <a:pt x="57" y="31"/>
                  </a:lnTo>
                  <a:lnTo>
                    <a:pt x="56" y="26"/>
                  </a:lnTo>
                  <a:lnTo>
                    <a:pt x="54" y="23"/>
                  </a:lnTo>
                  <a:lnTo>
                    <a:pt x="50" y="21"/>
                  </a:lnTo>
                  <a:lnTo>
                    <a:pt x="47" y="19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4" y="21"/>
                  </a:lnTo>
                  <a:lnTo>
                    <a:pt x="30" y="23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26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5" y="19"/>
                  </a:lnTo>
                  <a:lnTo>
                    <a:pt x="14" y="9"/>
                  </a:lnTo>
                  <a:lnTo>
                    <a:pt x="26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TextBox 110">
              <a:extLst>
                <a:ext uri="{FF2B5EF4-FFF2-40B4-BE49-F238E27FC236}">
                  <a16:creationId xmlns:a16="http://schemas.microsoft.com/office/drawing/2014/main" id="{CF6A3551-71B9-497F-B570-C84307833609}"/>
                </a:ext>
              </a:extLst>
            </p:cNvPr>
            <p:cNvSpPr txBox="1"/>
            <p:nvPr/>
          </p:nvSpPr>
          <p:spPr>
            <a:xfrm>
              <a:off x="8074096" y="3669271"/>
              <a:ext cx="1462638" cy="29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Entrega</a:t>
              </a:r>
            </a:p>
          </p:txBody>
        </p:sp>
        <p:sp>
          <p:nvSpPr>
            <p:cNvPr id="108" name="TextBox 111">
              <a:extLst>
                <a:ext uri="{FF2B5EF4-FFF2-40B4-BE49-F238E27FC236}">
                  <a16:creationId xmlns:a16="http://schemas.microsoft.com/office/drawing/2014/main" id="{10108DB6-B965-4427-906D-34FD93563F8D}"/>
                </a:ext>
              </a:extLst>
            </p:cNvPr>
            <p:cNvSpPr txBox="1"/>
            <p:nvPr/>
          </p:nvSpPr>
          <p:spPr>
            <a:xfrm>
              <a:off x="8047225" y="3936650"/>
              <a:ext cx="2029780" cy="576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Clean Code  do projeto, validação e entrega   </a:t>
              </a:r>
            </a:p>
          </p:txBody>
        </p:sp>
        <p:sp>
          <p:nvSpPr>
            <p:cNvPr id="109" name="TextBox 112">
              <a:extLst>
                <a:ext uri="{FF2B5EF4-FFF2-40B4-BE49-F238E27FC236}">
                  <a16:creationId xmlns:a16="http://schemas.microsoft.com/office/drawing/2014/main" id="{710767C7-FF7D-425C-8D2E-42BFEB862B72}"/>
                </a:ext>
              </a:extLst>
            </p:cNvPr>
            <p:cNvSpPr txBox="1"/>
            <p:nvPr/>
          </p:nvSpPr>
          <p:spPr>
            <a:xfrm>
              <a:off x="7919905" y="2586313"/>
              <a:ext cx="1744211" cy="29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Implementação</a:t>
              </a:r>
            </a:p>
          </p:txBody>
        </p:sp>
        <p:sp>
          <p:nvSpPr>
            <p:cNvPr id="110" name="TextBox 113">
              <a:extLst>
                <a:ext uri="{FF2B5EF4-FFF2-40B4-BE49-F238E27FC236}">
                  <a16:creationId xmlns:a16="http://schemas.microsoft.com/office/drawing/2014/main" id="{2A7E802D-1950-4B36-A9AE-14C04227A6A0}"/>
                </a:ext>
              </a:extLst>
            </p:cNvPr>
            <p:cNvSpPr txBox="1"/>
            <p:nvPr/>
          </p:nvSpPr>
          <p:spPr>
            <a:xfrm>
              <a:off x="7919906" y="2837588"/>
              <a:ext cx="2029780" cy="846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Implementação de funções disponíveis para todo o time </a:t>
              </a:r>
            </a:p>
          </p:txBody>
        </p:sp>
        <p:sp>
          <p:nvSpPr>
            <p:cNvPr id="111" name="TextBox 114">
              <a:extLst>
                <a:ext uri="{FF2B5EF4-FFF2-40B4-BE49-F238E27FC236}">
                  <a16:creationId xmlns:a16="http://schemas.microsoft.com/office/drawing/2014/main" id="{8527F8E3-DE3A-4FA8-9F06-34711704563F}"/>
                </a:ext>
              </a:extLst>
            </p:cNvPr>
            <p:cNvSpPr txBox="1"/>
            <p:nvPr/>
          </p:nvSpPr>
          <p:spPr>
            <a:xfrm>
              <a:off x="2055848" y="3669271"/>
              <a:ext cx="1899869" cy="29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Documentação</a:t>
              </a:r>
            </a:p>
          </p:txBody>
        </p:sp>
        <p:sp>
          <p:nvSpPr>
            <p:cNvPr id="112" name="TextBox 115">
              <a:extLst>
                <a:ext uri="{FF2B5EF4-FFF2-40B4-BE49-F238E27FC236}">
                  <a16:creationId xmlns:a16="http://schemas.microsoft.com/office/drawing/2014/main" id="{43922FDD-6E49-4399-B2EC-A875F1AF2652}"/>
                </a:ext>
              </a:extLst>
            </p:cNvPr>
            <p:cNvSpPr txBox="1"/>
            <p:nvPr/>
          </p:nvSpPr>
          <p:spPr>
            <a:xfrm>
              <a:off x="2055962" y="3927178"/>
              <a:ext cx="2029780" cy="846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Documentação dos passos para se conseguir contemplar os requisistos</a:t>
              </a:r>
            </a:p>
          </p:txBody>
        </p:sp>
        <p:sp>
          <p:nvSpPr>
            <p:cNvPr id="113" name="TextBox 116">
              <a:extLst>
                <a:ext uri="{FF2B5EF4-FFF2-40B4-BE49-F238E27FC236}">
                  <a16:creationId xmlns:a16="http://schemas.microsoft.com/office/drawing/2014/main" id="{F6D601DD-E233-4115-A6D6-F4A83B64E0DB}"/>
                </a:ext>
              </a:extLst>
            </p:cNvPr>
            <p:cNvSpPr txBox="1"/>
            <p:nvPr/>
          </p:nvSpPr>
          <p:spPr>
            <a:xfrm>
              <a:off x="2647268" y="2586313"/>
              <a:ext cx="1462638" cy="29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Requisistos</a:t>
              </a:r>
            </a:p>
          </p:txBody>
        </p:sp>
        <p:sp>
          <p:nvSpPr>
            <p:cNvPr id="114" name="TextBox 117">
              <a:extLst>
                <a:ext uri="{FF2B5EF4-FFF2-40B4-BE49-F238E27FC236}">
                  <a16:creationId xmlns:a16="http://schemas.microsoft.com/office/drawing/2014/main" id="{F9C9A8AC-1E67-40F7-B45B-7DE0F11985FD}"/>
                </a:ext>
              </a:extLst>
            </p:cNvPr>
            <p:cNvSpPr txBox="1"/>
            <p:nvPr/>
          </p:nvSpPr>
          <p:spPr>
            <a:xfrm>
              <a:off x="2182137" y="2837588"/>
              <a:ext cx="2029780" cy="576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Entendimento da lógica da análise dos requisitos;</a:t>
              </a:r>
            </a:p>
          </p:txBody>
        </p:sp>
        <p:grpSp>
          <p:nvGrpSpPr>
            <p:cNvPr id="115" name="Group 118">
              <a:extLst>
                <a:ext uri="{FF2B5EF4-FFF2-40B4-BE49-F238E27FC236}">
                  <a16:creationId xmlns:a16="http://schemas.microsoft.com/office/drawing/2014/main" id="{2F61F4B0-47FA-45C2-BBA9-8BE6ED583463}"/>
                </a:ext>
              </a:extLst>
            </p:cNvPr>
            <p:cNvGrpSpPr/>
            <p:nvPr/>
          </p:nvGrpSpPr>
          <p:grpSpPr>
            <a:xfrm rot="13666239">
              <a:off x="4711238" y="3597670"/>
              <a:ext cx="303370" cy="322949"/>
              <a:chOff x="4919714" y="1925300"/>
              <a:chExt cx="303370" cy="322949"/>
            </a:xfrm>
          </p:grpSpPr>
          <p:sp>
            <p:nvSpPr>
              <p:cNvPr id="150" name="Freeform 6">
                <a:extLst>
                  <a:ext uri="{FF2B5EF4-FFF2-40B4-BE49-F238E27FC236}">
                    <a16:creationId xmlns:a16="http://schemas.microsoft.com/office/drawing/2014/main" id="{DF75E847-2769-4345-B742-2970D9257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8122496">
                <a:off x="4949424" y="1925300"/>
                <a:ext cx="178351" cy="274021"/>
              </a:xfrm>
              <a:custGeom>
                <a:avLst/>
                <a:gdLst>
                  <a:gd name="T0" fmla="*/ 1060 w 1809"/>
                  <a:gd name="T1" fmla="*/ 2658 h 2784"/>
                  <a:gd name="T2" fmla="*/ 558 w 1809"/>
                  <a:gd name="T3" fmla="*/ 2150 h 2784"/>
                  <a:gd name="T4" fmla="*/ 1257 w 1809"/>
                  <a:gd name="T5" fmla="*/ 2150 h 2784"/>
                  <a:gd name="T6" fmla="*/ 859 w 1809"/>
                  <a:gd name="T7" fmla="*/ 151 h 2784"/>
                  <a:gd name="T8" fmla="*/ 657 w 1809"/>
                  <a:gd name="T9" fmla="*/ 191 h 2784"/>
                  <a:gd name="T10" fmla="*/ 477 w 1809"/>
                  <a:gd name="T11" fmla="*/ 279 h 2784"/>
                  <a:gd name="T12" fmla="*/ 326 w 1809"/>
                  <a:gd name="T13" fmla="*/ 409 h 2784"/>
                  <a:gd name="T14" fmla="*/ 214 w 1809"/>
                  <a:gd name="T15" fmla="*/ 573 h 2784"/>
                  <a:gd name="T16" fmla="*/ 145 w 1809"/>
                  <a:gd name="T17" fmla="*/ 766 h 2784"/>
                  <a:gd name="T18" fmla="*/ 133 w 1809"/>
                  <a:gd name="T19" fmla="*/ 973 h 2784"/>
                  <a:gd name="T20" fmla="*/ 173 w 1809"/>
                  <a:gd name="T21" fmla="*/ 1169 h 2784"/>
                  <a:gd name="T22" fmla="*/ 255 w 1809"/>
                  <a:gd name="T23" fmla="*/ 1350 h 2784"/>
                  <a:gd name="T24" fmla="*/ 375 w 1809"/>
                  <a:gd name="T25" fmla="*/ 1510 h 2784"/>
                  <a:gd name="T26" fmla="*/ 530 w 1809"/>
                  <a:gd name="T27" fmla="*/ 1640 h 2784"/>
                  <a:gd name="T28" fmla="*/ 556 w 1809"/>
                  <a:gd name="T29" fmla="*/ 1678 h 2784"/>
                  <a:gd name="T30" fmla="*/ 1257 w 1809"/>
                  <a:gd name="T31" fmla="*/ 2024 h 2784"/>
                  <a:gd name="T32" fmla="*/ 1265 w 1809"/>
                  <a:gd name="T33" fmla="*/ 1667 h 2784"/>
                  <a:gd name="T34" fmla="*/ 1286 w 1809"/>
                  <a:gd name="T35" fmla="*/ 1641 h 2784"/>
                  <a:gd name="T36" fmla="*/ 1441 w 1809"/>
                  <a:gd name="T37" fmla="*/ 1511 h 2784"/>
                  <a:gd name="T38" fmla="*/ 1561 w 1809"/>
                  <a:gd name="T39" fmla="*/ 1351 h 2784"/>
                  <a:gd name="T40" fmla="*/ 1643 w 1809"/>
                  <a:gd name="T41" fmla="*/ 1170 h 2784"/>
                  <a:gd name="T42" fmla="*/ 1683 w 1809"/>
                  <a:gd name="T43" fmla="*/ 973 h 2784"/>
                  <a:gd name="T44" fmla="*/ 1670 w 1809"/>
                  <a:gd name="T45" fmla="*/ 764 h 2784"/>
                  <a:gd name="T46" fmla="*/ 1599 w 1809"/>
                  <a:gd name="T47" fmla="*/ 568 h 2784"/>
                  <a:gd name="T48" fmla="*/ 1482 w 1809"/>
                  <a:gd name="T49" fmla="*/ 402 h 2784"/>
                  <a:gd name="T50" fmla="*/ 1326 w 1809"/>
                  <a:gd name="T51" fmla="*/ 272 h 2784"/>
                  <a:gd name="T52" fmla="*/ 1140 w 1809"/>
                  <a:gd name="T53" fmla="*/ 184 h 2784"/>
                  <a:gd name="T54" fmla="*/ 931 w 1809"/>
                  <a:gd name="T55" fmla="*/ 150 h 2784"/>
                  <a:gd name="T56" fmla="*/ 1061 w 1809"/>
                  <a:gd name="T57" fmla="*/ 15 h 2784"/>
                  <a:gd name="T58" fmla="*/ 1276 w 1809"/>
                  <a:gd name="T59" fmla="*/ 81 h 2784"/>
                  <a:gd name="T60" fmla="*/ 1463 w 1809"/>
                  <a:gd name="T61" fmla="*/ 196 h 2784"/>
                  <a:gd name="T62" fmla="*/ 1617 w 1809"/>
                  <a:gd name="T63" fmla="*/ 350 h 2784"/>
                  <a:gd name="T64" fmla="*/ 1731 w 1809"/>
                  <a:gd name="T65" fmla="*/ 539 h 2784"/>
                  <a:gd name="T66" fmla="*/ 1796 w 1809"/>
                  <a:gd name="T67" fmla="*/ 753 h 2784"/>
                  <a:gd name="T68" fmla="*/ 1805 w 1809"/>
                  <a:gd name="T69" fmla="*/ 982 h 2784"/>
                  <a:gd name="T70" fmla="*/ 1762 w 1809"/>
                  <a:gd name="T71" fmla="*/ 1200 h 2784"/>
                  <a:gd name="T72" fmla="*/ 1675 w 1809"/>
                  <a:gd name="T73" fmla="*/ 1402 h 2784"/>
                  <a:gd name="T74" fmla="*/ 1545 w 1809"/>
                  <a:gd name="T75" fmla="*/ 1580 h 2784"/>
                  <a:gd name="T76" fmla="*/ 1380 w 1809"/>
                  <a:gd name="T77" fmla="*/ 1730 h 2784"/>
                  <a:gd name="T78" fmla="*/ 1375 w 1809"/>
                  <a:gd name="T79" fmla="*/ 2407 h 2784"/>
                  <a:gd name="T80" fmla="*/ 1145 w 1809"/>
                  <a:gd name="T81" fmla="*/ 2756 h 2784"/>
                  <a:gd name="T82" fmla="*/ 1107 w 1809"/>
                  <a:gd name="T83" fmla="*/ 2782 h 2784"/>
                  <a:gd name="T84" fmla="*/ 701 w 1809"/>
                  <a:gd name="T85" fmla="*/ 2782 h 2784"/>
                  <a:gd name="T86" fmla="*/ 663 w 1809"/>
                  <a:gd name="T87" fmla="*/ 2756 h 2784"/>
                  <a:gd name="T88" fmla="*/ 434 w 1809"/>
                  <a:gd name="T89" fmla="*/ 2407 h 2784"/>
                  <a:gd name="T90" fmla="*/ 428 w 1809"/>
                  <a:gd name="T91" fmla="*/ 1730 h 2784"/>
                  <a:gd name="T92" fmla="*/ 262 w 1809"/>
                  <a:gd name="T93" fmla="*/ 1580 h 2784"/>
                  <a:gd name="T94" fmla="*/ 134 w 1809"/>
                  <a:gd name="T95" fmla="*/ 1402 h 2784"/>
                  <a:gd name="T96" fmla="*/ 46 w 1809"/>
                  <a:gd name="T97" fmla="*/ 1200 h 2784"/>
                  <a:gd name="T98" fmla="*/ 3 w 1809"/>
                  <a:gd name="T99" fmla="*/ 982 h 2784"/>
                  <a:gd name="T100" fmla="*/ 13 w 1809"/>
                  <a:gd name="T101" fmla="*/ 752 h 2784"/>
                  <a:gd name="T102" fmla="*/ 79 w 1809"/>
                  <a:gd name="T103" fmla="*/ 538 h 2784"/>
                  <a:gd name="T104" fmla="*/ 193 w 1809"/>
                  <a:gd name="T105" fmla="*/ 348 h 2784"/>
                  <a:gd name="T106" fmla="*/ 348 w 1809"/>
                  <a:gd name="T107" fmla="*/ 193 h 2784"/>
                  <a:gd name="T108" fmla="*/ 537 w 1809"/>
                  <a:gd name="T109" fmla="*/ 79 h 2784"/>
                  <a:gd name="T110" fmla="*/ 753 w 1809"/>
                  <a:gd name="T111" fmla="*/ 14 h 2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09" h="2784">
                    <a:moveTo>
                      <a:pt x="614" y="2450"/>
                    </a:moveTo>
                    <a:lnTo>
                      <a:pt x="755" y="2658"/>
                    </a:lnTo>
                    <a:lnTo>
                      <a:pt x="1060" y="2658"/>
                    </a:lnTo>
                    <a:lnTo>
                      <a:pt x="1200" y="2450"/>
                    </a:lnTo>
                    <a:lnTo>
                      <a:pt x="614" y="2450"/>
                    </a:lnTo>
                    <a:close/>
                    <a:moveTo>
                      <a:pt x="558" y="2150"/>
                    </a:moveTo>
                    <a:lnTo>
                      <a:pt x="558" y="2320"/>
                    </a:lnTo>
                    <a:lnTo>
                      <a:pt x="1257" y="2320"/>
                    </a:lnTo>
                    <a:lnTo>
                      <a:pt x="1257" y="2150"/>
                    </a:lnTo>
                    <a:lnTo>
                      <a:pt x="558" y="2150"/>
                    </a:lnTo>
                    <a:close/>
                    <a:moveTo>
                      <a:pt x="931" y="150"/>
                    </a:moveTo>
                    <a:lnTo>
                      <a:pt x="859" y="151"/>
                    </a:lnTo>
                    <a:lnTo>
                      <a:pt x="790" y="158"/>
                    </a:lnTo>
                    <a:lnTo>
                      <a:pt x="722" y="172"/>
                    </a:lnTo>
                    <a:lnTo>
                      <a:pt x="657" y="191"/>
                    </a:lnTo>
                    <a:lnTo>
                      <a:pt x="594" y="215"/>
                    </a:lnTo>
                    <a:lnTo>
                      <a:pt x="534" y="244"/>
                    </a:lnTo>
                    <a:lnTo>
                      <a:pt x="477" y="279"/>
                    </a:lnTo>
                    <a:lnTo>
                      <a:pt x="423" y="318"/>
                    </a:lnTo>
                    <a:lnTo>
                      <a:pt x="373" y="362"/>
                    </a:lnTo>
                    <a:lnTo>
                      <a:pt x="326" y="409"/>
                    </a:lnTo>
                    <a:lnTo>
                      <a:pt x="284" y="461"/>
                    </a:lnTo>
                    <a:lnTo>
                      <a:pt x="246" y="515"/>
                    </a:lnTo>
                    <a:lnTo>
                      <a:pt x="214" y="573"/>
                    </a:lnTo>
                    <a:lnTo>
                      <a:pt x="185" y="635"/>
                    </a:lnTo>
                    <a:lnTo>
                      <a:pt x="163" y="699"/>
                    </a:lnTo>
                    <a:lnTo>
                      <a:pt x="145" y="766"/>
                    </a:lnTo>
                    <a:lnTo>
                      <a:pt x="135" y="834"/>
                    </a:lnTo>
                    <a:lnTo>
                      <a:pt x="130" y="904"/>
                    </a:lnTo>
                    <a:lnTo>
                      <a:pt x="133" y="973"/>
                    </a:lnTo>
                    <a:lnTo>
                      <a:pt x="141" y="1040"/>
                    </a:lnTo>
                    <a:lnTo>
                      <a:pt x="155" y="1105"/>
                    </a:lnTo>
                    <a:lnTo>
                      <a:pt x="173" y="1169"/>
                    </a:lnTo>
                    <a:lnTo>
                      <a:pt x="196" y="1231"/>
                    </a:lnTo>
                    <a:lnTo>
                      <a:pt x="223" y="1292"/>
                    </a:lnTo>
                    <a:lnTo>
                      <a:pt x="255" y="1350"/>
                    </a:lnTo>
                    <a:lnTo>
                      <a:pt x="291" y="1406"/>
                    </a:lnTo>
                    <a:lnTo>
                      <a:pt x="331" y="1459"/>
                    </a:lnTo>
                    <a:lnTo>
                      <a:pt x="375" y="1510"/>
                    </a:lnTo>
                    <a:lnTo>
                      <a:pt x="422" y="1556"/>
                    </a:lnTo>
                    <a:lnTo>
                      <a:pt x="474" y="1600"/>
                    </a:lnTo>
                    <a:lnTo>
                      <a:pt x="530" y="1640"/>
                    </a:lnTo>
                    <a:lnTo>
                      <a:pt x="541" y="1651"/>
                    </a:lnTo>
                    <a:lnTo>
                      <a:pt x="551" y="1663"/>
                    </a:lnTo>
                    <a:lnTo>
                      <a:pt x="556" y="1678"/>
                    </a:lnTo>
                    <a:lnTo>
                      <a:pt x="558" y="1694"/>
                    </a:lnTo>
                    <a:lnTo>
                      <a:pt x="558" y="2024"/>
                    </a:lnTo>
                    <a:lnTo>
                      <a:pt x="1257" y="2024"/>
                    </a:lnTo>
                    <a:lnTo>
                      <a:pt x="1257" y="1698"/>
                    </a:lnTo>
                    <a:lnTo>
                      <a:pt x="1259" y="1681"/>
                    </a:lnTo>
                    <a:lnTo>
                      <a:pt x="1265" y="1667"/>
                    </a:lnTo>
                    <a:lnTo>
                      <a:pt x="1274" y="1654"/>
                    </a:lnTo>
                    <a:lnTo>
                      <a:pt x="1286" y="1643"/>
                    </a:lnTo>
                    <a:lnTo>
                      <a:pt x="1286" y="1641"/>
                    </a:lnTo>
                    <a:lnTo>
                      <a:pt x="1341" y="1601"/>
                    </a:lnTo>
                    <a:lnTo>
                      <a:pt x="1393" y="1558"/>
                    </a:lnTo>
                    <a:lnTo>
                      <a:pt x="1441" y="1511"/>
                    </a:lnTo>
                    <a:lnTo>
                      <a:pt x="1485" y="1461"/>
                    </a:lnTo>
                    <a:lnTo>
                      <a:pt x="1525" y="1408"/>
                    </a:lnTo>
                    <a:lnTo>
                      <a:pt x="1561" y="1351"/>
                    </a:lnTo>
                    <a:lnTo>
                      <a:pt x="1593" y="1293"/>
                    </a:lnTo>
                    <a:lnTo>
                      <a:pt x="1620" y="1232"/>
                    </a:lnTo>
                    <a:lnTo>
                      <a:pt x="1643" y="1170"/>
                    </a:lnTo>
                    <a:lnTo>
                      <a:pt x="1661" y="1106"/>
                    </a:lnTo>
                    <a:lnTo>
                      <a:pt x="1675" y="1040"/>
                    </a:lnTo>
                    <a:lnTo>
                      <a:pt x="1683" y="973"/>
                    </a:lnTo>
                    <a:lnTo>
                      <a:pt x="1686" y="904"/>
                    </a:lnTo>
                    <a:lnTo>
                      <a:pt x="1681" y="833"/>
                    </a:lnTo>
                    <a:lnTo>
                      <a:pt x="1670" y="764"/>
                    </a:lnTo>
                    <a:lnTo>
                      <a:pt x="1652" y="695"/>
                    </a:lnTo>
                    <a:lnTo>
                      <a:pt x="1629" y="630"/>
                    </a:lnTo>
                    <a:lnTo>
                      <a:pt x="1599" y="568"/>
                    </a:lnTo>
                    <a:lnTo>
                      <a:pt x="1565" y="509"/>
                    </a:lnTo>
                    <a:lnTo>
                      <a:pt x="1525" y="453"/>
                    </a:lnTo>
                    <a:lnTo>
                      <a:pt x="1482" y="402"/>
                    </a:lnTo>
                    <a:lnTo>
                      <a:pt x="1434" y="354"/>
                    </a:lnTo>
                    <a:lnTo>
                      <a:pt x="1382" y="310"/>
                    </a:lnTo>
                    <a:lnTo>
                      <a:pt x="1326" y="272"/>
                    </a:lnTo>
                    <a:lnTo>
                      <a:pt x="1267" y="237"/>
                    </a:lnTo>
                    <a:lnTo>
                      <a:pt x="1205" y="207"/>
                    </a:lnTo>
                    <a:lnTo>
                      <a:pt x="1140" y="184"/>
                    </a:lnTo>
                    <a:lnTo>
                      <a:pt x="1072" y="166"/>
                    </a:lnTo>
                    <a:lnTo>
                      <a:pt x="1002" y="155"/>
                    </a:lnTo>
                    <a:lnTo>
                      <a:pt x="931" y="150"/>
                    </a:lnTo>
                    <a:close/>
                    <a:moveTo>
                      <a:pt x="907" y="0"/>
                    </a:moveTo>
                    <a:lnTo>
                      <a:pt x="985" y="5"/>
                    </a:lnTo>
                    <a:lnTo>
                      <a:pt x="1061" y="15"/>
                    </a:lnTo>
                    <a:lnTo>
                      <a:pt x="1135" y="31"/>
                    </a:lnTo>
                    <a:lnTo>
                      <a:pt x="1206" y="53"/>
                    </a:lnTo>
                    <a:lnTo>
                      <a:pt x="1276" y="81"/>
                    </a:lnTo>
                    <a:lnTo>
                      <a:pt x="1341" y="114"/>
                    </a:lnTo>
                    <a:lnTo>
                      <a:pt x="1404" y="153"/>
                    </a:lnTo>
                    <a:lnTo>
                      <a:pt x="1463" y="196"/>
                    </a:lnTo>
                    <a:lnTo>
                      <a:pt x="1519" y="243"/>
                    </a:lnTo>
                    <a:lnTo>
                      <a:pt x="1571" y="295"/>
                    </a:lnTo>
                    <a:lnTo>
                      <a:pt x="1617" y="350"/>
                    </a:lnTo>
                    <a:lnTo>
                      <a:pt x="1660" y="410"/>
                    </a:lnTo>
                    <a:lnTo>
                      <a:pt x="1698" y="472"/>
                    </a:lnTo>
                    <a:lnTo>
                      <a:pt x="1731" y="539"/>
                    </a:lnTo>
                    <a:lnTo>
                      <a:pt x="1758" y="608"/>
                    </a:lnTo>
                    <a:lnTo>
                      <a:pt x="1780" y="679"/>
                    </a:lnTo>
                    <a:lnTo>
                      <a:pt x="1796" y="753"/>
                    </a:lnTo>
                    <a:lnTo>
                      <a:pt x="1805" y="829"/>
                    </a:lnTo>
                    <a:lnTo>
                      <a:pt x="1809" y="907"/>
                    </a:lnTo>
                    <a:lnTo>
                      <a:pt x="1805" y="982"/>
                    </a:lnTo>
                    <a:lnTo>
                      <a:pt x="1796" y="1056"/>
                    </a:lnTo>
                    <a:lnTo>
                      <a:pt x="1781" y="1128"/>
                    </a:lnTo>
                    <a:lnTo>
                      <a:pt x="1762" y="1200"/>
                    </a:lnTo>
                    <a:lnTo>
                      <a:pt x="1738" y="1269"/>
                    </a:lnTo>
                    <a:lnTo>
                      <a:pt x="1709" y="1336"/>
                    </a:lnTo>
                    <a:lnTo>
                      <a:pt x="1675" y="1402"/>
                    </a:lnTo>
                    <a:lnTo>
                      <a:pt x="1636" y="1464"/>
                    </a:lnTo>
                    <a:lnTo>
                      <a:pt x="1593" y="1524"/>
                    </a:lnTo>
                    <a:lnTo>
                      <a:pt x="1545" y="1580"/>
                    </a:lnTo>
                    <a:lnTo>
                      <a:pt x="1495" y="1634"/>
                    </a:lnTo>
                    <a:lnTo>
                      <a:pt x="1439" y="1683"/>
                    </a:lnTo>
                    <a:lnTo>
                      <a:pt x="1380" y="1730"/>
                    </a:lnTo>
                    <a:lnTo>
                      <a:pt x="1380" y="2385"/>
                    </a:lnTo>
                    <a:lnTo>
                      <a:pt x="1378" y="2395"/>
                    </a:lnTo>
                    <a:lnTo>
                      <a:pt x="1375" y="2407"/>
                    </a:lnTo>
                    <a:lnTo>
                      <a:pt x="1375" y="2412"/>
                    </a:lnTo>
                    <a:lnTo>
                      <a:pt x="1372" y="2419"/>
                    </a:lnTo>
                    <a:lnTo>
                      <a:pt x="1145" y="2756"/>
                    </a:lnTo>
                    <a:lnTo>
                      <a:pt x="1135" y="2767"/>
                    </a:lnTo>
                    <a:lnTo>
                      <a:pt x="1121" y="2777"/>
                    </a:lnTo>
                    <a:lnTo>
                      <a:pt x="1107" y="2782"/>
                    </a:lnTo>
                    <a:lnTo>
                      <a:pt x="1092" y="2784"/>
                    </a:lnTo>
                    <a:lnTo>
                      <a:pt x="717" y="2784"/>
                    </a:lnTo>
                    <a:lnTo>
                      <a:pt x="701" y="2782"/>
                    </a:lnTo>
                    <a:lnTo>
                      <a:pt x="686" y="2777"/>
                    </a:lnTo>
                    <a:lnTo>
                      <a:pt x="674" y="2767"/>
                    </a:lnTo>
                    <a:lnTo>
                      <a:pt x="663" y="2756"/>
                    </a:lnTo>
                    <a:lnTo>
                      <a:pt x="437" y="2419"/>
                    </a:lnTo>
                    <a:lnTo>
                      <a:pt x="434" y="2412"/>
                    </a:lnTo>
                    <a:lnTo>
                      <a:pt x="434" y="2407"/>
                    </a:lnTo>
                    <a:lnTo>
                      <a:pt x="431" y="2395"/>
                    </a:lnTo>
                    <a:lnTo>
                      <a:pt x="428" y="2385"/>
                    </a:lnTo>
                    <a:lnTo>
                      <a:pt x="428" y="1730"/>
                    </a:lnTo>
                    <a:lnTo>
                      <a:pt x="370" y="1683"/>
                    </a:lnTo>
                    <a:lnTo>
                      <a:pt x="314" y="1634"/>
                    </a:lnTo>
                    <a:lnTo>
                      <a:pt x="262" y="1580"/>
                    </a:lnTo>
                    <a:lnTo>
                      <a:pt x="216" y="1524"/>
                    </a:lnTo>
                    <a:lnTo>
                      <a:pt x="173" y="1464"/>
                    </a:lnTo>
                    <a:lnTo>
                      <a:pt x="134" y="1402"/>
                    </a:lnTo>
                    <a:lnTo>
                      <a:pt x="100" y="1336"/>
                    </a:lnTo>
                    <a:lnTo>
                      <a:pt x="71" y="1269"/>
                    </a:lnTo>
                    <a:lnTo>
                      <a:pt x="46" y="1200"/>
                    </a:lnTo>
                    <a:lnTo>
                      <a:pt x="27" y="1128"/>
                    </a:lnTo>
                    <a:lnTo>
                      <a:pt x="13" y="1056"/>
                    </a:lnTo>
                    <a:lnTo>
                      <a:pt x="3" y="982"/>
                    </a:lnTo>
                    <a:lnTo>
                      <a:pt x="0" y="907"/>
                    </a:lnTo>
                    <a:lnTo>
                      <a:pt x="3" y="829"/>
                    </a:lnTo>
                    <a:lnTo>
                      <a:pt x="13" y="752"/>
                    </a:lnTo>
                    <a:lnTo>
                      <a:pt x="30" y="678"/>
                    </a:lnTo>
                    <a:lnTo>
                      <a:pt x="51" y="606"/>
                    </a:lnTo>
                    <a:lnTo>
                      <a:pt x="79" y="538"/>
                    </a:lnTo>
                    <a:lnTo>
                      <a:pt x="112" y="471"/>
                    </a:lnTo>
                    <a:lnTo>
                      <a:pt x="150" y="408"/>
                    </a:lnTo>
                    <a:lnTo>
                      <a:pt x="193" y="348"/>
                    </a:lnTo>
                    <a:lnTo>
                      <a:pt x="240" y="293"/>
                    </a:lnTo>
                    <a:lnTo>
                      <a:pt x="293" y="241"/>
                    </a:lnTo>
                    <a:lnTo>
                      <a:pt x="348" y="193"/>
                    </a:lnTo>
                    <a:lnTo>
                      <a:pt x="407" y="151"/>
                    </a:lnTo>
                    <a:lnTo>
                      <a:pt x="471" y="112"/>
                    </a:lnTo>
                    <a:lnTo>
                      <a:pt x="537" y="79"/>
                    </a:lnTo>
                    <a:lnTo>
                      <a:pt x="606" y="52"/>
                    </a:lnTo>
                    <a:lnTo>
                      <a:pt x="678" y="30"/>
                    </a:lnTo>
                    <a:lnTo>
                      <a:pt x="753" y="14"/>
                    </a:lnTo>
                    <a:lnTo>
                      <a:pt x="830" y="4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7">
                <a:extLst>
                  <a:ext uri="{FF2B5EF4-FFF2-40B4-BE49-F238E27FC236}">
                    <a16:creationId xmlns:a16="http://schemas.microsoft.com/office/drawing/2014/main" id="{B39D54FA-B7D6-47BC-B498-89D45D5FA672}"/>
                  </a:ext>
                </a:extLst>
              </p:cNvPr>
              <p:cNvSpPr>
                <a:spLocks/>
              </p:cNvSpPr>
              <p:nvPr/>
            </p:nvSpPr>
            <p:spPr bwMode="auto">
              <a:xfrm rot="8122496">
                <a:off x="5036778" y="2103186"/>
                <a:ext cx="66143" cy="67325"/>
              </a:xfrm>
              <a:custGeom>
                <a:avLst/>
                <a:gdLst>
                  <a:gd name="T0" fmla="*/ 64 w 677"/>
                  <a:gd name="T1" fmla="*/ 0 h 675"/>
                  <a:gd name="T2" fmla="*/ 127 w 677"/>
                  <a:gd name="T3" fmla="*/ 3 h 675"/>
                  <a:gd name="T4" fmla="*/ 188 w 677"/>
                  <a:gd name="T5" fmla="*/ 12 h 675"/>
                  <a:gd name="T6" fmla="*/ 247 w 677"/>
                  <a:gd name="T7" fmla="*/ 27 h 675"/>
                  <a:gd name="T8" fmla="*/ 303 w 677"/>
                  <a:gd name="T9" fmla="*/ 48 h 675"/>
                  <a:gd name="T10" fmla="*/ 356 w 677"/>
                  <a:gd name="T11" fmla="*/ 73 h 675"/>
                  <a:gd name="T12" fmla="*/ 407 w 677"/>
                  <a:gd name="T13" fmla="*/ 105 h 675"/>
                  <a:gd name="T14" fmla="*/ 454 w 677"/>
                  <a:gd name="T15" fmla="*/ 139 h 675"/>
                  <a:gd name="T16" fmla="*/ 497 w 677"/>
                  <a:gd name="T17" fmla="*/ 179 h 675"/>
                  <a:gd name="T18" fmla="*/ 537 w 677"/>
                  <a:gd name="T19" fmla="*/ 222 h 675"/>
                  <a:gd name="T20" fmla="*/ 572 w 677"/>
                  <a:gd name="T21" fmla="*/ 270 h 675"/>
                  <a:gd name="T22" fmla="*/ 603 w 677"/>
                  <a:gd name="T23" fmla="*/ 320 h 675"/>
                  <a:gd name="T24" fmla="*/ 629 w 677"/>
                  <a:gd name="T25" fmla="*/ 374 h 675"/>
                  <a:gd name="T26" fmla="*/ 650 w 677"/>
                  <a:gd name="T27" fmla="*/ 429 h 675"/>
                  <a:gd name="T28" fmla="*/ 665 w 677"/>
                  <a:gd name="T29" fmla="*/ 488 h 675"/>
                  <a:gd name="T30" fmla="*/ 674 w 677"/>
                  <a:gd name="T31" fmla="*/ 549 h 675"/>
                  <a:gd name="T32" fmla="*/ 677 w 677"/>
                  <a:gd name="T33" fmla="*/ 611 h 675"/>
                  <a:gd name="T34" fmla="*/ 675 w 677"/>
                  <a:gd name="T35" fmla="*/ 629 h 675"/>
                  <a:gd name="T36" fmla="*/ 668 w 677"/>
                  <a:gd name="T37" fmla="*/ 644 h 675"/>
                  <a:gd name="T38" fmla="*/ 659 w 677"/>
                  <a:gd name="T39" fmla="*/ 657 h 675"/>
                  <a:gd name="T40" fmla="*/ 646 w 677"/>
                  <a:gd name="T41" fmla="*/ 667 h 675"/>
                  <a:gd name="T42" fmla="*/ 630 w 677"/>
                  <a:gd name="T43" fmla="*/ 673 h 675"/>
                  <a:gd name="T44" fmla="*/ 613 w 677"/>
                  <a:gd name="T45" fmla="*/ 675 h 675"/>
                  <a:gd name="T46" fmla="*/ 595 w 677"/>
                  <a:gd name="T47" fmla="*/ 673 h 675"/>
                  <a:gd name="T48" fmla="*/ 581 w 677"/>
                  <a:gd name="T49" fmla="*/ 667 h 675"/>
                  <a:gd name="T50" fmla="*/ 568 w 677"/>
                  <a:gd name="T51" fmla="*/ 657 h 675"/>
                  <a:gd name="T52" fmla="*/ 557 w 677"/>
                  <a:gd name="T53" fmla="*/ 644 h 675"/>
                  <a:gd name="T54" fmla="*/ 551 w 677"/>
                  <a:gd name="T55" fmla="*/ 629 h 675"/>
                  <a:gd name="T56" fmla="*/ 549 w 677"/>
                  <a:gd name="T57" fmla="*/ 611 h 675"/>
                  <a:gd name="T58" fmla="*/ 545 w 677"/>
                  <a:gd name="T59" fmla="*/ 556 h 675"/>
                  <a:gd name="T60" fmla="*/ 535 w 677"/>
                  <a:gd name="T61" fmla="*/ 501 h 675"/>
                  <a:gd name="T62" fmla="*/ 521 w 677"/>
                  <a:gd name="T63" fmla="*/ 448 h 675"/>
                  <a:gd name="T64" fmla="*/ 500 w 677"/>
                  <a:gd name="T65" fmla="*/ 399 h 675"/>
                  <a:gd name="T66" fmla="*/ 473 w 677"/>
                  <a:gd name="T67" fmla="*/ 353 h 675"/>
                  <a:gd name="T68" fmla="*/ 442 w 677"/>
                  <a:gd name="T69" fmla="*/ 310 h 675"/>
                  <a:gd name="T70" fmla="*/ 407 w 677"/>
                  <a:gd name="T71" fmla="*/ 270 h 675"/>
                  <a:gd name="T72" fmla="*/ 367 w 677"/>
                  <a:gd name="T73" fmla="*/ 234 h 675"/>
                  <a:gd name="T74" fmla="*/ 324 w 677"/>
                  <a:gd name="T75" fmla="*/ 203 h 675"/>
                  <a:gd name="T76" fmla="*/ 277 w 677"/>
                  <a:gd name="T77" fmla="*/ 177 h 675"/>
                  <a:gd name="T78" fmla="*/ 228 w 677"/>
                  <a:gd name="T79" fmla="*/ 156 h 675"/>
                  <a:gd name="T80" fmla="*/ 175 w 677"/>
                  <a:gd name="T81" fmla="*/ 140 h 675"/>
                  <a:gd name="T82" fmla="*/ 121 w 677"/>
                  <a:gd name="T83" fmla="*/ 131 h 675"/>
                  <a:gd name="T84" fmla="*/ 64 w 677"/>
                  <a:gd name="T85" fmla="*/ 128 h 675"/>
                  <a:gd name="T86" fmla="*/ 47 w 677"/>
                  <a:gd name="T87" fmla="*/ 126 h 675"/>
                  <a:gd name="T88" fmla="*/ 32 w 677"/>
                  <a:gd name="T89" fmla="*/ 119 h 675"/>
                  <a:gd name="T90" fmla="*/ 18 w 677"/>
                  <a:gd name="T91" fmla="*/ 109 h 675"/>
                  <a:gd name="T92" fmla="*/ 9 w 677"/>
                  <a:gd name="T93" fmla="*/ 96 h 675"/>
                  <a:gd name="T94" fmla="*/ 3 w 677"/>
                  <a:gd name="T95" fmla="*/ 80 h 675"/>
                  <a:gd name="T96" fmla="*/ 0 w 677"/>
                  <a:gd name="T97" fmla="*/ 64 h 675"/>
                  <a:gd name="T98" fmla="*/ 3 w 677"/>
                  <a:gd name="T99" fmla="*/ 47 h 675"/>
                  <a:gd name="T100" fmla="*/ 9 w 677"/>
                  <a:gd name="T101" fmla="*/ 31 h 675"/>
                  <a:gd name="T102" fmla="*/ 18 w 677"/>
                  <a:gd name="T103" fmla="*/ 18 h 675"/>
                  <a:gd name="T104" fmla="*/ 32 w 677"/>
                  <a:gd name="T105" fmla="*/ 8 h 675"/>
                  <a:gd name="T106" fmla="*/ 47 w 677"/>
                  <a:gd name="T107" fmla="*/ 2 h 675"/>
                  <a:gd name="T108" fmla="*/ 64 w 677"/>
                  <a:gd name="T109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7" h="675">
                    <a:moveTo>
                      <a:pt x="64" y="0"/>
                    </a:moveTo>
                    <a:lnTo>
                      <a:pt x="127" y="3"/>
                    </a:lnTo>
                    <a:lnTo>
                      <a:pt x="188" y="12"/>
                    </a:lnTo>
                    <a:lnTo>
                      <a:pt x="247" y="27"/>
                    </a:lnTo>
                    <a:lnTo>
                      <a:pt x="303" y="48"/>
                    </a:lnTo>
                    <a:lnTo>
                      <a:pt x="356" y="73"/>
                    </a:lnTo>
                    <a:lnTo>
                      <a:pt x="407" y="105"/>
                    </a:lnTo>
                    <a:lnTo>
                      <a:pt x="454" y="139"/>
                    </a:lnTo>
                    <a:lnTo>
                      <a:pt x="497" y="179"/>
                    </a:lnTo>
                    <a:lnTo>
                      <a:pt x="537" y="222"/>
                    </a:lnTo>
                    <a:lnTo>
                      <a:pt x="572" y="270"/>
                    </a:lnTo>
                    <a:lnTo>
                      <a:pt x="603" y="320"/>
                    </a:lnTo>
                    <a:lnTo>
                      <a:pt x="629" y="374"/>
                    </a:lnTo>
                    <a:lnTo>
                      <a:pt x="650" y="429"/>
                    </a:lnTo>
                    <a:lnTo>
                      <a:pt x="665" y="488"/>
                    </a:lnTo>
                    <a:lnTo>
                      <a:pt x="674" y="549"/>
                    </a:lnTo>
                    <a:lnTo>
                      <a:pt x="677" y="611"/>
                    </a:lnTo>
                    <a:lnTo>
                      <a:pt x="675" y="629"/>
                    </a:lnTo>
                    <a:lnTo>
                      <a:pt x="668" y="644"/>
                    </a:lnTo>
                    <a:lnTo>
                      <a:pt x="659" y="657"/>
                    </a:lnTo>
                    <a:lnTo>
                      <a:pt x="646" y="667"/>
                    </a:lnTo>
                    <a:lnTo>
                      <a:pt x="630" y="673"/>
                    </a:lnTo>
                    <a:lnTo>
                      <a:pt x="613" y="675"/>
                    </a:lnTo>
                    <a:lnTo>
                      <a:pt x="595" y="673"/>
                    </a:lnTo>
                    <a:lnTo>
                      <a:pt x="581" y="667"/>
                    </a:lnTo>
                    <a:lnTo>
                      <a:pt x="568" y="657"/>
                    </a:lnTo>
                    <a:lnTo>
                      <a:pt x="557" y="644"/>
                    </a:lnTo>
                    <a:lnTo>
                      <a:pt x="551" y="629"/>
                    </a:lnTo>
                    <a:lnTo>
                      <a:pt x="549" y="611"/>
                    </a:lnTo>
                    <a:lnTo>
                      <a:pt x="545" y="556"/>
                    </a:lnTo>
                    <a:lnTo>
                      <a:pt x="535" y="501"/>
                    </a:lnTo>
                    <a:lnTo>
                      <a:pt x="521" y="448"/>
                    </a:lnTo>
                    <a:lnTo>
                      <a:pt x="500" y="399"/>
                    </a:lnTo>
                    <a:lnTo>
                      <a:pt x="473" y="353"/>
                    </a:lnTo>
                    <a:lnTo>
                      <a:pt x="442" y="310"/>
                    </a:lnTo>
                    <a:lnTo>
                      <a:pt x="407" y="270"/>
                    </a:lnTo>
                    <a:lnTo>
                      <a:pt x="367" y="234"/>
                    </a:lnTo>
                    <a:lnTo>
                      <a:pt x="324" y="203"/>
                    </a:lnTo>
                    <a:lnTo>
                      <a:pt x="277" y="177"/>
                    </a:lnTo>
                    <a:lnTo>
                      <a:pt x="228" y="156"/>
                    </a:lnTo>
                    <a:lnTo>
                      <a:pt x="175" y="140"/>
                    </a:lnTo>
                    <a:lnTo>
                      <a:pt x="121" y="131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8" y="109"/>
                    </a:lnTo>
                    <a:lnTo>
                      <a:pt x="9" y="96"/>
                    </a:lnTo>
                    <a:lnTo>
                      <a:pt x="3" y="80"/>
                    </a:lnTo>
                    <a:lnTo>
                      <a:pt x="0" y="64"/>
                    </a:lnTo>
                    <a:lnTo>
                      <a:pt x="3" y="47"/>
                    </a:lnTo>
                    <a:lnTo>
                      <a:pt x="9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">
                <a:extLst>
                  <a:ext uri="{FF2B5EF4-FFF2-40B4-BE49-F238E27FC236}">
                    <a16:creationId xmlns:a16="http://schemas.microsoft.com/office/drawing/2014/main" id="{54AECD66-594D-4CDD-921B-8B2890A7995E}"/>
                  </a:ext>
                </a:extLst>
              </p:cNvPr>
              <p:cNvSpPr>
                <a:spLocks/>
              </p:cNvSpPr>
              <p:nvPr/>
            </p:nvSpPr>
            <p:spPr bwMode="auto">
              <a:xfrm rot="8122496">
                <a:off x="5134894" y="1999422"/>
                <a:ext cx="57876" cy="12993"/>
              </a:xfrm>
              <a:custGeom>
                <a:avLst/>
                <a:gdLst>
                  <a:gd name="T0" fmla="*/ 64 w 592"/>
                  <a:gd name="T1" fmla="*/ 0 h 128"/>
                  <a:gd name="T2" fmla="*/ 527 w 592"/>
                  <a:gd name="T3" fmla="*/ 0 h 128"/>
                  <a:gd name="T4" fmla="*/ 545 w 592"/>
                  <a:gd name="T5" fmla="*/ 2 h 128"/>
                  <a:gd name="T6" fmla="*/ 560 w 592"/>
                  <a:gd name="T7" fmla="*/ 10 h 128"/>
                  <a:gd name="T8" fmla="*/ 574 w 592"/>
                  <a:gd name="T9" fmla="*/ 19 h 128"/>
                  <a:gd name="T10" fmla="*/ 583 w 592"/>
                  <a:gd name="T11" fmla="*/ 32 h 128"/>
                  <a:gd name="T12" fmla="*/ 589 w 592"/>
                  <a:gd name="T13" fmla="*/ 48 h 128"/>
                  <a:gd name="T14" fmla="*/ 592 w 592"/>
                  <a:gd name="T15" fmla="*/ 64 h 128"/>
                  <a:gd name="T16" fmla="*/ 589 w 592"/>
                  <a:gd name="T17" fmla="*/ 82 h 128"/>
                  <a:gd name="T18" fmla="*/ 583 w 592"/>
                  <a:gd name="T19" fmla="*/ 97 h 128"/>
                  <a:gd name="T20" fmla="*/ 574 w 592"/>
                  <a:gd name="T21" fmla="*/ 110 h 128"/>
                  <a:gd name="T22" fmla="*/ 560 w 592"/>
                  <a:gd name="T23" fmla="*/ 120 h 128"/>
                  <a:gd name="T24" fmla="*/ 545 w 592"/>
                  <a:gd name="T25" fmla="*/ 126 h 128"/>
                  <a:gd name="T26" fmla="*/ 527 w 592"/>
                  <a:gd name="T27" fmla="*/ 128 h 128"/>
                  <a:gd name="T28" fmla="*/ 64 w 592"/>
                  <a:gd name="T29" fmla="*/ 128 h 128"/>
                  <a:gd name="T30" fmla="*/ 47 w 592"/>
                  <a:gd name="T31" fmla="*/ 126 h 128"/>
                  <a:gd name="T32" fmla="*/ 32 w 592"/>
                  <a:gd name="T33" fmla="*/ 120 h 128"/>
                  <a:gd name="T34" fmla="*/ 19 w 592"/>
                  <a:gd name="T35" fmla="*/ 110 h 128"/>
                  <a:gd name="T36" fmla="*/ 9 w 592"/>
                  <a:gd name="T37" fmla="*/ 97 h 128"/>
                  <a:gd name="T38" fmla="*/ 2 w 592"/>
                  <a:gd name="T39" fmla="*/ 82 h 128"/>
                  <a:gd name="T40" fmla="*/ 0 w 592"/>
                  <a:gd name="T41" fmla="*/ 64 h 128"/>
                  <a:gd name="T42" fmla="*/ 2 w 592"/>
                  <a:gd name="T43" fmla="*/ 48 h 128"/>
                  <a:gd name="T44" fmla="*/ 9 w 592"/>
                  <a:gd name="T45" fmla="*/ 32 h 128"/>
                  <a:gd name="T46" fmla="*/ 19 w 592"/>
                  <a:gd name="T47" fmla="*/ 19 h 128"/>
                  <a:gd name="T48" fmla="*/ 32 w 592"/>
                  <a:gd name="T49" fmla="*/ 10 h 128"/>
                  <a:gd name="T50" fmla="*/ 47 w 592"/>
                  <a:gd name="T51" fmla="*/ 2 h 128"/>
                  <a:gd name="T52" fmla="*/ 64 w 592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92" h="128">
                    <a:moveTo>
                      <a:pt x="64" y="0"/>
                    </a:moveTo>
                    <a:lnTo>
                      <a:pt x="527" y="0"/>
                    </a:lnTo>
                    <a:lnTo>
                      <a:pt x="545" y="2"/>
                    </a:lnTo>
                    <a:lnTo>
                      <a:pt x="560" y="10"/>
                    </a:lnTo>
                    <a:lnTo>
                      <a:pt x="574" y="19"/>
                    </a:lnTo>
                    <a:lnTo>
                      <a:pt x="583" y="32"/>
                    </a:lnTo>
                    <a:lnTo>
                      <a:pt x="589" y="48"/>
                    </a:lnTo>
                    <a:lnTo>
                      <a:pt x="592" y="64"/>
                    </a:lnTo>
                    <a:lnTo>
                      <a:pt x="589" y="82"/>
                    </a:lnTo>
                    <a:lnTo>
                      <a:pt x="583" y="97"/>
                    </a:lnTo>
                    <a:lnTo>
                      <a:pt x="574" y="110"/>
                    </a:lnTo>
                    <a:lnTo>
                      <a:pt x="560" y="120"/>
                    </a:lnTo>
                    <a:lnTo>
                      <a:pt x="545" y="126"/>
                    </a:lnTo>
                    <a:lnTo>
                      <a:pt x="52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20"/>
                    </a:lnTo>
                    <a:lnTo>
                      <a:pt x="19" y="110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9">
                <a:extLst>
                  <a:ext uri="{FF2B5EF4-FFF2-40B4-BE49-F238E27FC236}">
                    <a16:creationId xmlns:a16="http://schemas.microsoft.com/office/drawing/2014/main" id="{A1702409-0E91-4BDE-BB3A-E7E6AE6E3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8122496">
                <a:off x="4950795" y="2181128"/>
                <a:ext cx="57876" cy="12993"/>
              </a:xfrm>
              <a:custGeom>
                <a:avLst/>
                <a:gdLst>
                  <a:gd name="T0" fmla="*/ 65 w 592"/>
                  <a:gd name="T1" fmla="*/ 0 h 128"/>
                  <a:gd name="T2" fmla="*/ 528 w 592"/>
                  <a:gd name="T3" fmla="*/ 0 h 128"/>
                  <a:gd name="T4" fmla="*/ 545 w 592"/>
                  <a:gd name="T5" fmla="*/ 2 h 128"/>
                  <a:gd name="T6" fmla="*/ 560 w 592"/>
                  <a:gd name="T7" fmla="*/ 10 h 128"/>
                  <a:gd name="T8" fmla="*/ 573 w 592"/>
                  <a:gd name="T9" fmla="*/ 19 h 128"/>
                  <a:gd name="T10" fmla="*/ 583 w 592"/>
                  <a:gd name="T11" fmla="*/ 32 h 128"/>
                  <a:gd name="T12" fmla="*/ 590 w 592"/>
                  <a:gd name="T13" fmla="*/ 48 h 128"/>
                  <a:gd name="T14" fmla="*/ 592 w 592"/>
                  <a:gd name="T15" fmla="*/ 64 h 128"/>
                  <a:gd name="T16" fmla="*/ 590 w 592"/>
                  <a:gd name="T17" fmla="*/ 82 h 128"/>
                  <a:gd name="T18" fmla="*/ 583 w 592"/>
                  <a:gd name="T19" fmla="*/ 97 h 128"/>
                  <a:gd name="T20" fmla="*/ 573 w 592"/>
                  <a:gd name="T21" fmla="*/ 110 h 128"/>
                  <a:gd name="T22" fmla="*/ 560 w 592"/>
                  <a:gd name="T23" fmla="*/ 120 h 128"/>
                  <a:gd name="T24" fmla="*/ 545 w 592"/>
                  <a:gd name="T25" fmla="*/ 126 h 128"/>
                  <a:gd name="T26" fmla="*/ 528 w 592"/>
                  <a:gd name="T27" fmla="*/ 128 h 128"/>
                  <a:gd name="T28" fmla="*/ 65 w 592"/>
                  <a:gd name="T29" fmla="*/ 128 h 128"/>
                  <a:gd name="T30" fmla="*/ 47 w 592"/>
                  <a:gd name="T31" fmla="*/ 126 h 128"/>
                  <a:gd name="T32" fmla="*/ 32 w 592"/>
                  <a:gd name="T33" fmla="*/ 120 h 128"/>
                  <a:gd name="T34" fmla="*/ 18 w 592"/>
                  <a:gd name="T35" fmla="*/ 110 h 128"/>
                  <a:gd name="T36" fmla="*/ 9 w 592"/>
                  <a:gd name="T37" fmla="*/ 97 h 128"/>
                  <a:gd name="T38" fmla="*/ 2 w 592"/>
                  <a:gd name="T39" fmla="*/ 82 h 128"/>
                  <a:gd name="T40" fmla="*/ 0 w 592"/>
                  <a:gd name="T41" fmla="*/ 64 h 128"/>
                  <a:gd name="T42" fmla="*/ 2 w 592"/>
                  <a:gd name="T43" fmla="*/ 48 h 128"/>
                  <a:gd name="T44" fmla="*/ 9 w 592"/>
                  <a:gd name="T45" fmla="*/ 32 h 128"/>
                  <a:gd name="T46" fmla="*/ 18 w 592"/>
                  <a:gd name="T47" fmla="*/ 19 h 128"/>
                  <a:gd name="T48" fmla="*/ 32 w 592"/>
                  <a:gd name="T49" fmla="*/ 10 h 128"/>
                  <a:gd name="T50" fmla="*/ 47 w 592"/>
                  <a:gd name="T51" fmla="*/ 2 h 128"/>
                  <a:gd name="T52" fmla="*/ 65 w 592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92" h="128">
                    <a:moveTo>
                      <a:pt x="65" y="0"/>
                    </a:moveTo>
                    <a:lnTo>
                      <a:pt x="528" y="0"/>
                    </a:lnTo>
                    <a:lnTo>
                      <a:pt x="545" y="2"/>
                    </a:lnTo>
                    <a:lnTo>
                      <a:pt x="560" y="10"/>
                    </a:lnTo>
                    <a:lnTo>
                      <a:pt x="573" y="19"/>
                    </a:lnTo>
                    <a:lnTo>
                      <a:pt x="583" y="32"/>
                    </a:lnTo>
                    <a:lnTo>
                      <a:pt x="590" y="48"/>
                    </a:lnTo>
                    <a:lnTo>
                      <a:pt x="592" y="64"/>
                    </a:lnTo>
                    <a:lnTo>
                      <a:pt x="590" y="82"/>
                    </a:lnTo>
                    <a:lnTo>
                      <a:pt x="583" y="97"/>
                    </a:lnTo>
                    <a:lnTo>
                      <a:pt x="573" y="110"/>
                    </a:lnTo>
                    <a:lnTo>
                      <a:pt x="560" y="120"/>
                    </a:lnTo>
                    <a:lnTo>
                      <a:pt x="545" y="126"/>
                    </a:lnTo>
                    <a:lnTo>
                      <a:pt x="528" y="128"/>
                    </a:lnTo>
                    <a:lnTo>
                      <a:pt x="65" y="128"/>
                    </a:lnTo>
                    <a:lnTo>
                      <a:pt x="47" y="126"/>
                    </a:lnTo>
                    <a:lnTo>
                      <a:pt x="32" y="120"/>
                    </a:lnTo>
                    <a:lnTo>
                      <a:pt x="18" y="110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8" y="19"/>
                    </a:lnTo>
                    <a:lnTo>
                      <a:pt x="32" y="10"/>
                    </a:lnTo>
                    <a:lnTo>
                      <a:pt x="47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">
                <a:extLst>
                  <a:ext uri="{FF2B5EF4-FFF2-40B4-BE49-F238E27FC236}">
                    <a16:creationId xmlns:a16="http://schemas.microsoft.com/office/drawing/2014/main" id="{2A6CB9A1-B4A3-4636-BC8F-B8445FA16B35}"/>
                  </a:ext>
                </a:extLst>
              </p:cNvPr>
              <p:cNvSpPr>
                <a:spLocks/>
              </p:cNvSpPr>
              <p:nvPr/>
            </p:nvSpPr>
            <p:spPr bwMode="auto">
              <a:xfrm rot="8122496">
                <a:off x="5050012" y="1944709"/>
                <a:ext cx="46065" cy="46064"/>
              </a:xfrm>
              <a:custGeom>
                <a:avLst/>
                <a:gdLst>
                  <a:gd name="T0" fmla="*/ 406 w 465"/>
                  <a:gd name="T1" fmla="*/ 0 h 464"/>
                  <a:gd name="T2" fmla="*/ 421 w 465"/>
                  <a:gd name="T3" fmla="*/ 3 h 464"/>
                  <a:gd name="T4" fmla="*/ 436 w 465"/>
                  <a:gd name="T5" fmla="*/ 11 h 464"/>
                  <a:gd name="T6" fmla="*/ 449 w 465"/>
                  <a:gd name="T7" fmla="*/ 22 h 464"/>
                  <a:gd name="T8" fmla="*/ 458 w 465"/>
                  <a:gd name="T9" fmla="*/ 37 h 464"/>
                  <a:gd name="T10" fmla="*/ 464 w 465"/>
                  <a:gd name="T11" fmla="*/ 53 h 464"/>
                  <a:gd name="T12" fmla="*/ 465 w 465"/>
                  <a:gd name="T13" fmla="*/ 70 h 464"/>
                  <a:gd name="T14" fmla="*/ 461 w 465"/>
                  <a:gd name="T15" fmla="*/ 85 h 464"/>
                  <a:gd name="T16" fmla="*/ 454 w 465"/>
                  <a:gd name="T17" fmla="*/ 100 h 464"/>
                  <a:gd name="T18" fmla="*/ 442 w 465"/>
                  <a:gd name="T19" fmla="*/ 113 h 464"/>
                  <a:gd name="T20" fmla="*/ 114 w 465"/>
                  <a:gd name="T21" fmla="*/ 442 h 464"/>
                  <a:gd name="T22" fmla="*/ 110 w 465"/>
                  <a:gd name="T23" fmla="*/ 445 h 464"/>
                  <a:gd name="T24" fmla="*/ 107 w 465"/>
                  <a:gd name="T25" fmla="*/ 448 h 464"/>
                  <a:gd name="T26" fmla="*/ 92 w 465"/>
                  <a:gd name="T27" fmla="*/ 458 h 464"/>
                  <a:gd name="T28" fmla="*/ 76 w 465"/>
                  <a:gd name="T29" fmla="*/ 463 h 464"/>
                  <a:gd name="T30" fmla="*/ 59 w 465"/>
                  <a:gd name="T31" fmla="*/ 464 h 464"/>
                  <a:gd name="T32" fmla="*/ 44 w 465"/>
                  <a:gd name="T33" fmla="*/ 461 h 464"/>
                  <a:gd name="T34" fmla="*/ 29 w 465"/>
                  <a:gd name="T35" fmla="*/ 452 h 464"/>
                  <a:gd name="T36" fmla="*/ 16 w 465"/>
                  <a:gd name="T37" fmla="*/ 442 h 464"/>
                  <a:gd name="T38" fmla="*/ 7 w 465"/>
                  <a:gd name="T39" fmla="*/ 427 h 464"/>
                  <a:gd name="T40" fmla="*/ 1 w 465"/>
                  <a:gd name="T41" fmla="*/ 411 h 464"/>
                  <a:gd name="T42" fmla="*/ 0 w 465"/>
                  <a:gd name="T43" fmla="*/ 395 h 464"/>
                  <a:gd name="T44" fmla="*/ 4 w 465"/>
                  <a:gd name="T45" fmla="*/ 379 h 464"/>
                  <a:gd name="T46" fmla="*/ 11 w 465"/>
                  <a:gd name="T47" fmla="*/ 364 h 464"/>
                  <a:gd name="T48" fmla="*/ 22 w 465"/>
                  <a:gd name="T49" fmla="*/ 350 h 464"/>
                  <a:gd name="T50" fmla="*/ 352 w 465"/>
                  <a:gd name="T51" fmla="*/ 21 h 464"/>
                  <a:gd name="T52" fmla="*/ 352 w 465"/>
                  <a:gd name="T53" fmla="*/ 22 h 464"/>
                  <a:gd name="T54" fmla="*/ 355 w 465"/>
                  <a:gd name="T55" fmla="*/ 19 h 464"/>
                  <a:gd name="T56" fmla="*/ 358 w 465"/>
                  <a:gd name="T57" fmla="*/ 15 h 464"/>
                  <a:gd name="T58" fmla="*/ 373 w 465"/>
                  <a:gd name="T59" fmla="*/ 7 h 464"/>
                  <a:gd name="T60" fmla="*/ 389 w 465"/>
                  <a:gd name="T61" fmla="*/ 1 h 464"/>
                  <a:gd name="T62" fmla="*/ 406 w 465"/>
                  <a:gd name="T63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5" h="464">
                    <a:moveTo>
                      <a:pt x="406" y="0"/>
                    </a:moveTo>
                    <a:lnTo>
                      <a:pt x="421" y="3"/>
                    </a:lnTo>
                    <a:lnTo>
                      <a:pt x="436" y="11"/>
                    </a:lnTo>
                    <a:lnTo>
                      <a:pt x="449" y="22"/>
                    </a:lnTo>
                    <a:lnTo>
                      <a:pt x="458" y="37"/>
                    </a:lnTo>
                    <a:lnTo>
                      <a:pt x="464" y="53"/>
                    </a:lnTo>
                    <a:lnTo>
                      <a:pt x="465" y="70"/>
                    </a:lnTo>
                    <a:lnTo>
                      <a:pt x="461" y="85"/>
                    </a:lnTo>
                    <a:lnTo>
                      <a:pt x="454" y="100"/>
                    </a:lnTo>
                    <a:lnTo>
                      <a:pt x="442" y="113"/>
                    </a:lnTo>
                    <a:lnTo>
                      <a:pt x="114" y="442"/>
                    </a:lnTo>
                    <a:lnTo>
                      <a:pt x="110" y="445"/>
                    </a:lnTo>
                    <a:lnTo>
                      <a:pt x="107" y="448"/>
                    </a:lnTo>
                    <a:lnTo>
                      <a:pt x="92" y="458"/>
                    </a:lnTo>
                    <a:lnTo>
                      <a:pt x="76" y="463"/>
                    </a:lnTo>
                    <a:lnTo>
                      <a:pt x="59" y="464"/>
                    </a:lnTo>
                    <a:lnTo>
                      <a:pt x="44" y="461"/>
                    </a:lnTo>
                    <a:lnTo>
                      <a:pt x="29" y="452"/>
                    </a:lnTo>
                    <a:lnTo>
                      <a:pt x="16" y="442"/>
                    </a:lnTo>
                    <a:lnTo>
                      <a:pt x="7" y="427"/>
                    </a:lnTo>
                    <a:lnTo>
                      <a:pt x="1" y="411"/>
                    </a:lnTo>
                    <a:lnTo>
                      <a:pt x="0" y="395"/>
                    </a:lnTo>
                    <a:lnTo>
                      <a:pt x="4" y="379"/>
                    </a:lnTo>
                    <a:lnTo>
                      <a:pt x="11" y="364"/>
                    </a:lnTo>
                    <a:lnTo>
                      <a:pt x="22" y="350"/>
                    </a:lnTo>
                    <a:lnTo>
                      <a:pt x="352" y="21"/>
                    </a:lnTo>
                    <a:lnTo>
                      <a:pt x="352" y="22"/>
                    </a:lnTo>
                    <a:lnTo>
                      <a:pt x="355" y="19"/>
                    </a:lnTo>
                    <a:lnTo>
                      <a:pt x="358" y="15"/>
                    </a:lnTo>
                    <a:lnTo>
                      <a:pt x="373" y="7"/>
                    </a:lnTo>
                    <a:lnTo>
                      <a:pt x="389" y="1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">
                <a:extLst>
                  <a:ext uri="{FF2B5EF4-FFF2-40B4-BE49-F238E27FC236}">
                    <a16:creationId xmlns:a16="http://schemas.microsoft.com/office/drawing/2014/main" id="{55262F8B-2085-41EE-B5E8-87DBFDBFDDD6}"/>
                  </a:ext>
                </a:extLst>
              </p:cNvPr>
              <p:cNvSpPr>
                <a:spLocks/>
              </p:cNvSpPr>
              <p:nvPr/>
            </p:nvSpPr>
            <p:spPr bwMode="auto">
              <a:xfrm rot="8122496">
                <a:off x="5048914" y="2203366"/>
                <a:ext cx="44883" cy="44883"/>
              </a:xfrm>
              <a:custGeom>
                <a:avLst/>
                <a:gdLst>
                  <a:gd name="T0" fmla="*/ 381 w 453"/>
                  <a:gd name="T1" fmla="*/ 0 h 452"/>
                  <a:gd name="T2" fmla="*/ 398 w 453"/>
                  <a:gd name="T3" fmla="*/ 0 h 452"/>
                  <a:gd name="T4" fmla="*/ 415 w 453"/>
                  <a:gd name="T5" fmla="*/ 4 h 452"/>
                  <a:gd name="T6" fmla="*/ 431 w 453"/>
                  <a:gd name="T7" fmla="*/ 15 h 452"/>
                  <a:gd name="T8" fmla="*/ 443 w 453"/>
                  <a:gd name="T9" fmla="*/ 28 h 452"/>
                  <a:gd name="T10" fmla="*/ 450 w 453"/>
                  <a:gd name="T11" fmla="*/ 42 h 452"/>
                  <a:gd name="T12" fmla="*/ 453 w 453"/>
                  <a:gd name="T13" fmla="*/ 58 h 452"/>
                  <a:gd name="T14" fmla="*/ 452 w 453"/>
                  <a:gd name="T15" fmla="*/ 75 h 452"/>
                  <a:gd name="T16" fmla="*/ 448 w 453"/>
                  <a:gd name="T17" fmla="*/ 91 h 452"/>
                  <a:gd name="T18" fmla="*/ 438 w 453"/>
                  <a:gd name="T19" fmla="*/ 105 h 452"/>
                  <a:gd name="T20" fmla="*/ 109 w 453"/>
                  <a:gd name="T21" fmla="*/ 433 h 452"/>
                  <a:gd name="T22" fmla="*/ 96 w 453"/>
                  <a:gd name="T23" fmla="*/ 444 h 452"/>
                  <a:gd name="T24" fmla="*/ 81 w 453"/>
                  <a:gd name="T25" fmla="*/ 450 h 452"/>
                  <a:gd name="T26" fmla="*/ 64 w 453"/>
                  <a:gd name="T27" fmla="*/ 452 h 452"/>
                  <a:gd name="T28" fmla="*/ 65 w 453"/>
                  <a:gd name="T29" fmla="*/ 452 h 452"/>
                  <a:gd name="T30" fmla="*/ 48 w 453"/>
                  <a:gd name="T31" fmla="*/ 450 h 452"/>
                  <a:gd name="T32" fmla="*/ 32 w 453"/>
                  <a:gd name="T33" fmla="*/ 444 h 452"/>
                  <a:gd name="T34" fmla="*/ 18 w 453"/>
                  <a:gd name="T35" fmla="*/ 433 h 452"/>
                  <a:gd name="T36" fmla="*/ 8 w 453"/>
                  <a:gd name="T37" fmla="*/ 420 h 452"/>
                  <a:gd name="T38" fmla="*/ 2 w 453"/>
                  <a:gd name="T39" fmla="*/ 405 h 452"/>
                  <a:gd name="T40" fmla="*/ 0 w 453"/>
                  <a:gd name="T41" fmla="*/ 388 h 452"/>
                  <a:gd name="T42" fmla="*/ 2 w 453"/>
                  <a:gd name="T43" fmla="*/ 372 h 452"/>
                  <a:gd name="T44" fmla="*/ 8 w 453"/>
                  <a:gd name="T45" fmla="*/ 357 h 452"/>
                  <a:gd name="T46" fmla="*/ 18 w 453"/>
                  <a:gd name="T47" fmla="*/ 343 h 452"/>
                  <a:gd name="T48" fmla="*/ 348 w 453"/>
                  <a:gd name="T49" fmla="*/ 15 h 452"/>
                  <a:gd name="T50" fmla="*/ 363 w 453"/>
                  <a:gd name="T51" fmla="*/ 4 h 452"/>
                  <a:gd name="T52" fmla="*/ 381 w 453"/>
                  <a:gd name="T53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3" h="452">
                    <a:moveTo>
                      <a:pt x="381" y="0"/>
                    </a:moveTo>
                    <a:lnTo>
                      <a:pt x="398" y="0"/>
                    </a:lnTo>
                    <a:lnTo>
                      <a:pt x="415" y="4"/>
                    </a:lnTo>
                    <a:lnTo>
                      <a:pt x="431" y="15"/>
                    </a:lnTo>
                    <a:lnTo>
                      <a:pt x="443" y="28"/>
                    </a:lnTo>
                    <a:lnTo>
                      <a:pt x="450" y="42"/>
                    </a:lnTo>
                    <a:lnTo>
                      <a:pt x="453" y="58"/>
                    </a:lnTo>
                    <a:lnTo>
                      <a:pt x="452" y="75"/>
                    </a:lnTo>
                    <a:lnTo>
                      <a:pt x="448" y="91"/>
                    </a:lnTo>
                    <a:lnTo>
                      <a:pt x="438" y="105"/>
                    </a:lnTo>
                    <a:lnTo>
                      <a:pt x="109" y="433"/>
                    </a:lnTo>
                    <a:lnTo>
                      <a:pt x="96" y="444"/>
                    </a:lnTo>
                    <a:lnTo>
                      <a:pt x="81" y="450"/>
                    </a:lnTo>
                    <a:lnTo>
                      <a:pt x="64" y="452"/>
                    </a:lnTo>
                    <a:lnTo>
                      <a:pt x="65" y="452"/>
                    </a:lnTo>
                    <a:lnTo>
                      <a:pt x="48" y="450"/>
                    </a:lnTo>
                    <a:lnTo>
                      <a:pt x="32" y="444"/>
                    </a:lnTo>
                    <a:lnTo>
                      <a:pt x="18" y="433"/>
                    </a:lnTo>
                    <a:lnTo>
                      <a:pt x="8" y="420"/>
                    </a:lnTo>
                    <a:lnTo>
                      <a:pt x="2" y="405"/>
                    </a:lnTo>
                    <a:lnTo>
                      <a:pt x="0" y="388"/>
                    </a:lnTo>
                    <a:lnTo>
                      <a:pt x="2" y="372"/>
                    </a:lnTo>
                    <a:lnTo>
                      <a:pt x="8" y="357"/>
                    </a:lnTo>
                    <a:lnTo>
                      <a:pt x="18" y="343"/>
                    </a:lnTo>
                    <a:lnTo>
                      <a:pt x="348" y="15"/>
                    </a:lnTo>
                    <a:lnTo>
                      <a:pt x="363" y="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2">
                <a:extLst>
                  <a:ext uri="{FF2B5EF4-FFF2-40B4-BE49-F238E27FC236}">
                    <a16:creationId xmlns:a16="http://schemas.microsoft.com/office/drawing/2014/main" id="{9AABE1CA-3E41-4C54-8A40-5EFF8169F94B}"/>
                  </a:ext>
                </a:extLst>
              </p:cNvPr>
              <p:cNvSpPr>
                <a:spLocks/>
              </p:cNvSpPr>
              <p:nvPr/>
            </p:nvSpPr>
            <p:spPr bwMode="auto">
              <a:xfrm rot="8122496">
                <a:off x="4919714" y="2073313"/>
                <a:ext cx="46065" cy="46064"/>
              </a:xfrm>
              <a:custGeom>
                <a:avLst/>
                <a:gdLst>
                  <a:gd name="T0" fmla="*/ 70 w 467"/>
                  <a:gd name="T1" fmla="*/ 0 h 467"/>
                  <a:gd name="T2" fmla="*/ 86 w 467"/>
                  <a:gd name="T3" fmla="*/ 3 h 467"/>
                  <a:gd name="T4" fmla="*/ 100 w 467"/>
                  <a:gd name="T5" fmla="*/ 11 h 467"/>
                  <a:gd name="T6" fmla="*/ 113 w 467"/>
                  <a:gd name="T7" fmla="*/ 22 h 467"/>
                  <a:gd name="T8" fmla="*/ 442 w 467"/>
                  <a:gd name="T9" fmla="*/ 351 h 467"/>
                  <a:gd name="T10" fmla="*/ 449 w 467"/>
                  <a:gd name="T11" fmla="*/ 358 h 467"/>
                  <a:gd name="T12" fmla="*/ 455 w 467"/>
                  <a:gd name="T13" fmla="*/ 365 h 467"/>
                  <a:gd name="T14" fmla="*/ 464 w 467"/>
                  <a:gd name="T15" fmla="*/ 380 h 467"/>
                  <a:gd name="T16" fmla="*/ 467 w 467"/>
                  <a:gd name="T17" fmla="*/ 396 h 467"/>
                  <a:gd name="T18" fmla="*/ 467 w 467"/>
                  <a:gd name="T19" fmla="*/ 412 h 467"/>
                  <a:gd name="T20" fmla="*/ 462 w 467"/>
                  <a:gd name="T21" fmla="*/ 428 h 467"/>
                  <a:gd name="T22" fmla="*/ 454 w 467"/>
                  <a:gd name="T23" fmla="*/ 443 h 467"/>
                  <a:gd name="T24" fmla="*/ 441 w 467"/>
                  <a:gd name="T25" fmla="*/ 454 h 467"/>
                  <a:gd name="T26" fmla="*/ 427 w 467"/>
                  <a:gd name="T27" fmla="*/ 463 h 467"/>
                  <a:gd name="T28" fmla="*/ 410 w 467"/>
                  <a:gd name="T29" fmla="*/ 467 h 467"/>
                  <a:gd name="T30" fmla="*/ 394 w 467"/>
                  <a:gd name="T31" fmla="*/ 466 h 467"/>
                  <a:gd name="T32" fmla="*/ 378 w 467"/>
                  <a:gd name="T33" fmla="*/ 462 h 467"/>
                  <a:gd name="T34" fmla="*/ 364 w 467"/>
                  <a:gd name="T35" fmla="*/ 453 h 467"/>
                  <a:gd name="T36" fmla="*/ 352 w 467"/>
                  <a:gd name="T37" fmla="*/ 441 h 467"/>
                  <a:gd name="T38" fmla="*/ 22 w 467"/>
                  <a:gd name="T39" fmla="*/ 113 h 467"/>
                  <a:gd name="T40" fmla="*/ 19 w 467"/>
                  <a:gd name="T41" fmla="*/ 110 h 467"/>
                  <a:gd name="T42" fmla="*/ 16 w 467"/>
                  <a:gd name="T43" fmla="*/ 105 h 467"/>
                  <a:gd name="T44" fmla="*/ 7 w 467"/>
                  <a:gd name="T45" fmla="*/ 92 h 467"/>
                  <a:gd name="T46" fmla="*/ 1 w 467"/>
                  <a:gd name="T47" fmla="*/ 76 h 467"/>
                  <a:gd name="T48" fmla="*/ 0 w 467"/>
                  <a:gd name="T49" fmla="*/ 59 h 467"/>
                  <a:gd name="T50" fmla="*/ 4 w 467"/>
                  <a:gd name="T51" fmla="*/ 43 h 467"/>
                  <a:gd name="T52" fmla="*/ 11 w 467"/>
                  <a:gd name="T53" fmla="*/ 28 h 467"/>
                  <a:gd name="T54" fmla="*/ 22 w 467"/>
                  <a:gd name="T55" fmla="*/ 15 h 467"/>
                  <a:gd name="T56" fmla="*/ 37 w 467"/>
                  <a:gd name="T57" fmla="*/ 6 h 467"/>
                  <a:gd name="T58" fmla="*/ 53 w 467"/>
                  <a:gd name="T59" fmla="*/ 0 h 467"/>
                  <a:gd name="T60" fmla="*/ 70 w 467"/>
                  <a:gd name="T6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7" h="467">
                    <a:moveTo>
                      <a:pt x="70" y="0"/>
                    </a:moveTo>
                    <a:lnTo>
                      <a:pt x="86" y="3"/>
                    </a:lnTo>
                    <a:lnTo>
                      <a:pt x="100" y="11"/>
                    </a:lnTo>
                    <a:lnTo>
                      <a:pt x="113" y="22"/>
                    </a:lnTo>
                    <a:lnTo>
                      <a:pt x="442" y="351"/>
                    </a:lnTo>
                    <a:lnTo>
                      <a:pt x="449" y="358"/>
                    </a:lnTo>
                    <a:lnTo>
                      <a:pt x="455" y="365"/>
                    </a:lnTo>
                    <a:lnTo>
                      <a:pt x="464" y="380"/>
                    </a:lnTo>
                    <a:lnTo>
                      <a:pt x="467" y="396"/>
                    </a:lnTo>
                    <a:lnTo>
                      <a:pt x="467" y="412"/>
                    </a:lnTo>
                    <a:lnTo>
                      <a:pt x="462" y="428"/>
                    </a:lnTo>
                    <a:lnTo>
                      <a:pt x="454" y="443"/>
                    </a:lnTo>
                    <a:lnTo>
                      <a:pt x="441" y="454"/>
                    </a:lnTo>
                    <a:lnTo>
                      <a:pt x="427" y="463"/>
                    </a:lnTo>
                    <a:lnTo>
                      <a:pt x="410" y="467"/>
                    </a:lnTo>
                    <a:lnTo>
                      <a:pt x="394" y="466"/>
                    </a:lnTo>
                    <a:lnTo>
                      <a:pt x="378" y="462"/>
                    </a:lnTo>
                    <a:lnTo>
                      <a:pt x="364" y="453"/>
                    </a:lnTo>
                    <a:lnTo>
                      <a:pt x="352" y="441"/>
                    </a:lnTo>
                    <a:lnTo>
                      <a:pt x="22" y="113"/>
                    </a:lnTo>
                    <a:lnTo>
                      <a:pt x="19" y="110"/>
                    </a:lnTo>
                    <a:lnTo>
                      <a:pt x="16" y="105"/>
                    </a:lnTo>
                    <a:lnTo>
                      <a:pt x="7" y="92"/>
                    </a:lnTo>
                    <a:lnTo>
                      <a:pt x="1" y="76"/>
                    </a:lnTo>
                    <a:lnTo>
                      <a:pt x="0" y="59"/>
                    </a:lnTo>
                    <a:lnTo>
                      <a:pt x="4" y="43"/>
                    </a:lnTo>
                    <a:lnTo>
                      <a:pt x="11" y="28"/>
                    </a:lnTo>
                    <a:lnTo>
                      <a:pt x="22" y="15"/>
                    </a:lnTo>
                    <a:lnTo>
                      <a:pt x="37" y="6"/>
                    </a:lnTo>
                    <a:lnTo>
                      <a:pt x="53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3">
                <a:extLst>
                  <a:ext uri="{FF2B5EF4-FFF2-40B4-BE49-F238E27FC236}">
                    <a16:creationId xmlns:a16="http://schemas.microsoft.com/office/drawing/2014/main" id="{0D803896-5C30-4CDC-939E-E54B9CC79D7C}"/>
                  </a:ext>
                </a:extLst>
              </p:cNvPr>
              <p:cNvSpPr>
                <a:spLocks/>
              </p:cNvSpPr>
              <p:nvPr/>
            </p:nvSpPr>
            <p:spPr bwMode="auto">
              <a:xfrm rot="8122496">
                <a:off x="5179382" y="2075177"/>
                <a:ext cx="43702" cy="44883"/>
              </a:xfrm>
              <a:custGeom>
                <a:avLst/>
                <a:gdLst>
                  <a:gd name="T0" fmla="*/ 59 w 449"/>
                  <a:gd name="T1" fmla="*/ 0 h 450"/>
                  <a:gd name="T2" fmla="*/ 76 w 449"/>
                  <a:gd name="T3" fmla="*/ 1 h 450"/>
                  <a:gd name="T4" fmla="*/ 91 w 449"/>
                  <a:gd name="T5" fmla="*/ 7 h 450"/>
                  <a:gd name="T6" fmla="*/ 106 w 449"/>
                  <a:gd name="T7" fmla="*/ 16 h 450"/>
                  <a:gd name="T8" fmla="*/ 434 w 449"/>
                  <a:gd name="T9" fmla="*/ 344 h 450"/>
                  <a:gd name="T10" fmla="*/ 444 w 449"/>
                  <a:gd name="T11" fmla="*/ 360 h 450"/>
                  <a:gd name="T12" fmla="*/ 449 w 449"/>
                  <a:gd name="T13" fmla="*/ 377 h 450"/>
                  <a:gd name="T14" fmla="*/ 449 w 449"/>
                  <a:gd name="T15" fmla="*/ 394 h 450"/>
                  <a:gd name="T16" fmla="*/ 444 w 449"/>
                  <a:gd name="T17" fmla="*/ 412 h 450"/>
                  <a:gd name="T18" fmla="*/ 434 w 449"/>
                  <a:gd name="T19" fmla="*/ 427 h 450"/>
                  <a:gd name="T20" fmla="*/ 422 w 449"/>
                  <a:gd name="T21" fmla="*/ 439 h 450"/>
                  <a:gd name="T22" fmla="*/ 406 w 449"/>
                  <a:gd name="T23" fmla="*/ 446 h 450"/>
                  <a:gd name="T24" fmla="*/ 390 w 449"/>
                  <a:gd name="T25" fmla="*/ 450 h 450"/>
                  <a:gd name="T26" fmla="*/ 373 w 449"/>
                  <a:gd name="T27" fmla="*/ 449 h 450"/>
                  <a:gd name="T28" fmla="*/ 358 w 449"/>
                  <a:gd name="T29" fmla="*/ 444 h 450"/>
                  <a:gd name="T30" fmla="*/ 344 w 449"/>
                  <a:gd name="T31" fmla="*/ 434 h 450"/>
                  <a:gd name="T32" fmla="*/ 14 w 449"/>
                  <a:gd name="T33" fmla="*/ 106 h 450"/>
                  <a:gd name="T34" fmla="*/ 5 w 449"/>
                  <a:gd name="T35" fmla="*/ 91 h 450"/>
                  <a:gd name="T36" fmla="*/ 0 w 449"/>
                  <a:gd name="T37" fmla="*/ 73 h 450"/>
                  <a:gd name="T38" fmla="*/ 0 w 449"/>
                  <a:gd name="T39" fmla="*/ 56 h 450"/>
                  <a:gd name="T40" fmla="*/ 5 w 449"/>
                  <a:gd name="T41" fmla="*/ 38 h 450"/>
                  <a:gd name="T42" fmla="*/ 14 w 449"/>
                  <a:gd name="T43" fmla="*/ 22 h 450"/>
                  <a:gd name="T44" fmla="*/ 28 w 449"/>
                  <a:gd name="T45" fmla="*/ 11 h 450"/>
                  <a:gd name="T46" fmla="*/ 43 w 449"/>
                  <a:gd name="T47" fmla="*/ 3 h 450"/>
                  <a:gd name="T48" fmla="*/ 59 w 449"/>
                  <a:gd name="T4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9" h="450">
                    <a:moveTo>
                      <a:pt x="59" y="0"/>
                    </a:moveTo>
                    <a:lnTo>
                      <a:pt x="76" y="1"/>
                    </a:lnTo>
                    <a:lnTo>
                      <a:pt x="91" y="7"/>
                    </a:lnTo>
                    <a:lnTo>
                      <a:pt x="106" y="16"/>
                    </a:lnTo>
                    <a:lnTo>
                      <a:pt x="434" y="344"/>
                    </a:lnTo>
                    <a:lnTo>
                      <a:pt x="444" y="360"/>
                    </a:lnTo>
                    <a:lnTo>
                      <a:pt x="449" y="377"/>
                    </a:lnTo>
                    <a:lnTo>
                      <a:pt x="449" y="394"/>
                    </a:lnTo>
                    <a:lnTo>
                      <a:pt x="444" y="412"/>
                    </a:lnTo>
                    <a:lnTo>
                      <a:pt x="434" y="427"/>
                    </a:lnTo>
                    <a:lnTo>
                      <a:pt x="422" y="439"/>
                    </a:lnTo>
                    <a:lnTo>
                      <a:pt x="406" y="446"/>
                    </a:lnTo>
                    <a:lnTo>
                      <a:pt x="390" y="450"/>
                    </a:lnTo>
                    <a:lnTo>
                      <a:pt x="373" y="449"/>
                    </a:lnTo>
                    <a:lnTo>
                      <a:pt x="358" y="444"/>
                    </a:lnTo>
                    <a:lnTo>
                      <a:pt x="344" y="434"/>
                    </a:lnTo>
                    <a:lnTo>
                      <a:pt x="14" y="106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0" y="56"/>
                    </a:lnTo>
                    <a:lnTo>
                      <a:pt x="5" y="38"/>
                    </a:lnTo>
                    <a:lnTo>
                      <a:pt x="14" y="22"/>
                    </a:lnTo>
                    <a:lnTo>
                      <a:pt x="28" y="11"/>
                    </a:lnTo>
                    <a:lnTo>
                      <a:pt x="43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4">
                <a:extLst>
                  <a:ext uri="{FF2B5EF4-FFF2-40B4-BE49-F238E27FC236}">
                    <a16:creationId xmlns:a16="http://schemas.microsoft.com/office/drawing/2014/main" id="{DFB18F3F-FE80-4A86-BDE1-EB1167CF8C45}"/>
                  </a:ext>
                </a:extLst>
              </p:cNvPr>
              <p:cNvSpPr>
                <a:spLocks/>
              </p:cNvSpPr>
              <p:nvPr/>
            </p:nvSpPr>
            <p:spPr bwMode="auto">
              <a:xfrm rot="8122496">
                <a:off x="5155070" y="2157611"/>
                <a:ext cx="11811" cy="59056"/>
              </a:xfrm>
              <a:custGeom>
                <a:avLst/>
                <a:gdLst>
                  <a:gd name="T0" fmla="*/ 64 w 129"/>
                  <a:gd name="T1" fmla="*/ 0 h 595"/>
                  <a:gd name="T2" fmla="*/ 81 w 129"/>
                  <a:gd name="T3" fmla="*/ 2 h 595"/>
                  <a:gd name="T4" fmla="*/ 97 w 129"/>
                  <a:gd name="T5" fmla="*/ 8 h 595"/>
                  <a:gd name="T6" fmla="*/ 110 w 129"/>
                  <a:gd name="T7" fmla="*/ 19 h 595"/>
                  <a:gd name="T8" fmla="*/ 120 w 129"/>
                  <a:gd name="T9" fmla="*/ 32 h 595"/>
                  <a:gd name="T10" fmla="*/ 127 w 129"/>
                  <a:gd name="T11" fmla="*/ 47 h 595"/>
                  <a:gd name="T12" fmla="*/ 129 w 129"/>
                  <a:gd name="T13" fmla="*/ 64 h 595"/>
                  <a:gd name="T14" fmla="*/ 129 w 129"/>
                  <a:gd name="T15" fmla="*/ 531 h 595"/>
                  <a:gd name="T16" fmla="*/ 127 w 129"/>
                  <a:gd name="T17" fmla="*/ 548 h 595"/>
                  <a:gd name="T18" fmla="*/ 120 w 129"/>
                  <a:gd name="T19" fmla="*/ 562 h 595"/>
                  <a:gd name="T20" fmla="*/ 110 w 129"/>
                  <a:gd name="T21" fmla="*/ 576 h 595"/>
                  <a:gd name="T22" fmla="*/ 97 w 129"/>
                  <a:gd name="T23" fmla="*/ 586 h 595"/>
                  <a:gd name="T24" fmla="*/ 81 w 129"/>
                  <a:gd name="T25" fmla="*/ 593 h 595"/>
                  <a:gd name="T26" fmla="*/ 64 w 129"/>
                  <a:gd name="T27" fmla="*/ 595 h 595"/>
                  <a:gd name="T28" fmla="*/ 62 w 129"/>
                  <a:gd name="T29" fmla="*/ 595 h 595"/>
                  <a:gd name="T30" fmla="*/ 46 w 129"/>
                  <a:gd name="T31" fmla="*/ 592 h 595"/>
                  <a:gd name="T32" fmla="*/ 31 w 129"/>
                  <a:gd name="T33" fmla="*/ 585 h 595"/>
                  <a:gd name="T34" fmla="*/ 17 w 129"/>
                  <a:gd name="T35" fmla="*/ 575 h 595"/>
                  <a:gd name="T36" fmla="*/ 8 w 129"/>
                  <a:gd name="T37" fmla="*/ 561 h 595"/>
                  <a:gd name="T38" fmla="*/ 2 w 129"/>
                  <a:gd name="T39" fmla="*/ 546 h 595"/>
                  <a:gd name="T40" fmla="*/ 0 w 129"/>
                  <a:gd name="T41" fmla="*/ 529 h 595"/>
                  <a:gd name="T42" fmla="*/ 0 w 129"/>
                  <a:gd name="T43" fmla="*/ 64 h 595"/>
                  <a:gd name="T44" fmla="*/ 2 w 129"/>
                  <a:gd name="T45" fmla="*/ 47 h 595"/>
                  <a:gd name="T46" fmla="*/ 9 w 129"/>
                  <a:gd name="T47" fmla="*/ 32 h 595"/>
                  <a:gd name="T48" fmla="*/ 19 w 129"/>
                  <a:gd name="T49" fmla="*/ 19 h 595"/>
                  <a:gd name="T50" fmla="*/ 32 w 129"/>
                  <a:gd name="T51" fmla="*/ 8 h 595"/>
                  <a:gd name="T52" fmla="*/ 48 w 129"/>
                  <a:gd name="T53" fmla="*/ 2 h 595"/>
                  <a:gd name="T54" fmla="*/ 64 w 129"/>
                  <a:gd name="T55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595">
                    <a:moveTo>
                      <a:pt x="64" y="0"/>
                    </a:moveTo>
                    <a:lnTo>
                      <a:pt x="81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0" y="32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531"/>
                    </a:lnTo>
                    <a:lnTo>
                      <a:pt x="127" y="548"/>
                    </a:lnTo>
                    <a:lnTo>
                      <a:pt x="120" y="562"/>
                    </a:lnTo>
                    <a:lnTo>
                      <a:pt x="110" y="576"/>
                    </a:lnTo>
                    <a:lnTo>
                      <a:pt x="97" y="586"/>
                    </a:lnTo>
                    <a:lnTo>
                      <a:pt x="81" y="593"/>
                    </a:lnTo>
                    <a:lnTo>
                      <a:pt x="64" y="595"/>
                    </a:lnTo>
                    <a:lnTo>
                      <a:pt x="62" y="595"/>
                    </a:lnTo>
                    <a:lnTo>
                      <a:pt x="46" y="592"/>
                    </a:lnTo>
                    <a:lnTo>
                      <a:pt x="31" y="585"/>
                    </a:lnTo>
                    <a:lnTo>
                      <a:pt x="17" y="575"/>
                    </a:lnTo>
                    <a:lnTo>
                      <a:pt x="8" y="561"/>
                    </a:lnTo>
                    <a:lnTo>
                      <a:pt x="2" y="546"/>
                    </a:lnTo>
                    <a:lnTo>
                      <a:pt x="0" y="529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128">
              <a:extLst>
                <a:ext uri="{FF2B5EF4-FFF2-40B4-BE49-F238E27FC236}">
                  <a16:creationId xmlns:a16="http://schemas.microsoft.com/office/drawing/2014/main" id="{3507596C-0FC9-402C-B787-616AC9B926DE}"/>
                </a:ext>
              </a:extLst>
            </p:cNvPr>
            <p:cNvGrpSpPr/>
            <p:nvPr/>
          </p:nvGrpSpPr>
          <p:grpSpPr>
            <a:xfrm>
              <a:off x="5440141" y="2961456"/>
              <a:ext cx="278774" cy="277812"/>
              <a:chOff x="3363913" y="2841625"/>
              <a:chExt cx="460376" cy="458788"/>
            </a:xfrm>
            <a:solidFill>
              <a:schemeClr val="bg1"/>
            </a:solidFill>
          </p:grpSpPr>
          <p:sp>
            <p:nvSpPr>
              <p:cNvPr id="140" name="Freeform 19">
                <a:extLst>
                  <a:ext uri="{FF2B5EF4-FFF2-40B4-BE49-F238E27FC236}">
                    <a16:creationId xmlns:a16="http://schemas.microsoft.com/office/drawing/2014/main" id="{FE7384DE-ED90-4BFD-BFE7-203B14F15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3913" y="2841625"/>
                <a:ext cx="381000" cy="458788"/>
              </a:xfrm>
              <a:custGeom>
                <a:avLst/>
                <a:gdLst>
                  <a:gd name="T0" fmla="*/ 2677 w 2882"/>
                  <a:gd name="T1" fmla="*/ 0 h 3468"/>
                  <a:gd name="T2" fmla="*/ 2749 w 2882"/>
                  <a:gd name="T3" fmla="*/ 13 h 3468"/>
                  <a:gd name="T4" fmla="*/ 2809 w 2882"/>
                  <a:gd name="T5" fmla="*/ 48 h 3468"/>
                  <a:gd name="T6" fmla="*/ 2854 w 2882"/>
                  <a:gd name="T7" fmla="*/ 101 h 3468"/>
                  <a:gd name="T8" fmla="*/ 2879 w 2882"/>
                  <a:gd name="T9" fmla="*/ 167 h 3468"/>
                  <a:gd name="T10" fmla="*/ 2882 w 2882"/>
                  <a:gd name="T11" fmla="*/ 940 h 3468"/>
                  <a:gd name="T12" fmla="*/ 2873 w 2882"/>
                  <a:gd name="T13" fmla="*/ 974 h 3468"/>
                  <a:gd name="T14" fmla="*/ 2848 w 2882"/>
                  <a:gd name="T15" fmla="*/ 998 h 3468"/>
                  <a:gd name="T16" fmla="*/ 2814 w 2882"/>
                  <a:gd name="T17" fmla="*/ 1008 h 3468"/>
                  <a:gd name="T18" fmla="*/ 2780 w 2882"/>
                  <a:gd name="T19" fmla="*/ 998 h 3468"/>
                  <a:gd name="T20" fmla="*/ 2756 w 2882"/>
                  <a:gd name="T21" fmla="*/ 974 h 3468"/>
                  <a:gd name="T22" fmla="*/ 2746 w 2882"/>
                  <a:gd name="T23" fmla="*/ 940 h 3468"/>
                  <a:gd name="T24" fmla="*/ 2744 w 2882"/>
                  <a:gd name="T25" fmla="*/ 185 h 3468"/>
                  <a:gd name="T26" fmla="*/ 2726 w 2882"/>
                  <a:gd name="T27" fmla="*/ 156 h 3468"/>
                  <a:gd name="T28" fmla="*/ 2696 w 2882"/>
                  <a:gd name="T29" fmla="*/ 138 h 3468"/>
                  <a:gd name="T30" fmla="*/ 204 w 2882"/>
                  <a:gd name="T31" fmla="*/ 136 h 3468"/>
                  <a:gd name="T32" fmla="*/ 170 w 2882"/>
                  <a:gd name="T33" fmla="*/ 145 h 3468"/>
                  <a:gd name="T34" fmla="*/ 146 w 2882"/>
                  <a:gd name="T35" fmla="*/ 169 h 3468"/>
                  <a:gd name="T36" fmla="*/ 136 w 2882"/>
                  <a:gd name="T37" fmla="*/ 203 h 3468"/>
                  <a:gd name="T38" fmla="*/ 138 w 2882"/>
                  <a:gd name="T39" fmla="*/ 3283 h 3468"/>
                  <a:gd name="T40" fmla="*/ 156 w 2882"/>
                  <a:gd name="T41" fmla="*/ 3312 h 3468"/>
                  <a:gd name="T42" fmla="*/ 186 w 2882"/>
                  <a:gd name="T43" fmla="*/ 3330 h 3468"/>
                  <a:gd name="T44" fmla="*/ 2677 w 2882"/>
                  <a:gd name="T45" fmla="*/ 3332 h 3468"/>
                  <a:gd name="T46" fmla="*/ 2712 w 2882"/>
                  <a:gd name="T47" fmla="*/ 3323 h 3468"/>
                  <a:gd name="T48" fmla="*/ 2737 w 2882"/>
                  <a:gd name="T49" fmla="*/ 3299 h 3468"/>
                  <a:gd name="T50" fmla="*/ 2746 w 2882"/>
                  <a:gd name="T51" fmla="*/ 3265 h 3468"/>
                  <a:gd name="T52" fmla="*/ 2748 w 2882"/>
                  <a:gd name="T53" fmla="*/ 2748 h 3468"/>
                  <a:gd name="T54" fmla="*/ 2766 w 2882"/>
                  <a:gd name="T55" fmla="*/ 2718 h 3468"/>
                  <a:gd name="T56" fmla="*/ 2796 w 2882"/>
                  <a:gd name="T57" fmla="*/ 2701 h 3468"/>
                  <a:gd name="T58" fmla="*/ 2831 w 2882"/>
                  <a:gd name="T59" fmla="*/ 2701 h 3468"/>
                  <a:gd name="T60" fmla="*/ 2862 w 2882"/>
                  <a:gd name="T61" fmla="*/ 2718 h 3468"/>
                  <a:gd name="T62" fmla="*/ 2880 w 2882"/>
                  <a:gd name="T63" fmla="*/ 2748 h 3468"/>
                  <a:gd name="T64" fmla="*/ 2882 w 2882"/>
                  <a:gd name="T65" fmla="*/ 3265 h 3468"/>
                  <a:gd name="T66" fmla="*/ 2869 w 2882"/>
                  <a:gd name="T67" fmla="*/ 3336 h 3468"/>
                  <a:gd name="T68" fmla="*/ 2834 w 2882"/>
                  <a:gd name="T69" fmla="*/ 3395 h 3468"/>
                  <a:gd name="T70" fmla="*/ 2781 w 2882"/>
                  <a:gd name="T71" fmla="*/ 3441 h 3468"/>
                  <a:gd name="T72" fmla="*/ 2714 w 2882"/>
                  <a:gd name="T73" fmla="*/ 3465 h 3468"/>
                  <a:gd name="T74" fmla="*/ 204 w 2882"/>
                  <a:gd name="T75" fmla="*/ 3468 h 3468"/>
                  <a:gd name="T76" fmla="*/ 133 w 2882"/>
                  <a:gd name="T77" fmla="*/ 3455 h 3468"/>
                  <a:gd name="T78" fmla="*/ 73 w 2882"/>
                  <a:gd name="T79" fmla="*/ 3420 h 3468"/>
                  <a:gd name="T80" fmla="*/ 27 w 2882"/>
                  <a:gd name="T81" fmla="*/ 3367 h 3468"/>
                  <a:gd name="T82" fmla="*/ 3 w 2882"/>
                  <a:gd name="T83" fmla="*/ 3301 h 3468"/>
                  <a:gd name="T84" fmla="*/ 0 w 2882"/>
                  <a:gd name="T85" fmla="*/ 203 h 3468"/>
                  <a:gd name="T86" fmla="*/ 13 w 2882"/>
                  <a:gd name="T87" fmla="*/ 132 h 3468"/>
                  <a:gd name="T88" fmla="*/ 49 w 2882"/>
                  <a:gd name="T89" fmla="*/ 73 h 3468"/>
                  <a:gd name="T90" fmla="*/ 101 w 2882"/>
                  <a:gd name="T91" fmla="*/ 27 h 3468"/>
                  <a:gd name="T92" fmla="*/ 168 w 2882"/>
                  <a:gd name="T93" fmla="*/ 3 h 3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82" h="3468">
                    <a:moveTo>
                      <a:pt x="204" y="0"/>
                    </a:moveTo>
                    <a:lnTo>
                      <a:pt x="2677" y="0"/>
                    </a:lnTo>
                    <a:lnTo>
                      <a:pt x="2714" y="3"/>
                    </a:lnTo>
                    <a:lnTo>
                      <a:pt x="2749" y="13"/>
                    </a:lnTo>
                    <a:lnTo>
                      <a:pt x="2781" y="27"/>
                    </a:lnTo>
                    <a:lnTo>
                      <a:pt x="2809" y="48"/>
                    </a:lnTo>
                    <a:lnTo>
                      <a:pt x="2834" y="73"/>
                    </a:lnTo>
                    <a:lnTo>
                      <a:pt x="2854" y="101"/>
                    </a:lnTo>
                    <a:lnTo>
                      <a:pt x="2869" y="132"/>
                    </a:lnTo>
                    <a:lnTo>
                      <a:pt x="2879" y="167"/>
                    </a:lnTo>
                    <a:lnTo>
                      <a:pt x="2882" y="203"/>
                    </a:lnTo>
                    <a:lnTo>
                      <a:pt x="2882" y="940"/>
                    </a:lnTo>
                    <a:lnTo>
                      <a:pt x="2880" y="957"/>
                    </a:lnTo>
                    <a:lnTo>
                      <a:pt x="2873" y="974"/>
                    </a:lnTo>
                    <a:lnTo>
                      <a:pt x="2862" y="988"/>
                    </a:lnTo>
                    <a:lnTo>
                      <a:pt x="2848" y="998"/>
                    </a:lnTo>
                    <a:lnTo>
                      <a:pt x="2831" y="1005"/>
                    </a:lnTo>
                    <a:lnTo>
                      <a:pt x="2814" y="1008"/>
                    </a:lnTo>
                    <a:lnTo>
                      <a:pt x="2796" y="1005"/>
                    </a:lnTo>
                    <a:lnTo>
                      <a:pt x="2780" y="998"/>
                    </a:lnTo>
                    <a:lnTo>
                      <a:pt x="2766" y="988"/>
                    </a:lnTo>
                    <a:lnTo>
                      <a:pt x="2756" y="974"/>
                    </a:lnTo>
                    <a:lnTo>
                      <a:pt x="2748" y="957"/>
                    </a:lnTo>
                    <a:lnTo>
                      <a:pt x="2746" y="940"/>
                    </a:lnTo>
                    <a:lnTo>
                      <a:pt x="2746" y="203"/>
                    </a:lnTo>
                    <a:lnTo>
                      <a:pt x="2744" y="185"/>
                    </a:lnTo>
                    <a:lnTo>
                      <a:pt x="2737" y="169"/>
                    </a:lnTo>
                    <a:lnTo>
                      <a:pt x="2726" y="156"/>
                    </a:lnTo>
                    <a:lnTo>
                      <a:pt x="2712" y="145"/>
                    </a:lnTo>
                    <a:lnTo>
                      <a:pt x="2696" y="138"/>
                    </a:lnTo>
                    <a:lnTo>
                      <a:pt x="2677" y="136"/>
                    </a:lnTo>
                    <a:lnTo>
                      <a:pt x="204" y="136"/>
                    </a:lnTo>
                    <a:lnTo>
                      <a:pt x="186" y="138"/>
                    </a:lnTo>
                    <a:lnTo>
                      <a:pt x="170" y="145"/>
                    </a:lnTo>
                    <a:lnTo>
                      <a:pt x="156" y="156"/>
                    </a:lnTo>
                    <a:lnTo>
                      <a:pt x="146" y="169"/>
                    </a:lnTo>
                    <a:lnTo>
                      <a:pt x="138" y="185"/>
                    </a:lnTo>
                    <a:lnTo>
                      <a:pt x="136" y="203"/>
                    </a:lnTo>
                    <a:lnTo>
                      <a:pt x="136" y="3265"/>
                    </a:lnTo>
                    <a:lnTo>
                      <a:pt x="138" y="3283"/>
                    </a:lnTo>
                    <a:lnTo>
                      <a:pt x="146" y="3299"/>
                    </a:lnTo>
                    <a:lnTo>
                      <a:pt x="156" y="3312"/>
                    </a:lnTo>
                    <a:lnTo>
                      <a:pt x="170" y="3323"/>
                    </a:lnTo>
                    <a:lnTo>
                      <a:pt x="186" y="3330"/>
                    </a:lnTo>
                    <a:lnTo>
                      <a:pt x="204" y="3332"/>
                    </a:lnTo>
                    <a:lnTo>
                      <a:pt x="2677" y="3332"/>
                    </a:lnTo>
                    <a:lnTo>
                      <a:pt x="2696" y="3330"/>
                    </a:lnTo>
                    <a:lnTo>
                      <a:pt x="2712" y="3323"/>
                    </a:lnTo>
                    <a:lnTo>
                      <a:pt x="2726" y="3312"/>
                    </a:lnTo>
                    <a:lnTo>
                      <a:pt x="2737" y="3299"/>
                    </a:lnTo>
                    <a:lnTo>
                      <a:pt x="2744" y="3283"/>
                    </a:lnTo>
                    <a:lnTo>
                      <a:pt x="2746" y="3265"/>
                    </a:lnTo>
                    <a:lnTo>
                      <a:pt x="2746" y="2766"/>
                    </a:lnTo>
                    <a:lnTo>
                      <a:pt x="2748" y="2748"/>
                    </a:lnTo>
                    <a:lnTo>
                      <a:pt x="2756" y="2731"/>
                    </a:lnTo>
                    <a:lnTo>
                      <a:pt x="2766" y="2718"/>
                    </a:lnTo>
                    <a:lnTo>
                      <a:pt x="2780" y="2707"/>
                    </a:lnTo>
                    <a:lnTo>
                      <a:pt x="2796" y="2701"/>
                    </a:lnTo>
                    <a:lnTo>
                      <a:pt x="2814" y="2698"/>
                    </a:lnTo>
                    <a:lnTo>
                      <a:pt x="2831" y="2701"/>
                    </a:lnTo>
                    <a:lnTo>
                      <a:pt x="2848" y="2707"/>
                    </a:lnTo>
                    <a:lnTo>
                      <a:pt x="2862" y="2718"/>
                    </a:lnTo>
                    <a:lnTo>
                      <a:pt x="2873" y="2731"/>
                    </a:lnTo>
                    <a:lnTo>
                      <a:pt x="2880" y="2748"/>
                    </a:lnTo>
                    <a:lnTo>
                      <a:pt x="2882" y="2766"/>
                    </a:lnTo>
                    <a:lnTo>
                      <a:pt x="2882" y="3265"/>
                    </a:lnTo>
                    <a:lnTo>
                      <a:pt x="2879" y="3301"/>
                    </a:lnTo>
                    <a:lnTo>
                      <a:pt x="2869" y="3336"/>
                    </a:lnTo>
                    <a:lnTo>
                      <a:pt x="2854" y="3367"/>
                    </a:lnTo>
                    <a:lnTo>
                      <a:pt x="2834" y="3395"/>
                    </a:lnTo>
                    <a:lnTo>
                      <a:pt x="2809" y="3420"/>
                    </a:lnTo>
                    <a:lnTo>
                      <a:pt x="2781" y="3441"/>
                    </a:lnTo>
                    <a:lnTo>
                      <a:pt x="2749" y="3455"/>
                    </a:lnTo>
                    <a:lnTo>
                      <a:pt x="2714" y="3465"/>
                    </a:lnTo>
                    <a:lnTo>
                      <a:pt x="2677" y="3468"/>
                    </a:lnTo>
                    <a:lnTo>
                      <a:pt x="204" y="3468"/>
                    </a:lnTo>
                    <a:lnTo>
                      <a:pt x="168" y="3465"/>
                    </a:lnTo>
                    <a:lnTo>
                      <a:pt x="133" y="3455"/>
                    </a:lnTo>
                    <a:lnTo>
                      <a:pt x="101" y="3441"/>
                    </a:lnTo>
                    <a:lnTo>
                      <a:pt x="73" y="3420"/>
                    </a:lnTo>
                    <a:lnTo>
                      <a:pt x="49" y="3395"/>
                    </a:lnTo>
                    <a:lnTo>
                      <a:pt x="27" y="3367"/>
                    </a:lnTo>
                    <a:lnTo>
                      <a:pt x="13" y="3336"/>
                    </a:lnTo>
                    <a:lnTo>
                      <a:pt x="3" y="3301"/>
                    </a:lnTo>
                    <a:lnTo>
                      <a:pt x="0" y="3265"/>
                    </a:lnTo>
                    <a:lnTo>
                      <a:pt x="0" y="203"/>
                    </a:lnTo>
                    <a:lnTo>
                      <a:pt x="3" y="167"/>
                    </a:lnTo>
                    <a:lnTo>
                      <a:pt x="13" y="132"/>
                    </a:lnTo>
                    <a:lnTo>
                      <a:pt x="27" y="101"/>
                    </a:lnTo>
                    <a:lnTo>
                      <a:pt x="49" y="73"/>
                    </a:lnTo>
                    <a:lnTo>
                      <a:pt x="73" y="48"/>
                    </a:lnTo>
                    <a:lnTo>
                      <a:pt x="101" y="27"/>
                    </a:lnTo>
                    <a:lnTo>
                      <a:pt x="133" y="13"/>
                    </a:lnTo>
                    <a:lnTo>
                      <a:pt x="168" y="3"/>
                    </a:lnTo>
                    <a:lnTo>
                      <a:pt x="2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0">
                <a:extLst>
                  <a:ext uri="{FF2B5EF4-FFF2-40B4-BE49-F238E27FC236}">
                    <a16:creationId xmlns:a16="http://schemas.microsoft.com/office/drawing/2014/main" id="{2309617C-AB40-4F24-B3A1-3156ACB8A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1863" y="2889250"/>
                <a:ext cx="165100" cy="165100"/>
              </a:xfrm>
              <a:custGeom>
                <a:avLst/>
                <a:gdLst>
                  <a:gd name="T0" fmla="*/ 507 w 1251"/>
                  <a:gd name="T1" fmla="*/ 860 h 1246"/>
                  <a:gd name="T2" fmla="*/ 378 w 1251"/>
                  <a:gd name="T3" fmla="*/ 947 h 1246"/>
                  <a:gd name="T4" fmla="*/ 419 w 1251"/>
                  <a:gd name="T5" fmla="*/ 1064 h 1246"/>
                  <a:gd name="T6" fmla="*/ 626 w 1251"/>
                  <a:gd name="T7" fmla="*/ 1111 h 1246"/>
                  <a:gd name="T8" fmla="*/ 833 w 1251"/>
                  <a:gd name="T9" fmla="*/ 1064 h 1246"/>
                  <a:gd name="T10" fmla="*/ 874 w 1251"/>
                  <a:gd name="T11" fmla="*/ 947 h 1246"/>
                  <a:gd name="T12" fmla="*/ 745 w 1251"/>
                  <a:gd name="T13" fmla="*/ 860 h 1246"/>
                  <a:gd name="T14" fmla="*/ 626 w 1251"/>
                  <a:gd name="T15" fmla="*/ 443 h 1246"/>
                  <a:gd name="T16" fmla="*/ 541 w 1251"/>
                  <a:gd name="T17" fmla="*/ 484 h 1246"/>
                  <a:gd name="T18" fmla="*/ 517 w 1251"/>
                  <a:gd name="T19" fmla="*/ 596 h 1246"/>
                  <a:gd name="T20" fmla="*/ 558 w 1251"/>
                  <a:gd name="T21" fmla="*/ 681 h 1246"/>
                  <a:gd name="T22" fmla="*/ 651 w 1251"/>
                  <a:gd name="T23" fmla="*/ 702 h 1246"/>
                  <a:gd name="T24" fmla="*/ 724 w 1251"/>
                  <a:gd name="T25" fmla="*/ 644 h 1246"/>
                  <a:gd name="T26" fmla="*/ 732 w 1251"/>
                  <a:gd name="T27" fmla="*/ 527 h 1246"/>
                  <a:gd name="T28" fmla="*/ 674 w 1251"/>
                  <a:gd name="T29" fmla="*/ 455 h 1246"/>
                  <a:gd name="T30" fmla="*/ 569 w 1251"/>
                  <a:gd name="T31" fmla="*/ 138 h 1246"/>
                  <a:gd name="T32" fmla="*/ 364 w 1251"/>
                  <a:gd name="T33" fmla="*/ 211 h 1246"/>
                  <a:gd name="T34" fmla="*/ 213 w 1251"/>
                  <a:gd name="T35" fmla="*/ 361 h 1246"/>
                  <a:gd name="T36" fmla="*/ 139 w 1251"/>
                  <a:gd name="T37" fmla="*/ 566 h 1246"/>
                  <a:gd name="T38" fmla="*/ 162 w 1251"/>
                  <a:gd name="T39" fmla="*/ 777 h 1246"/>
                  <a:gd name="T40" fmla="*/ 259 w 1251"/>
                  <a:gd name="T41" fmla="*/ 876 h 1246"/>
                  <a:gd name="T42" fmla="*/ 394 w 1251"/>
                  <a:gd name="T43" fmla="*/ 765 h 1246"/>
                  <a:gd name="T44" fmla="*/ 390 w 1251"/>
                  <a:gd name="T45" fmla="*/ 661 h 1246"/>
                  <a:gd name="T46" fmla="*/ 384 w 1251"/>
                  <a:gd name="T47" fmla="*/ 513 h 1246"/>
                  <a:gd name="T48" fmla="*/ 453 w 1251"/>
                  <a:gd name="T49" fmla="*/ 379 h 1246"/>
                  <a:gd name="T50" fmla="*/ 586 w 1251"/>
                  <a:gd name="T51" fmla="*/ 311 h 1246"/>
                  <a:gd name="T52" fmla="*/ 738 w 1251"/>
                  <a:gd name="T53" fmla="*/ 335 h 1246"/>
                  <a:gd name="T54" fmla="*/ 844 w 1251"/>
                  <a:gd name="T55" fmla="*/ 440 h 1246"/>
                  <a:gd name="T56" fmla="*/ 870 w 1251"/>
                  <a:gd name="T57" fmla="*/ 596 h 1246"/>
                  <a:gd name="T58" fmla="*/ 837 w 1251"/>
                  <a:gd name="T59" fmla="*/ 719 h 1246"/>
                  <a:gd name="T60" fmla="*/ 931 w 1251"/>
                  <a:gd name="T61" fmla="*/ 814 h 1246"/>
                  <a:gd name="T62" fmla="*/ 1047 w 1251"/>
                  <a:gd name="T63" fmla="*/ 870 h 1246"/>
                  <a:gd name="T64" fmla="*/ 1113 w 1251"/>
                  <a:gd name="T65" fmla="*/ 677 h 1246"/>
                  <a:gd name="T66" fmla="*/ 1086 w 1251"/>
                  <a:gd name="T67" fmla="*/ 459 h 1246"/>
                  <a:gd name="T68" fmla="*/ 971 w 1251"/>
                  <a:gd name="T69" fmla="*/ 278 h 1246"/>
                  <a:gd name="T70" fmla="*/ 791 w 1251"/>
                  <a:gd name="T71" fmla="*/ 164 h 1246"/>
                  <a:gd name="T72" fmla="*/ 626 w 1251"/>
                  <a:gd name="T73" fmla="*/ 0 h 1246"/>
                  <a:gd name="T74" fmla="*/ 869 w 1251"/>
                  <a:gd name="T75" fmla="*/ 49 h 1246"/>
                  <a:gd name="T76" fmla="*/ 1068 w 1251"/>
                  <a:gd name="T77" fmla="*/ 183 h 1246"/>
                  <a:gd name="T78" fmla="*/ 1202 w 1251"/>
                  <a:gd name="T79" fmla="*/ 380 h 1246"/>
                  <a:gd name="T80" fmla="*/ 1251 w 1251"/>
                  <a:gd name="T81" fmla="*/ 623 h 1246"/>
                  <a:gd name="T82" fmla="*/ 1209 w 1251"/>
                  <a:gd name="T83" fmla="*/ 848 h 1246"/>
                  <a:gd name="T84" fmla="*/ 1094 w 1251"/>
                  <a:gd name="T85" fmla="*/ 1036 h 1246"/>
                  <a:gd name="T86" fmla="*/ 1004 w 1251"/>
                  <a:gd name="T87" fmla="*/ 1119 h 1246"/>
                  <a:gd name="T88" fmla="*/ 802 w 1251"/>
                  <a:gd name="T89" fmla="*/ 1221 h 1246"/>
                  <a:gd name="T90" fmla="*/ 565 w 1251"/>
                  <a:gd name="T91" fmla="*/ 1243 h 1246"/>
                  <a:gd name="T92" fmla="*/ 344 w 1251"/>
                  <a:gd name="T93" fmla="*/ 1179 h 1246"/>
                  <a:gd name="T94" fmla="*/ 201 w 1251"/>
                  <a:gd name="T95" fmla="*/ 1079 h 1246"/>
                  <a:gd name="T96" fmla="*/ 92 w 1251"/>
                  <a:gd name="T97" fmla="*/ 948 h 1246"/>
                  <a:gd name="T98" fmla="*/ 12 w 1251"/>
                  <a:gd name="T99" fmla="*/ 739 h 1246"/>
                  <a:gd name="T100" fmla="*/ 14 w 1251"/>
                  <a:gd name="T101" fmla="*/ 498 h 1246"/>
                  <a:gd name="T102" fmla="*/ 108 w 1251"/>
                  <a:gd name="T103" fmla="*/ 275 h 1246"/>
                  <a:gd name="T104" fmla="*/ 276 w 1251"/>
                  <a:gd name="T105" fmla="*/ 106 h 1246"/>
                  <a:gd name="T106" fmla="*/ 500 w 1251"/>
                  <a:gd name="T107" fmla="*/ 12 h 1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51" h="1246">
                    <a:moveTo>
                      <a:pt x="626" y="839"/>
                    </a:moveTo>
                    <a:lnTo>
                      <a:pt x="585" y="843"/>
                    </a:lnTo>
                    <a:lnTo>
                      <a:pt x="545" y="849"/>
                    </a:lnTo>
                    <a:lnTo>
                      <a:pt x="507" y="860"/>
                    </a:lnTo>
                    <a:lnTo>
                      <a:pt x="472" y="876"/>
                    </a:lnTo>
                    <a:lnTo>
                      <a:pt x="437" y="896"/>
                    </a:lnTo>
                    <a:lnTo>
                      <a:pt x="406" y="920"/>
                    </a:lnTo>
                    <a:lnTo>
                      <a:pt x="378" y="947"/>
                    </a:lnTo>
                    <a:lnTo>
                      <a:pt x="352" y="977"/>
                    </a:lnTo>
                    <a:lnTo>
                      <a:pt x="330" y="1012"/>
                    </a:lnTo>
                    <a:lnTo>
                      <a:pt x="373" y="1040"/>
                    </a:lnTo>
                    <a:lnTo>
                      <a:pt x="419" y="1064"/>
                    </a:lnTo>
                    <a:lnTo>
                      <a:pt x="467" y="1084"/>
                    </a:lnTo>
                    <a:lnTo>
                      <a:pt x="518" y="1099"/>
                    </a:lnTo>
                    <a:lnTo>
                      <a:pt x="572" y="1107"/>
                    </a:lnTo>
                    <a:lnTo>
                      <a:pt x="626" y="1111"/>
                    </a:lnTo>
                    <a:lnTo>
                      <a:pt x="680" y="1107"/>
                    </a:lnTo>
                    <a:lnTo>
                      <a:pt x="734" y="1099"/>
                    </a:lnTo>
                    <a:lnTo>
                      <a:pt x="785" y="1084"/>
                    </a:lnTo>
                    <a:lnTo>
                      <a:pt x="833" y="1064"/>
                    </a:lnTo>
                    <a:lnTo>
                      <a:pt x="879" y="1040"/>
                    </a:lnTo>
                    <a:lnTo>
                      <a:pt x="922" y="1012"/>
                    </a:lnTo>
                    <a:lnTo>
                      <a:pt x="900" y="977"/>
                    </a:lnTo>
                    <a:lnTo>
                      <a:pt x="874" y="947"/>
                    </a:lnTo>
                    <a:lnTo>
                      <a:pt x="846" y="920"/>
                    </a:lnTo>
                    <a:lnTo>
                      <a:pt x="814" y="896"/>
                    </a:lnTo>
                    <a:lnTo>
                      <a:pt x="781" y="876"/>
                    </a:lnTo>
                    <a:lnTo>
                      <a:pt x="745" y="860"/>
                    </a:lnTo>
                    <a:lnTo>
                      <a:pt x="707" y="849"/>
                    </a:lnTo>
                    <a:lnTo>
                      <a:pt x="667" y="843"/>
                    </a:lnTo>
                    <a:lnTo>
                      <a:pt x="626" y="839"/>
                    </a:lnTo>
                    <a:close/>
                    <a:moveTo>
                      <a:pt x="626" y="443"/>
                    </a:moveTo>
                    <a:lnTo>
                      <a:pt x="601" y="446"/>
                    </a:lnTo>
                    <a:lnTo>
                      <a:pt x="578" y="455"/>
                    </a:lnTo>
                    <a:lnTo>
                      <a:pt x="558" y="467"/>
                    </a:lnTo>
                    <a:lnTo>
                      <a:pt x="541" y="484"/>
                    </a:lnTo>
                    <a:lnTo>
                      <a:pt x="528" y="504"/>
                    </a:lnTo>
                    <a:lnTo>
                      <a:pt x="520" y="527"/>
                    </a:lnTo>
                    <a:lnTo>
                      <a:pt x="517" y="551"/>
                    </a:lnTo>
                    <a:lnTo>
                      <a:pt x="517" y="596"/>
                    </a:lnTo>
                    <a:lnTo>
                      <a:pt x="520" y="621"/>
                    </a:lnTo>
                    <a:lnTo>
                      <a:pt x="528" y="644"/>
                    </a:lnTo>
                    <a:lnTo>
                      <a:pt x="541" y="664"/>
                    </a:lnTo>
                    <a:lnTo>
                      <a:pt x="558" y="681"/>
                    </a:lnTo>
                    <a:lnTo>
                      <a:pt x="578" y="693"/>
                    </a:lnTo>
                    <a:lnTo>
                      <a:pt x="601" y="702"/>
                    </a:lnTo>
                    <a:lnTo>
                      <a:pt x="626" y="704"/>
                    </a:lnTo>
                    <a:lnTo>
                      <a:pt x="651" y="702"/>
                    </a:lnTo>
                    <a:lnTo>
                      <a:pt x="674" y="693"/>
                    </a:lnTo>
                    <a:lnTo>
                      <a:pt x="694" y="681"/>
                    </a:lnTo>
                    <a:lnTo>
                      <a:pt x="711" y="664"/>
                    </a:lnTo>
                    <a:lnTo>
                      <a:pt x="724" y="644"/>
                    </a:lnTo>
                    <a:lnTo>
                      <a:pt x="732" y="621"/>
                    </a:lnTo>
                    <a:lnTo>
                      <a:pt x="735" y="596"/>
                    </a:lnTo>
                    <a:lnTo>
                      <a:pt x="735" y="551"/>
                    </a:lnTo>
                    <a:lnTo>
                      <a:pt x="732" y="527"/>
                    </a:lnTo>
                    <a:lnTo>
                      <a:pt x="724" y="504"/>
                    </a:lnTo>
                    <a:lnTo>
                      <a:pt x="711" y="484"/>
                    </a:lnTo>
                    <a:lnTo>
                      <a:pt x="694" y="467"/>
                    </a:lnTo>
                    <a:lnTo>
                      <a:pt x="674" y="455"/>
                    </a:lnTo>
                    <a:lnTo>
                      <a:pt x="651" y="446"/>
                    </a:lnTo>
                    <a:lnTo>
                      <a:pt x="626" y="443"/>
                    </a:lnTo>
                    <a:close/>
                    <a:moveTo>
                      <a:pt x="626" y="135"/>
                    </a:moveTo>
                    <a:lnTo>
                      <a:pt x="569" y="138"/>
                    </a:lnTo>
                    <a:lnTo>
                      <a:pt x="514" y="148"/>
                    </a:lnTo>
                    <a:lnTo>
                      <a:pt x="461" y="164"/>
                    </a:lnTo>
                    <a:lnTo>
                      <a:pt x="411" y="185"/>
                    </a:lnTo>
                    <a:lnTo>
                      <a:pt x="364" y="211"/>
                    </a:lnTo>
                    <a:lnTo>
                      <a:pt x="320" y="242"/>
                    </a:lnTo>
                    <a:lnTo>
                      <a:pt x="280" y="278"/>
                    </a:lnTo>
                    <a:lnTo>
                      <a:pt x="244" y="318"/>
                    </a:lnTo>
                    <a:lnTo>
                      <a:pt x="213" y="361"/>
                    </a:lnTo>
                    <a:lnTo>
                      <a:pt x="187" y="409"/>
                    </a:lnTo>
                    <a:lnTo>
                      <a:pt x="165" y="459"/>
                    </a:lnTo>
                    <a:lnTo>
                      <a:pt x="150" y="512"/>
                    </a:lnTo>
                    <a:lnTo>
                      <a:pt x="139" y="566"/>
                    </a:lnTo>
                    <a:lnTo>
                      <a:pt x="136" y="623"/>
                    </a:lnTo>
                    <a:lnTo>
                      <a:pt x="139" y="677"/>
                    </a:lnTo>
                    <a:lnTo>
                      <a:pt x="148" y="728"/>
                    </a:lnTo>
                    <a:lnTo>
                      <a:pt x="162" y="777"/>
                    </a:lnTo>
                    <a:lnTo>
                      <a:pt x="180" y="825"/>
                    </a:lnTo>
                    <a:lnTo>
                      <a:pt x="204" y="870"/>
                    </a:lnTo>
                    <a:lnTo>
                      <a:pt x="232" y="912"/>
                    </a:lnTo>
                    <a:lnTo>
                      <a:pt x="259" y="876"/>
                    </a:lnTo>
                    <a:lnTo>
                      <a:pt x="288" y="844"/>
                    </a:lnTo>
                    <a:lnTo>
                      <a:pt x="321" y="814"/>
                    </a:lnTo>
                    <a:lnTo>
                      <a:pt x="356" y="788"/>
                    </a:lnTo>
                    <a:lnTo>
                      <a:pt x="394" y="765"/>
                    </a:lnTo>
                    <a:lnTo>
                      <a:pt x="433" y="745"/>
                    </a:lnTo>
                    <a:lnTo>
                      <a:pt x="415" y="719"/>
                    </a:lnTo>
                    <a:lnTo>
                      <a:pt x="401" y="690"/>
                    </a:lnTo>
                    <a:lnTo>
                      <a:pt x="390" y="661"/>
                    </a:lnTo>
                    <a:lnTo>
                      <a:pt x="384" y="629"/>
                    </a:lnTo>
                    <a:lnTo>
                      <a:pt x="381" y="596"/>
                    </a:lnTo>
                    <a:lnTo>
                      <a:pt x="381" y="551"/>
                    </a:lnTo>
                    <a:lnTo>
                      <a:pt x="384" y="513"/>
                    </a:lnTo>
                    <a:lnTo>
                      <a:pt x="394" y="475"/>
                    </a:lnTo>
                    <a:lnTo>
                      <a:pt x="408" y="440"/>
                    </a:lnTo>
                    <a:lnTo>
                      <a:pt x="428" y="407"/>
                    </a:lnTo>
                    <a:lnTo>
                      <a:pt x="453" y="379"/>
                    </a:lnTo>
                    <a:lnTo>
                      <a:pt x="481" y="355"/>
                    </a:lnTo>
                    <a:lnTo>
                      <a:pt x="514" y="335"/>
                    </a:lnTo>
                    <a:lnTo>
                      <a:pt x="549" y="320"/>
                    </a:lnTo>
                    <a:lnTo>
                      <a:pt x="586" y="311"/>
                    </a:lnTo>
                    <a:lnTo>
                      <a:pt x="626" y="308"/>
                    </a:lnTo>
                    <a:lnTo>
                      <a:pt x="666" y="311"/>
                    </a:lnTo>
                    <a:lnTo>
                      <a:pt x="704" y="320"/>
                    </a:lnTo>
                    <a:lnTo>
                      <a:pt x="738" y="335"/>
                    </a:lnTo>
                    <a:lnTo>
                      <a:pt x="770" y="355"/>
                    </a:lnTo>
                    <a:lnTo>
                      <a:pt x="798" y="379"/>
                    </a:lnTo>
                    <a:lnTo>
                      <a:pt x="824" y="407"/>
                    </a:lnTo>
                    <a:lnTo>
                      <a:pt x="844" y="440"/>
                    </a:lnTo>
                    <a:lnTo>
                      <a:pt x="859" y="475"/>
                    </a:lnTo>
                    <a:lnTo>
                      <a:pt x="867" y="513"/>
                    </a:lnTo>
                    <a:lnTo>
                      <a:pt x="870" y="551"/>
                    </a:lnTo>
                    <a:lnTo>
                      <a:pt x="870" y="596"/>
                    </a:lnTo>
                    <a:lnTo>
                      <a:pt x="868" y="629"/>
                    </a:lnTo>
                    <a:lnTo>
                      <a:pt x="862" y="661"/>
                    </a:lnTo>
                    <a:lnTo>
                      <a:pt x="851" y="690"/>
                    </a:lnTo>
                    <a:lnTo>
                      <a:pt x="837" y="719"/>
                    </a:lnTo>
                    <a:lnTo>
                      <a:pt x="820" y="745"/>
                    </a:lnTo>
                    <a:lnTo>
                      <a:pt x="859" y="765"/>
                    </a:lnTo>
                    <a:lnTo>
                      <a:pt x="897" y="788"/>
                    </a:lnTo>
                    <a:lnTo>
                      <a:pt x="931" y="814"/>
                    </a:lnTo>
                    <a:lnTo>
                      <a:pt x="963" y="844"/>
                    </a:lnTo>
                    <a:lnTo>
                      <a:pt x="994" y="876"/>
                    </a:lnTo>
                    <a:lnTo>
                      <a:pt x="1020" y="912"/>
                    </a:lnTo>
                    <a:lnTo>
                      <a:pt x="1047" y="870"/>
                    </a:lnTo>
                    <a:lnTo>
                      <a:pt x="1072" y="825"/>
                    </a:lnTo>
                    <a:lnTo>
                      <a:pt x="1090" y="777"/>
                    </a:lnTo>
                    <a:lnTo>
                      <a:pt x="1104" y="728"/>
                    </a:lnTo>
                    <a:lnTo>
                      <a:pt x="1113" y="677"/>
                    </a:lnTo>
                    <a:lnTo>
                      <a:pt x="1115" y="623"/>
                    </a:lnTo>
                    <a:lnTo>
                      <a:pt x="1112" y="566"/>
                    </a:lnTo>
                    <a:lnTo>
                      <a:pt x="1102" y="512"/>
                    </a:lnTo>
                    <a:lnTo>
                      <a:pt x="1086" y="459"/>
                    </a:lnTo>
                    <a:lnTo>
                      <a:pt x="1065" y="409"/>
                    </a:lnTo>
                    <a:lnTo>
                      <a:pt x="1039" y="361"/>
                    </a:lnTo>
                    <a:lnTo>
                      <a:pt x="1007" y="318"/>
                    </a:lnTo>
                    <a:lnTo>
                      <a:pt x="971" y="278"/>
                    </a:lnTo>
                    <a:lnTo>
                      <a:pt x="931" y="242"/>
                    </a:lnTo>
                    <a:lnTo>
                      <a:pt x="888" y="211"/>
                    </a:lnTo>
                    <a:lnTo>
                      <a:pt x="841" y="185"/>
                    </a:lnTo>
                    <a:lnTo>
                      <a:pt x="791" y="164"/>
                    </a:lnTo>
                    <a:lnTo>
                      <a:pt x="738" y="148"/>
                    </a:lnTo>
                    <a:lnTo>
                      <a:pt x="682" y="138"/>
                    </a:lnTo>
                    <a:lnTo>
                      <a:pt x="626" y="135"/>
                    </a:lnTo>
                    <a:close/>
                    <a:moveTo>
                      <a:pt x="626" y="0"/>
                    </a:moveTo>
                    <a:lnTo>
                      <a:pt x="690" y="3"/>
                    </a:lnTo>
                    <a:lnTo>
                      <a:pt x="752" y="12"/>
                    </a:lnTo>
                    <a:lnTo>
                      <a:pt x="812" y="28"/>
                    </a:lnTo>
                    <a:lnTo>
                      <a:pt x="869" y="49"/>
                    </a:lnTo>
                    <a:lnTo>
                      <a:pt x="924" y="75"/>
                    </a:lnTo>
                    <a:lnTo>
                      <a:pt x="976" y="106"/>
                    </a:lnTo>
                    <a:lnTo>
                      <a:pt x="1023" y="143"/>
                    </a:lnTo>
                    <a:lnTo>
                      <a:pt x="1068" y="183"/>
                    </a:lnTo>
                    <a:lnTo>
                      <a:pt x="1108" y="227"/>
                    </a:lnTo>
                    <a:lnTo>
                      <a:pt x="1144" y="275"/>
                    </a:lnTo>
                    <a:lnTo>
                      <a:pt x="1176" y="327"/>
                    </a:lnTo>
                    <a:lnTo>
                      <a:pt x="1202" y="380"/>
                    </a:lnTo>
                    <a:lnTo>
                      <a:pt x="1223" y="438"/>
                    </a:lnTo>
                    <a:lnTo>
                      <a:pt x="1238" y="498"/>
                    </a:lnTo>
                    <a:lnTo>
                      <a:pt x="1248" y="559"/>
                    </a:lnTo>
                    <a:lnTo>
                      <a:pt x="1251" y="623"/>
                    </a:lnTo>
                    <a:lnTo>
                      <a:pt x="1249" y="682"/>
                    </a:lnTo>
                    <a:lnTo>
                      <a:pt x="1240" y="739"/>
                    </a:lnTo>
                    <a:lnTo>
                      <a:pt x="1228" y="794"/>
                    </a:lnTo>
                    <a:lnTo>
                      <a:pt x="1209" y="848"/>
                    </a:lnTo>
                    <a:lnTo>
                      <a:pt x="1187" y="899"/>
                    </a:lnTo>
                    <a:lnTo>
                      <a:pt x="1159" y="948"/>
                    </a:lnTo>
                    <a:lnTo>
                      <a:pt x="1129" y="994"/>
                    </a:lnTo>
                    <a:lnTo>
                      <a:pt x="1094" y="1036"/>
                    </a:lnTo>
                    <a:lnTo>
                      <a:pt x="1055" y="1076"/>
                    </a:lnTo>
                    <a:lnTo>
                      <a:pt x="1052" y="1079"/>
                    </a:lnTo>
                    <a:lnTo>
                      <a:pt x="1047" y="1082"/>
                    </a:lnTo>
                    <a:lnTo>
                      <a:pt x="1004" y="1119"/>
                    </a:lnTo>
                    <a:lnTo>
                      <a:pt x="958" y="1150"/>
                    </a:lnTo>
                    <a:lnTo>
                      <a:pt x="908" y="1179"/>
                    </a:lnTo>
                    <a:lnTo>
                      <a:pt x="856" y="1202"/>
                    </a:lnTo>
                    <a:lnTo>
                      <a:pt x="802" y="1221"/>
                    </a:lnTo>
                    <a:lnTo>
                      <a:pt x="745" y="1235"/>
                    </a:lnTo>
                    <a:lnTo>
                      <a:pt x="686" y="1243"/>
                    </a:lnTo>
                    <a:lnTo>
                      <a:pt x="626" y="1246"/>
                    </a:lnTo>
                    <a:lnTo>
                      <a:pt x="565" y="1243"/>
                    </a:lnTo>
                    <a:lnTo>
                      <a:pt x="507" y="1235"/>
                    </a:lnTo>
                    <a:lnTo>
                      <a:pt x="450" y="1221"/>
                    </a:lnTo>
                    <a:lnTo>
                      <a:pt x="396" y="1202"/>
                    </a:lnTo>
                    <a:lnTo>
                      <a:pt x="344" y="1179"/>
                    </a:lnTo>
                    <a:lnTo>
                      <a:pt x="294" y="1150"/>
                    </a:lnTo>
                    <a:lnTo>
                      <a:pt x="248" y="1119"/>
                    </a:lnTo>
                    <a:lnTo>
                      <a:pt x="205" y="1082"/>
                    </a:lnTo>
                    <a:lnTo>
                      <a:pt x="201" y="1079"/>
                    </a:lnTo>
                    <a:lnTo>
                      <a:pt x="197" y="1076"/>
                    </a:lnTo>
                    <a:lnTo>
                      <a:pt x="158" y="1036"/>
                    </a:lnTo>
                    <a:lnTo>
                      <a:pt x="124" y="994"/>
                    </a:lnTo>
                    <a:lnTo>
                      <a:pt x="92" y="948"/>
                    </a:lnTo>
                    <a:lnTo>
                      <a:pt x="66" y="899"/>
                    </a:lnTo>
                    <a:lnTo>
                      <a:pt x="42" y="848"/>
                    </a:lnTo>
                    <a:lnTo>
                      <a:pt x="24" y="794"/>
                    </a:lnTo>
                    <a:lnTo>
                      <a:pt x="12" y="739"/>
                    </a:lnTo>
                    <a:lnTo>
                      <a:pt x="3" y="682"/>
                    </a:lnTo>
                    <a:lnTo>
                      <a:pt x="0" y="623"/>
                    </a:lnTo>
                    <a:lnTo>
                      <a:pt x="4" y="559"/>
                    </a:lnTo>
                    <a:lnTo>
                      <a:pt x="14" y="498"/>
                    </a:lnTo>
                    <a:lnTo>
                      <a:pt x="29" y="438"/>
                    </a:lnTo>
                    <a:lnTo>
                      <a:pt x="50" y="380"/>
                    </a:lnTo>
                    <a:lnTo>
                      <a:pt x="76" y="327"/>
                    </a:lnTo>
                    <a:lnTo>
                      <a:pt x="108" y="275"/>
                    </a:lnTo>
                    <a:lnTo>
                      <a:pt x="144" y="227"/>
                    </a:lnTo>
                    <a:lnTo>
                      <a:pt x="184" y="183"/>
                    </a:lnTo>
                    <a:lnTo>
                      <a:pt x="228" y="143"/>
                    </a:lnTo>
                    <a:lnTo>
                      <a:pt x="276" y="106"/>
                    </a:lnTo>
                    <a:lnTo>
                      <a:pt x="328" y="75"/>
                    </a:lnTo>
                    <a:lnTo>
                      <a:pt x="383" y="49"/>
                    </a:lnTo>
                    <a:lnTo>
                      <a:pt x="440" y="28"/>
                    </a:lnTo>
                    <a:lnTo>
                      <a:pt x="500" y="12"/>
                    </a:lnTo>
                    <a:lnTo>
                      <a:pt x="562" y="3"/>
                    </a:lnTo>
                    <a:lnTo>
                      <a:pt x="6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21">
                <a:extLst>
                  <a:ext uri="{FF2B5EF4-FFF2-40B4-BE49-F238E27FC236}">
                    <a16:creationId xmlns:a16="http://schemas.microsoft.com/office/drawing/2014/main" id="{32D01D19-D91A-4E47-87FC-1D020E7A6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888" y="3233738"/>
                <a:ext cx="66675" cy="19050"/>
              </a:xfrm>
              <a:custGeom>
                <a:avLst/>
                <a:gdLst>
                  <a:gd name="T0" fmla="*/ 68 w 503"/>
                  <a:gd name="T1" fmla="*/ 0 h 135"/>
                  <a:gd name="T2" fmla="*/ 434 w 503"/>
                  <a:gd name="T3" fmla="*/ 0 h 135"/>
                  <a:gd name="T4" fmla="*/ 453 w 503"/>
                  <a:gd name="T5" fmla="*/ 2 h 135"/>
                  <a:gd name="T6" fmla="*/ 469 w 503"/>
                  <a:gd name="T7" fmla="*/ 9 h 135"/>
                  <a:gd name="T8" fmla="*/ 483 w 503"/>
                  <a:gd name="T9" fmla="*/ 20 h 135"/>
                  <a:gd name="T10" fmla="*/ 494 w 503"/>
                  <a:gd name="T11" fmla="*/ 33 h 135"/>
                  <a:gd name="T12" fmla="*/ 501 w 503"/>
                  <a:gd name="T13" fmla="*/ 49 h 135"/>
                  <a:gd name="T14" fmla="*/ 503 w 503"/>
                  <a:gd name="T15" fmla="*/ 68 h 135"/>
                  <a:gd name="T16" fmla="*/ 501 w 503"/>
                  <a:gd name="T17" fmla="*/ 86 h 135"/>
                  <a:gd name="T18" fmla="*/ 494 w 503"/>
                  <a:gd name="T19" fmla="*/ 102 h 135"/>
                  <a:gd name="T20" fmla="*/ 483 w 503"/>
                  <a:gd name="T21" fmla="*/ 115 h 135"/>
                  <a:gd name="T22" fmla="*/ 469 w 503"/>
                  <a:gd name="T23" fmla="*/ 126 h 135"/>
                  <a:gd name="T24" fmla="*/ 453 w 503"/>
                  <a:gd name="T25" fmla="*/ 133 h 135"/>
                  <a:gd name="T26" fmla="*/ 434 w 503"/>
                  <a:gd name="T27" fmla="*/ 135 h 135"/>
                  <a:gd name="T28" fmla="*/ 68 w 503"/>
                  <a:gd name="T29" fmla="*/ 135 h 135"/>
                  <a:gd name="T30" fmla="*/ 50 w 503"/>
                  <a:gd name="T31" fmla="*/ 133 h 135"/>
                  <a:gd name="T32" fmla="*/ 34 w 503"/>
                  <a:gd name="T33" fmla="*/ 126 h 135"/>
                  <a:gd name="T34" fmla="*/ 20 w 503"/>
                  <a:gd name="T35" fmla="*/ 115 h 135"/>
                  <a:gd name="T36" fmla="*/ 10 w 503"/>
                  <a:gd name="T37" fmla="*/ 102 h 135"/>
                  <a:gd name="T38" fmla="*/ 2 w 503"/>
                  <a:gd name="T39" fmla="*/ 86 h 135"/>
                  <a:gd name="T40" fmla="*/ 0 w 503"/>
                  <a:gd name="T41" fmla="*/ 68 h 135"/>
                  <a:gd name="T42" fmla="*/ 2 w 503"/>
                  <a:gd name="T43" fmla="*/ 49 h 135"/>
                  <a:gd name="T44" fmla="*/ 10 w 503"/>
                  <a:gd name="T45" fmla="*/ 33 h 135"/>
                  <a:gd name="T46" fmla="*/ 20 w 503"/>
                  <a:gd name="T47" fmla="*/ 20 h 135"/>
                  <a:gd name="T48" fmla="*/ 34 w 503"/>
                  <a:gd name="T49" fmla="*/ 9 h 135"/>
                  <a:gd name="T50" fmla="*/ 50 w 503"/>
                  <a:gd name="T51" fmla="*/ 2 h 135"/>
                  <a:gd name="T52" fmla="*/ 68 w 503"/>
                  <a:gd name="T5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3" h="135">
                    <a:moveTo>
                      <a:pt x="68" y="0"/>
                    </a:moveTo>
                    <a:lnTo>
                      <a:pt x="434" y="0"/>
                    </a:lnTo>
                    <a:lnTo>
                      <a:pt x="453" y="2"/>
                    </a:lnTo>
                    <a:lnTo>
                      <a:pt x="469" y="9"/>
                    </a:lnTo>
                    <a:lnTo>
                      <a:pt x="483" y="20"/>
                    </a:lnTo>
                    <a:lnTo>
                      <a:pt x="494" y="33"/>
                    </a:lnTo>
                    <a:lnTo>
                      <a:pt x="501" y="49"/>
                    </a:lnTo>
                    <a:lnTo>
                      <a:pt x="503" y="68"/>
                    </a:lnTo>
                    <a:lnTo>
                      <a:pt x="501" y="86"/>
                    </a:lnTo>
                    <a:lnTo>
                      <a:pt x="494" y="102"/>
                    </a:lnTo>
                    <a:lnTo>
                      <a:pt x="483" y="115"/>
                    </a:lnTo>
                    <a:lnTo>
                      <a:pt x="469" y="126"/>
                    </a:lnTo>
                    <a:lnTo>
                      <a:pt x="453" y="133"/>
                    </a:lnTo>
                    <a:lnTo>
                      <a:pt x="434" y="135"/>
                    </a:lnTo>
                    <a:lnTo>
                      <a:pt x="68" y="135"/>
                    </a:lnTo>
                    <a:lnTo>
                      <a:pt x="50" y="133"/>
                    </a:lnTo>
                    <a:lnTo>
                      <a:pt x="34" y="126"/>
                    </a:lnTo>
                    <a:lnTo>
                      <a:pt x="20" y="115"/>
                    </a:lnTo>
                    <a:lnTo>
                      <a:pt x="10" y="102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49"/>
                    </a:lnTo>
                    <a:lnTo>
                      <a:pt x="10" y="33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50" y="2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2">
                <a:extLst>
                  <a:ext uri="{FF2B5EF4-FFF2-40B4-BE49-F238E27FC236}">
                    <a16:creationId xmlns:a16="http://schemas.microsoft.com/office/drawing/2014/main" id="{5C204637-CF3D-49C3-89D1-4E230CF02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3184525"/>
                <a:ext cx="144463" cy="17463"/>
              </a:xfrm>
              <a:custGeom>
                <a:avLst/>
                <a:gdLst>
                  <a:gd name="T0" fmla="*/ 68 w 1101"/>
                  <a:gd name="T1" fmla="*/ 0 h 136"/>
                  <a:gd name="T2" fmla="*/ 1032 w 1101"/>
                  <a:gd name="T3" fmla="*/ 0 h 136"/>
                  <a:gd name="T4" fmla="*/ 1051 w 1101"/>
                  <a:gd name="T5" fmla="*/ 2 h 136"/>
                  <a:gd name="T6" fmla="*/ 1067 w 1101"/>
                  <a:gd name="T7" fmla="*/ 10 h 136"/>
                  <a:gd name="T8" fmla="*/ 1081 w 1101"/>
                  <a:gd name="T9" fmla="*/ 20 h 136"/>
                  <a:gd name="T10" fmla="*/ 1092 w 1101"/>
                  <a:gd name="T11" fmla="*/ 34 h 136"/>
                  <a:gd name="T12" fmla="*/ 1099 w 1101"/>
                  <a:gd name="T13" fmla="*/ 50 h 136"/>
                  <a:gd name="T14" fmla="*/ 1101 w 1101"/>
                  <a:gd name="T15" fmla="*/ 69 h 136"/>
                  <a:gd name="T16" fmla="*/ 1099 w 1101"/>
                  <a:gd name="T17" fmla="*/ 87 h 136"/>
                  <a:gd name="T18" fmla="*/ 1092 w 1101"/>
                  <a:gd name="T19" fmla="*/ 102 h 136"/>
                  <a:gd name="T20" fmla="*/ 1081 w 1101"/>
                  <a:gd name="T21" fmla="*/ 116 h 136"/>
                  <a:gd name="T22" fmla="*/ 1067 w 1101"/>
                  <a:gd name="T23" fmla="*/ 126 h 136"/>
                  <a:gd name="T24" fmla="*/ 1051 w 1101"/>
                  <a:gd name="T25" fmla="*/ 134 h 136"/>
                  <a:gd name="T26" fmla="*/ 1032 w 1101"/>
                  <a:gd name="T27" fmla="*/ 136 h 136"/>
                  <a:gd name="T28" fmla="*/ 68 w 1101"/>
                  <a:gd name="T29" fmla="*/ 136 h 136"/>
                  <a:gd name="T30" fmla="*/ 50 w 1101"/>
                  <a:gd name="T31" fmla="*/ 134 h 136"/>
                  <a:gd name="T32" fmla="*/ 34 w 1101"/>
                  <a:gd name="T33" fmla="*/ 126 h 136"/>
                  <a:gd name="T34" fmla="*/ 20 w 1101"/>
                  <a:gd name="T35" fmla="*/ 116 h 136"/>
                  <a:gd name="T36" fmla="*/ 10 w 1101"/>
                  <a:gd name="T37" fmla="*/ 102 h 136"/>
                  <a:gd name="T38" fmla="*/ 2 w 1101"/>
                  <a:gd name="T39" fmla="*/ 87 h 136"/>
                  <a:gd name="T40" fmla="*/ 0 w 1101"/>
                  <a:gd name="T41" fmla="*/ 69 h 136"/>
                  <a:gd name="T42" fmla="*/ 2 w 1101"/>
                  <a:gd name="T43" fmla="*/ 50 h 136"/>
                  <a:gd name="T44" fmla="*/ 10 w 1101"/>
                  <a:gd name="T45" fmla="*/ 34 h 136"/>
                  <a:gd name="T46" fmla="*/ 20 w 1101"/>
                  <a:gd name="T47" fmla="*/ 20 h 136"/>
                  <a:gd name="T48" fmla="*/ 34 w 1101"/>
                  <a:gd name="T49" fmla="*/ 10 h 136"/>
                  <a:gd name="T50" fmla="*/ 50 w 1101"/>
                  <a:gd name="T51" fmla="*/ 2 h 136"/>
                  <a:gd name="T52" fmla="*/ 68 w 1101"/>
                  <a:gd name="T53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1" h="136">
                    <a:moveTo>
                      <a:pt x="68" y="0"/>
                    </a:moveTo>
                    <a:lnTo>
                      <a:pt x="1032" y="0"/>
                    </a:lnTo>
                    <a:lnTo>
                      <a:pt x="1051" y="2"/>
                    </a:lnTo>
                    <a:lnTo>
                      <a:pt x="1067" y="10"/>
                    </a:lnTo>
                    <a:lnTo>
                      <a:pt x="1081" y="20"/>
                    </a:lnTo>
                    <a:lnTo>
                      <a:pt x="1092" y="34"/>
                    </a:lnTo>
                    <a:lnTo>
                      <a:pt x="1099" y="50"/>
                    </a:lnTo>
                    <a:lnTo>
                      <a:pt x="1101" y="69"/>
                    </a:lnTo>
                    <a:lnTo>
                      <a:pt x="1099" y="87"/>
                    </a:lnTo>
                    <a:lnTo>
                      <a:pt x="1092" y="102"/>
                    </a:lnTo>
                    <a:lnTo>
                      <a:pt x="1081" y="116"/>
                    </a:lnTo>
                    <a:lnTo>
                      <a:pt x="1067" y="126"/>
                    </a:lnTo>
                    <a:lnTo>
                      <a:pt x="1051" y="134"/>
                    </a:lnTo>
                    <a:lnTo>
                      <a:pt x="1032" y="136"/>
                    </a:lnTo>
                    <a:lnTo>
                      <a:pt x="68" y="136"/>
                    </a:lnTo>
                    <a:lnTo>
                      <a:pt x="50" y="134"/>
                    </a:lnTo>
                    <a:lnTo>
                      <a:pt x="34" y="126"/>
                    </a:lnTo>
                    <a:lnTo>
                      <a:pt x="20" y="116"/>
                    </a:lnTo>
                    <a:lnTo>
                      <a:pt x="10" y="102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0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4" y="10"/>
                    </a:lnTo>
                    <a:lnTo>
                      <a:pt x="50" y="2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3">
                <a:extLst>
                  <a:ext uri="{FF2B5EF4-FFF2-40B4-BE49-F238E27FC236}">
                    <a16:creationId xmlns:a16="http://schemas.microsoft.com/office/drawing/2014/main" id="{E763EC33-5443-4839-B052-94502079C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3133725"/>
                <a:ext cx="144463" cy="17463"/>
              </a:xfrm>
              <a:custGeom>
                <a:avLst/>
                <a:gdLst>
                  <a:gd name="T0" fmla="*/ 68 w 1101"/>
                  <a:gd name="T1" fmla="*/ 0 h 136"/>
                  <a:gd name="T2" fmla="*/ 1032 w 1101"/>
                  <a:gd name="T3" fmla="*/ 0 h 136"/>
                  <a:gd name="T4" fmla="*/ 1051 w 1101"/>
                  <a:gd name="T5" fmla="*/ 2 h 136"/>
                  <a:gd name="T6" fmla="*/ 1067 w 1101"/>
                  <a:gd name="T7" fmla="*/ 9 h 136"/>
                  <a:gd name="T8" fmla="*/ 1081 w 1101"/>
                  <a:gd name="T9" fmla="*/ 20 h 136"/>
                  <a:gd name="T10" fmla="*/ 1092 w 1101"/>
                  <a:gd name="T11" fmla="*/ 34 h 136"/>
                  <a:gd name="T12" fmla="*/ 1099 w 1101"/>
                  <a:gd name="T13" fmla="*/ 49 h 136"/>
                  <a:gd name="T14" fmla="*/ 1101 w 1101"/>
                  <a:gd name="T15" fmla="*/ 68 h 136"/>
                  <a:gd name="T16" fmla="*/ 1099 w 1101"/>
                  <a:gd name="T17" fmla="*/ 86 h 136"/>
                  <a:gd name="T18" fmla="*/ 1092 w 1101"/>
                  <a:gd name="T19" fmla="*/ 102 h 136"/>
                  <a:gd name="T20" fmla="*/ 1081 w 1101"/>
                  <a:gd name="T21" fmla="*/ 116 h 136"/>
                  <a:gd name="T22" fmla="*/ 1067 w 1101"/>
                  <a:gd name="T23" fmla="*/ 126 h 136"/>
                  <a:gd name="T24" fmla="*/ 1051 w 1101"/>
                  <a:gd name="T25" fmla="*/ 133 h 136"/>
                  <a:gd name="T26" fmla="*/ 1032 w 1101"/>
                  <a:gd name="T27" fmla="*/ 136 h 136"/>
                  <a:gd name="T28" fmla="*/ 68 w 1101"/>
                  <a:gd name="T29" fmla="*/ 136 h 136"/>
                  <a:gd name="T30" fmla="*/ 50 w 1101"/>
                  <a:gd name="T31" fmla="*/ 133 h 136"/>
                  <a:gd name="T32" fmla="*/ 34 w 1101"/>
                  <a:gd name="T33" fmla="*/ 126 h 136"/>
                  <a:gd name="T34" fmla="*/ 20 w 1101"/>
                  <a:gd name="T35" fmla="*/ 116 h 136"/>
                  <a:gd name="T36" fmla="*/ 10 w 1101"/>
                  <a:gd name="T37" fmla="*/ 102 h 136"/>
                  <a:gd name="T38" fmla="*/ 2 w 1101"/>
                  <a:gd name="T39" fmla="*/ 86 h 136"/>
                  <a:gd name="T40" fmla="*/ 0 w 1101"/>
                  <a:gd name="T41" fmla="*/ 68 h 136"/>
                  <a:gd name="T42" fmla="*/ 2 w 1101"/>
                  <a:gd name="T43" fmla="*/ 49 h 136"/>
                  <a:gd name="T44" fmla="*/ 10 w 1101"/>
                  <a:gd name="T45" fmla="*/ 34 h 136"/>
                  <a:gd name="T46" fmla="*/ 20 w 1101"/>
                  <a:gd name="T47" fmla="*/ 20 h 136"/>
                  <a:gd name="T48" fmla="*/ 34 w 1101"/>
                  <a:gd name="T49" fmla="*/ 9 h 136"/>
                  <a:gd name="T50" fmla="*/ 50 w 1101"/>
                  <a:gd name="T51" fmla="*/ 2 h 136"/>
                  <a:gd name="T52" fmla="*/ 68 w 1101"/>
                  <a:gd name="T53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1" h="136">
                    <a:moveTo>
                      <a:pt x="68" y="0"/>
                    </a:moveTo>
                    <a:lnTo>
                      <a:pt x="1032" y="0"/>
                    </a:lnTo>
                    <a:lnTo>
                      <a:pt x="1051" y="2"/>
                    </a:lnTo>
                    <a:lnTo>
                      <a:pt x="1067" y="9"/>
                    </a:lnTo>
                    <a:lnTo>
                      <a:pt x="1081" y="20"/>
                    </a:lnTo>
                    <a:lnTo>
                      <a:pt x="1092" y="34"/>
                    </a:lnTo>
                    <a:lnTo>
                      <a:pt x="1099" y="49"/>
                    </a:lnTo>
                    <a:lnTo>
                      <a:pt x="1101" y="68"/>
                    </a:lnTo>
                    <a:lnTo>
                      <a:pt x="1099" y="86"/>
                    </a:lnTo>
                    <a:lnTo>
                      <a:pt x="1092" y="102"/>
                    </a:lnTo>
                    <a:lnTo>
                      <a:pt x="1081" y="116"/>
                    </a:lnTo>
                    <a:lnTo>
                      <a:pt x="1067" y="126"/>
                    </a:lnTo>
                    <a:lnTo>
                      <a:pt x="1051" y="133"/>
                    </a:lnTo>
                    <a:lnTo>
                      <a:pt x="1032" y="136"/>
                    </a:lnTo>
                    <a:lnTo>
                      <a:pt x="68" y="136"/>
                    </a:lnTo>
                    <a:lnTo>
                      <a:pt x="50" y="133"/>
                    </a:lnTo>
                    <a:lnTo>
                      <a:pt x="34" y="126"/>
                    </a:lnTo>
                    <a:lnTo>
                      <a:pt x="20" y="116"/>
                    </a:lnTo>
                    <a:lnTo>
                      <a:pt x="10" y="102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49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50" y="2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4">
                <a:extLst>
                  <a:ext uri="{FF2B5EF4-FFF2-40B4-BE49-F238E27FC236}">
                    <a16:creationId xmlns:a16="http://schemas.microsoft.com/office/drawing/2014/main" id="{1C4B7D8E-9A77-4EAB-9B11-A41F4D16E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413" y="3082925"/>
                <a:ext cx="19050" cy="19050"/>
              </a:xfrm>
              <a:custGeom>
                <a:avLst/>
                <a:gdLst>
                  <a:gd name="T0" fmla="*/ 69 w 136"/>
                  <a:gd name="T1" fmla="*/ 0 h 135"/>
                  <a:gd name="T2" fmla="*/ 87 w 136"/>
                  <a:gd name="T3" fmla="*/ 2 h 135"/>
                  <a:gd name="T4" fmla="*/ 102 w 136"/>
                  <a:gd name="T5" fmla="*/ 9 h 135"/>
                  <a:gd name="T6" fmla="*/ 117 w 136"/>
                  <a:gd name="T7" fmla="*/ 20 h 135"/>
                  <a:gd name="T8" fmla="*/ 128 w 136"/>
                  <a:gd name="T9" fmla="*/ 33 h 135"/>
                  <a:gd name="T10" fmla="*/ 134 w 136"/>
                  <a:gd name="T11" fmla="*/ 50 h 135"/>
                  <a:gd name="T12" fmla="*/ 136 w 136"/>
                  <a:gd name="T13" fmla="*/ 68 h 135"/>
                  <a:gd name="T14" fmla="*/ 134 w 136"/>
                  <a:gd name="T15" fmla="*/ 85 h 135"/>
                  <a:gd name="T16" fmla="*/ 128 w 136"/>
                  <a:gd name="T17" fmla="*/ 102 h 135"/>
                  <a:gd name="T18" fmla="*/ 117 w 136"/>
                  <a:gd name="T19" fmla="*/ 115 h 135"/>
                  <a:gd name="T20" fmla="*/ 102 w 136"/>
                  <a:gd name="T21" fmla="*/ 126 h 135"/>
                  <a:gd name="T22" fmla="*/ 87 w 136"/>
                  <a:gd name="T23" fmla="*/ 133 h 135"/>
                  <a:gd name="T24" fmla="*/ 69 w 136"/>
                  <a:gd name="T25" fmla="*/ 135 h 135"/>
                  <a:gd name="T26" fmla="*/ 51 w 136"/>
                  <a:gd name="T27" fmla="*/ 133 h 135"/>
                  <a:gd name="T28" fmla="*/ 35 w 136"/>
                  <a:gd name="T29" fmla="*/ 126 h 135"/>
                  <a:gd name="T30" fmla="*/ 20 w 136"/>
                  <a:gd name="T31" fmla="*/ 115 h 135"/>
                  <a:gd name="T32" fmla="*/ 10 w 136"/>
                  <a:gd name="T33" fmla="*/ 102 h 135"/>
                  <a:gd name="T34" fmla="*/ 3 w 136"/>
                  <a:gd name="T35" fmla="*/ 85 h 135"/>
                  <a:gd name="T36" fmla="*/ 0 w 136"/>
                  <a:gd name="T37" fmla="*/ 68 h 135"/>
                  <a:gd name="T38" fmla="*/ 3 w 136"/>
                  <a:gd name="T39" fmla="*/ 50 h 135"/>
                  <a:gd name="T40" fmla="*/ 10 w 136"/>
                  <a:gd name="T41" fmla="*/ 33 h 135"/>
                  <a:gd name="T42" fmla="*/ 20 w 136"/>
                  <a:gd name="T43" fmla="*/ 20 h 135"/>
                  <a:gd name="T44" fmla="*/ 35 w 136"/>
                  <a:gd name="T45" fmla="*/ 9 h 135"/>
                  <a:gd name="T46" fmla="*/ 51 w 136"/>
                  <a:gd name="T47" fmla="*/ 2 h 135"/>
                  <a:gd name="T48" fmla="*/ 69 w 136"/>
                  <a:gd name="T4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6" h="135">
                    <a:moveTo>
                      <a:pt x="69" y="0"/>
                    </a:moveTo>
                    <a:lnTo>
                      <a:pt x="87" y="2"/>
                    </a:lnTo>
                    <a:lnTo>
                      <a:pt x="102" y="9"/>
                    </a:lnTo>
                    <a:lnTo>
                      <a:pt x="117" y="20"/>
                    </a:lnTo>
                    <a:lnTo>
                      <a:pt x="128" y="33"/>
                    </a:lnTo>
                    <a:lnTo>
                      <a:pt x="134" y="50"/>
                    </a:lnTo>
                    <a:lnTo>
                      <a:pt x="136" y="68"/>
                    </a:lnTo>
                    <a:lnTo>
                      <a:pt x="134" y="85"/>
                    </a:lnTo>
                    <a:lnTo>
                      <a:pt x="128" y="102"/>
                    </a:lnTo>
                    <a:lnTo>
                      <a:pt x="117" y="115"/>
                    </a:lnTo>
                    <a:lnTo>
                      <a:pt x="102" y="126"/>
                    </a:lnTo>
                    <a:lnTo>
                      <a:pt x="87" y="133"/>
                    </a:lnTo>
                    <a:lnTo>
                      <a:pt x="69" y="135"/>
                    </a:lnTo>
                    <a:lnTo>
                      <a:pt x="51" y="133"/>
                    </a:lnTo>
                    <a:lnTo>
                      <a:pt x="35" y="126"/>
                    </a:lnTo>
                    <a:lnTo>
                      <a:pt x="20" y="115"/>
                    </a:lnTo>
                    <a:lnTo>
                      <a:pt x="10" y="102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50"/>
                    </a:lnTo>
                    <a:lnTo>
                      <a:pt x="10" y="33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5">
                <a:extLst>
                  <a:ext uri="{FF2B5EF4-FFF2-40B4-BE49-F238E27FC236}">
                    <a16:creationId xmlns:a16="http://schemas.microsoft.com/office/drawing/2014/main" id="{A3CFE160-A12A-4463-A2F6-0BF368627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413" y="3133725"/>
                <a:ext cx="19050" cy="17463"/>
              </a:xfrm>
              <a:custGeom>
                <a:avLst/>
                <a:gdLst>
                  <a:gd name="T0" fmla="*/ 69 w 136"/>
                  <a:gd name="T1" fmla="*/ 0 h 136"/>
                  <a:gd name="T2" fmla="*/ 87 w 136"/>
                  <a:gd name="T3" fmla="*/ 2 h 136"/>
                  <a:gd name="T4" fmla="*/ 102 w 136"/>
                  <a:gd name="T5" fmla="*/ 9 h 136"/>
                  <a:gd name="T6" fmla="*/ 117 w 136"/>
                  <a:gd name="T7" fmla="*/ 20 h 136"/>
                  <a:gd name="T8" fmla="*/ 128 w 136"/>
                  <a:gd name="T9" fmla="*/ 34 h 136"/>
                  <a:gd name="T10" fmla="*/ 134 w 136"/>
                  <a:gd name="T11" fmla="*/ 50 h 136"/>
                  <a:gd name="T12" fmla="*/ 136 w 136"/>
                  <a:gd name="T13" fmla="*/ 68 h 136"/>
                  <a:gd name="T14" fmla="*/ 134 w 136"/>
                  <a:gd name="T15" fmla="*/ 85 h 136"/>
                  <a:gd name="T16" fmla="*/ 128 w 136"/>
                  <a:gd name="T17" fmla="*/ 102 h 136"/>
                  <a:gd name="T18" fmla="*/ 117 w 136"/>
                  <a:gd name="T19" fmla="*/ 116 h 136"/>
                  <a:gd name="T20" fmla="*/ 102 w 136"/>
                  <a:gd name="T21" fmla="*/ 126 h 136"/>
                  <a:gd name="T22" fmla="*/ 87 w 136"/>
                  <a:gd name="T23" fmla="*/ 133 h 136"/>
                  <a:gd name="T24" fmla="*/ 69 w 136"/>
                  <a:gd name="T25" fmla="*/ 136 h 136"/>
                  <a:gd name="T26" fmla="*/ 51 w 136"/>
                  <a:gd name="T27" fmla="*/ 133 h 136"/>
                  <a:gd name="T28" fmla="*/ 35 w 136"/>
                  <a:gd name="T29" fmla="*/ 126 h 136"/>
                  <a:gd name="T30" fmla="*/ 20 w 136"/>
                  <a:gd name="T31" fmla="*/ 116 h 136"/>
                  <a:gd name="T32" fmla="*/ 10 w 136"/>
                  <a:gd name="T33" fmla="*/ 102 h 136"/>
                  <a:gd name="T34" fmla="*/ 3 w 136"/>
                  <a:gd name="T35" fmla="*/ 85 h 136"/>
                  <a:gd name="T36" fmla="*/ 0 w 136"/>
                  <a:gd name="T37" fmla="*/ 68 h 136"/>
                  <a:gd name="T38" fmla="*/ 3 w 136"/>
                  <a:gd name="T39" fmla="*/ 50 h 136"/>
                  <a:gd name="T40" fmla="*/ 10 w 136"/>
                  <a:gd name="T41" fmla="*/ 34 h 136"/>
                  <a:gd name="T42" fmla="*/ 20 w 136"/>
                  <a:gd name="T43" fmla="*/ 20 h 136"/>
                  <a:gd name="T44" fmla="*/ 35 w 136"/>
                  <a:gd name="T45" fmla="*/ 9 h 136"/>
                  <a:gd name="T46" fmla="*/ 51 w 136"/>
                  <a:gd name="T47" fmla="*/ 2 h 136"/>
                  <a:gd name="T48" fmla="*/ 69 w 136"/>
                  <a:gd name="T4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6" h="136">
                    <a:moveTo>
                      <a:pt x="69" y="0"/>
                    </a:moveTo>
                    <a:lnTo>
                      <a:pt x="87" y="2"/>
                    </a:lnTo>
                    <a:lnTo>
                      <a:pt x="102" y="9"/>
                    </a:lnTo>
                    <a:lnTo>
                      <a:pt x="117" y="20"/>
                    </a:lnTo>
                    <a:lnTo>
                      <a:pt x="128" y="34"/>
                    </a:lnTo>
                    <a:lnTo>
                      <a:pt x="134" y="50"/>
                    </a:lnTo>
                    <a:lnTo>
                      <a:pt x="136" y="68"/>
                    </a:lnTo>
                    <a:lnTo>
                      <a:pt x="134" y="85"/>
                    </a:lnTo>
                    <a:lnTo>
                      <a:pt x="128" y="102"/>
                    </a:lnTo>
                    <a:lnTo>
                      <a:pt x="117" y="116"/>
                    </a:lnTo>
                    <a:lnTo>
                      <a:pt x="102" y="126"/>
                    </a:lnTo>
                    <a:lnTo>
                      <a:pt x="87" y="133"/>
                    </a:lnTo>
                    <a:lnTo>
                      <a:pt x="69" y="136"/>
                    </a:lnTo>
                    <a:lnTo>
                      <a:pt x="51" y="133"/>
                    </a:lnTo>
                    <a:lnTo>
                      <a:pt x="35" y="126"/>
                    </a:lnTo>
                    <a:lnTo>
                      <a:pt x="20" y="116"/>
                    </a:lnTo>
                    <a:lnTo>
                      <a:pt x="10" y="102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50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6">
                <a:extLst>
                  <a:ext uri="{FF2B5EF4-FFF2-40B4-BE49-F238E27FC236}">
                    <a16:creationId xmlns:a16="http://schemas.microsoft.com/office/drawing/2014/main" id="{A7B0A691-588E-4865-967D-FCC9F9AF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413" y="3184525"/>
                <a:ext cx="19050" cy="17463"/>
              </a:xfrm>
              <a:custGeom>
                <a:avLst/>
                <a:gdLst>
                  <a:gd name="T0" fmla="*/ 69 w 136"/>
                  <a:gd name="T1" fmla="*/ 0 h 136"/>
                  <a:gd name="T2" fmla="*/ 87 w 136"/>
                  <a:gd name="T3" fmla="*/ 2 h 136"/>
                  <a:gd name="T4" fmla="*/ 102 w 136"/>
                  <a:gd name="T5" fmla="*/ 10 h 136"/>
                  <a:gd name="T6" fmla="*/ 117 w 136"/>
                  <a:gd name="T7" fmla="*/ 20 h 136"/>
                  <a:gd name="T8" fmla="*/ 128 w 136"/>
                  <a:gd name="T9" fmla="*/ 34 h 136"/>
                  <a:gd name="T10" fmla="*/ 134 w 136"/>
                  <a:gd name="T11" fmla="*/ 51 h 136"/>
                  <a:gd name="T12" fmla="*/ 136 w 136"/>
                  <a:gd name="T13" fmla="*/ 69 h 136"/>
                  <a:gd name="T14" fmla="*/ 134 w 136"/>
                  <a:gd name="T15" fmla="*/ 85 h 136"/>
                  <a:gd name="T16" fmla="*/ 128 w 136"/>
                  <a:gd name="T17" fmla="*/ 102 h 136"/>
                  <a:gd name="T18" fmla="*/ 117 w 136"/>
                  <a:gd name="T19" fmla="*/ 116 h 136"/>
                  <a:gd name="T20" fmla="*/ 102 w 136"/>
                  <a:gd name="T21" fmla="*/ 126 h 136"/>
                  <a:gd name="T22" fmla="*/ 87 w 136"/>
                  <a:gd name="T23" fmla="*/ 134 h 136"/>
                  <a:gd name="T24" fmla="*/ 69 w 136"/>
                  <a:gd name="T25" fmla="*/ 136 h 136"/>
                  <a:gd name="T26" fmla="*/ 51 w 136"/>
                  <a:gd name="T27" fmla="*/ 134 h 136"/>
                  <a:gd name="T28" fmla="*/ 35 w 136"/>
                  <a:gd name="T29" fmla="*/ 126 h 136"/>
                  <a:gd name="T30" fmla="*/ 20 w 136"/>
                  <a:gd name="T31" fmla="*/ 116 h 136"/>
                  <a:gd name="T32" fmla="*/ 10 w 136"/>
                  <a:gd name="T33" fmla="*/ 102 h 136"/>
                  <a:gd name="T34" fmla="*/ 3 w 136"/>
                  <a:gd name="T35" fmla="*/ 85 h 136"/>
                  <a:gd name="T36" fmla="*/ 0 w 136"/>
                  <a:gd name="T37" fmla="*/ 69 h 136"/>
                  <a:gd name="T38" fmla="*/ 3 w 136"/>
                  <a:gd name="T39" fmla="*/ 51 h 136"/>
                  <a:gd name="T40" fmla="*/ 10 w 136"/>
                  <a:gd name="T41" fmla="*/ 34 h 136"/>
                  <a:gd name="T42" fmla="*/ 20 w 136"/>
                  <a:gd name="T43" fmla="*/ 20 h 136"/>
                  <a:gd name="T44" fmla="*/ 35 w 136"/>
                  <a:gd name="T45" fmla="*/ 10 h 136"/>
                  <a:gd name="T46" fmla="*/ 51 w 136"/>
                  <a:gd name="T47" fmla="*/ 2 h 136"/>
                  <a:gd name="T48" fmla="*/ 69 w 136"/>
                  <a:gd name="T4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6" h="136">
                    <a:moveTo>
                      <a:pt x="69" y="0"/>
                    </a:moveTo>
                    <a:lnTo>
                      <a:pt x="87" y="2"/>
                    </a:lnTo>
                    <a:lnTo>
                      <a:pt x="102" y="10"/>
                    </a:lnTo>
                    <a:lnTo>
                      <a:pt x="117" y="20"/>
                    </a:lnTo>
                    <a:lnTo>
                      <a:pt x="128" y="34"/>
                    </a:lnTo>
                    <a:lnTo>
                      <a:pt x="134" y="51"/>
                    </a:lnTo>
                    <a:lnTo>
                      <a:pt x="136" y="69"/>
                    </a:lnTo>
                    <a:lnTo>
                      <a:pt x="134" y="85"/>
                    </a:lnTo>
                    <a:lnTo>
                      <a:pt x="128" y="102"/>
                    </a:lnTo>
                    <a:lnTo>
                      <a:pt x="117" y="116"/>
                    </a:lnTo>
                    <a:lnTo>
                      <a:pt x="102" y="126"/>
                    </a:lnTo>
                    <a:lnTo>
                      <a:pt x="87" y="134"/>
                    </a:lnTo>
                    <a:lnTo>
                      <a:pt x="69" y="136"/>
                    </a:lnTo>
                    <a:lnTo>
                      <a:pt x="51" y="134"/>
                    </a:lnTo>
                    <a:lnTo>
                      <a:pt x="35" y="126"/>
                    </a:lnTo>
                    <a:lnTo>
                      <a:pt x="20" y="116"/>
                    </a:lnTo>
                    <a:lnTo>
                      <a:pt x="10" y="102"/>
                    </a:lnTo>
                    <a:lnTo>
                      <a:pt x="3" y="85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5" y="10"/>
                    </a:lnTo>
                    <a:lnTo>
                      <a:pt x="51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7">
                <a:extLst>
                  <a:ext uri="{FF2B5EF4-FFF2-40B4-BE49-F238E27FC236}">
                    <a16:creationId xmlns:a16="http://schemas.microsoft.com/office/drawing/2014/main" id="{71DF9202-8C06-45FF-9CF4-FC1EF495A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3082925"/>
                <a:ext cx="144463" cy="19050"/>
              </a:xfrm>
              <a:custGeom>
                <a:avLst/>
                <a:gdLst>
                  <a:gd name="T0" fmla="*/ 68 w 1101"/>
                  <a:gd name="T1" fmla="*/ 0 h 135"/>
                  <a:gd name="T2" fmla="*/ 1032 w 1101"/>
                  <a:gd name="T3" fmla="*/ 0 h 135"/>
                  <a:gd name="T4" fmla="*/ 1051 w 1101"/>
                  <a:gd name="T5" fmla="*/ 3 h 135"/>
                  <a:gd name="T6" fmla="*/ 1067 w 1101"/>
                  <a:gd name="T7" fmla="*/ 9 h 135"/>
                  <a:gd name="T8" fmla="*/ 1081 w 1101"/>
                  <a:gd name="T9" fmla="*/ 20 h 135"/>
                  <a:gd name="T10" fmla="*/ 1092 w 1101"/>
                  <a:gd name="T11" fmla="*/ 33 h 135"/>
                  <a:gd name="T12" fmla="*/ 1099 w 1101"/>
                  <a:gd name="T13" fmla="*/ 50 h 135"/>
                  <a:gd name="T14" fmla="*/ 1101 w 1101"/>
                  <a:gd name="T15" fmla="*/ 68 h 135"/>
                  <a:gd name="T16" fmla="*/ 1099 w 1101"/>
                  <a:gd name="T17" fmla="*/ 86 h 135"/>
                  <a:gd name="T18" fmla="*/ 1092 w 1101"/>
                  <a:gd name="T19" fmla="*/ 102 h 135"/>
                  <a:gd name="T20" fmla="*/ 1081 w 1101"/>
                  <a:gd name="T21" fmla="*/ 115 h 135"/>
                  <a:gd name="T22" fmla="*/ 1067 w 1101"/>
                  <a:gd name="T23" fmla="*/ 126 h 135"/>
                  <a:gd name="T24" fmla="*/ 1051 w 1101"/>
                  <a:gd name="T25" fmla="*/ 133 h 135"/>
                  <a:gd name="T26" fmla="*/ 1032 w 1101"/>
                  <a:gd name="T27" fmla="*/ 135 h 135"/>
                  <a:gd name="T28" fmla="*/ 68 w 1101"/>
                  <a:gd name="T29" fmla="*/ 135 h 135"/>
                  <a:gd name="T30" fmla="*/ 50 w 1101"/>
                  <a:gd name="T31" fmla="*/ 133 h 135"/>
                  <a:gd name="T32" fmla="*/ 34 w 1101"/>
                  <a:gd name="T33" fmla="*/ 126 h 135"/>
                  <a:gd name="T34" fmla="*/ 20 w 1101"/>
                  <a:gd name="T35" fmla="*/ 115 h 135"/>
                  <a:gd name="T36" fmla="*/ 10 w 1101"/>
                  <a:gd name="T37" fmla="*/ 102 h 135"/>
                  <a:gd name="T38" fmla="*/ 2 w 1101"/>
                  <a:gd name="T39" fmla="*/ 86 h 135"/>
                  <a:gd name="T40" fmla="*/ 0 w 1101"/>
                  <a:gd name="T41" fmla="*/ 68 h 135"/>
                  <a:gd name="T42" fmla="*/ 2 w 1101"/>
                  <a:gd name="T43" fmla="*/ 50 h 135"/>
                  <a:gd name="T44" fmla="*/ 10 w 1101"/>
                  <a:gd name="T45" fmla="*/ 33 h 135"/>
                  <a:gd name="T46" fmla="*/ 20 w 1101"/>
                  <a:gd name="T47" fmla="*/ 20 h 135"/>
                  <a:gd name="T48" fmla="*/ 34 w 1101"/>
                  <a:gd name="T49" fmla="*/ 9 h 135"/>
                  <a:gd name="T50" fmla="*/ 50 w 1101"/>
                  <a:gd name="T51" fmla="*/ 3 h 135"/>
                  <a:gd name="T52" fmla="*/ 68 w 1101"/>
                  <a:gd name="T5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1" h="135">
                    <a:moveTo>
                      <a:pt x="68" y="0"/>
                    </a:moveTo>
                    <a:lnTo>
                      <a:pt x="1032" y="0"/>
                    </a:lnTo>
                    <a:lnTo>
                      <a:pt x="1051" y="3"/>
                    </a:lnTo>
                    <a:lnTo>
                      <a:pt x="1067" y="9"/>
                    </a:lnTo>
                    <a:lnTo>
                      <a:pt x="1081" y="20"/>
                    </a:lnTo>
                    <a:lnTo>
                      <a:pt x="1092" y="33"/>
                    </a:lnTo>
                    <a:lnTo>
                      <a:pt x="1099" y="50"/>
                    </a:lnTo>
                    <a:lnTo>
                      <a:pt x="1101" y="68"/>
                    </a:lnTo>
                    <a:lnTo>
                      <a:pt x="1099" y="86"/>
                    </a:lnTo>
                    <a:lnTo>
                      <a:pt x="1092" y="102"/>
                    </a:lnTo>
                    <a:lnTo>
                      <a:pt x="1081" y="115"/>
                    </a:lnTo>
                    <a:lnTo>
                      <a:pt x="1067" y="126"/>
                    </a:lnTo>
                    <a:lnTo>
                      <a:pt x="1051" y="133"/>
                    </a:lnTo>
                    <a:lnTo>
                      <a:pt x="1032" y="135"/>
                    </a:lnTo>
                    <a:lnTo>
                      <a:pt x="68" y="135"/>
                    </a:lnTo>
                    <a:lnTo>
                      <a:pt x="50" y="133"/>
                    </a:lnTo>
                    <a:lnTo>
                      <a:pt x="34" y="126"/>
                    </a:lnTo>
                    <a:lnTo>
                      <a:pt x="20" y="115"/>
                    </a:lnTo>
                    <a:lnTo>
                      <a:pt x="10" y="102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0"/>
                    </a:lnTo>
                    <a:lnTo>
                      <a:pt x="10" y="33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50" y="3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8">
                <a:extLst>
                  <a:ext uri="{FF2B5EF4-FFF2-40B4-BE49-F238E27FC236}">
                    <a16:creationId xmlns:a16="http://schemas.microsoft.com/office/drawing/2014/main" id="{D40756B4-30EC-456A-AD3C-9E2A29589D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2201" y="2952750"/>
                <a:ext cx="192088" cy="300038"/>
              </a:xfrm>
              <a:custGeom>
                <a:avLst/>
                <a:gdLst>
                  <a:gd name="T0" fmla="*/ 153 w 1457"/>
                  <a:gd name="T1" fmla="*/ 2043 h 2257"/>
                  <a:gd name="T2" fmla="*/ 184 w 1457"/>
                  <a:gd name="T3" fmla="*/ 1762 h 2257"/>
                  <a:gd name="T4" fmla="*/ 221 w 1457"/>
                  <a:gd name="T5" fmla="*/ 1628 h 2257"/>
                  <a:gd name="T6" fmla="*/ 1166 w 1457"/>
                  <a:gd name="T7" fmla="*/ 592 h 2257"/>
                  <a:gd name="T8" fmla="*/ 1162 w 1457"/>
                  <a:gd name="T9" fmla="*/ 135 h 2257"/>
                  <a:gd name="T10" fmla="*/ 1105 w 1457"/>
                  <a:gd name="T11" fmla="*/ 150 h 2257"/>
                  <a:gd name="T12" fmla="*/ 1059 w 1457"/>
                  <a:gd name="T13" fmla="*/ 186 h 2257"/>
                  <a:gd name="T14" fmla="*/ 975 w 1457"/>
                  <a:gd name="T15" fmla="*/ 326 h 2257"/>
                  <a:gd name="T16" fmla="*/ 1301 w 1457"/>
                  <a:gd name="T17" fmla="*/ 358 h 2257"/>
                  <a:gd name="T18" fmla="*/ 1320 w 1457"/>
                  <a:gd name="T19" fmla="*/ 304 h 2257"/>
                  <a:gd name="T20" fmla="*/ 1316 w 1457"/>
                  <a:gd name="T21" fmla="*/ 246 h 2257"/>
                  <a:gd name="T22" fmla="*/ 1290 w 1457"/>
                  <a:gd name="T23" fmla="*/ 193 h 2257"/>
                  <a:gd name="T24" fmla="*/ 1246 w 1457"/>
                  <a:gd name="T25" fmla="*/ 155 h 2257"/>
                  <a:gd name="T26" fmla="*/ 1191 w 1457"/>
                  <a:gd name="T27" fmla="*/ 137 h 2257"/>
                  <a:gd name="T28" fmla="*/ 1172 w 1457"/>
                  <a:gd name="T29" fmla="*/ 0 h 2257"/>
                  <a:gd name="T30" fmla="*/ 1245 w 1457"/>
                  <a:gd name="T31" fmla="*/ 9 h 2257"/>
                  <a:gd name="T32" fmla="*/ 1315 w 1457"/>
                  <a:gd name="T33" fmla="*/ 38 h 2257"/>
                  <a:gd name="T34" fmla="*/ 1375 w 1457"/>
                  <a:gd name="T35" fmla="*/ 84 h 2257"/>
                  <a:gd name="T36" fmla="*/ 1419 w 1457"/>
                  <a:gd name="T37" fmla="*/ 143 h 2257"/>
                  <a:gd name="T38" fmla="*/ 1448 w 1457"/>
                  <a:gd name="T39" fmla="*/ 210 h 2257"/>
                  <a:gd name="T40" fmla="*/ 1457 w 1457"/>
                  <a:gd name="T41" fmla="*/ 283 h 2257"/>
                  <a:gd name="T42" fmla="*/ 1448 w 1457"/>
                  <a:gd name="T43" fmla="*/ 356 h 2257"/>
                  <a:gd name="T44" fmla="*/ 1419 w 1457"/>
                  <a:gd name="T45" fmla="*/ 427 h 2257"/>
                  <a:gd name="T46" fmla="*/ 555 w 1457"/>
                  <a:gd name="T47" fmla="*/ 1914 h 2257"/>
                  <a:gd name="T48" fmla="*/ 108 w 1457"/>
                  <a:gd name="T49" fmla="*/ 2244 h 2257"/>
                  <a:gd name="T50" fmla="*/ 82 w 1457"/>
                  <a:gd name="T51" fmla="*/ 2256 h 2257"/>
                  <a:gd name="T52" fmla="*/ 50 w 1457"/>
                  <a:gd name="T53" fmla="*/ 2255 h 2257"/>
                  <a:gd name="T54" fmla="*/ 21 w 1457"/>
                  <a:gd name="T55" fmla="*/ 2238 h 2257"/>
                  <a:gd name="T56" fmla="*/ 4 w 1457"/>
                  <a:gd name="T57" fmla="*/ 2213 h 2257"/>
                  <a:gd name="T58" fmla="*/ 0 w 1457"/>
                  <a:gd name="T59" fmla="*/ 2182 h 2257"/>
                  <a:gd name="T60" fmla="*/ 63 w 1457"/>
                  <a:gd name="T61" fmla="*/ 1631 h 2257"/>
                  <a:gd name="T62" fmla="*/ 924 w 1457"/>
                  <a:gd name="T63" fmla="*/ 142 h 2257"/>
                  <a:gd name="T64" fmla="*/ 970 w 1457"/>
                  <a:gd name="T65" fmla="*/ 83 h 2257"/>
                  <a:gd name="T66" fmla="*/ 1029 w 1457"/>
                  <a:gd name="T67" fmla="*/ 38 h 2257"/>
                  <a:gd name="T68" fmla="*/ 1097 w 1457"/>
                  <a:gd name="T69" fmla="*/ 9 h 2257"/>
                  <a:gd name="T70" fmla="*/ 1172 w 1457"/>
                  <a:gd name="T71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7" h="2257">
                    <a:moveTo>
                      <a:pt x="184" y="1762"/>
                    </a:moveTo>
                    <a:lnTo>
                      <a:pt x="153" y="2043"/>
                    </a:lnTo>
                    <a:lnTo>
                      <a:pt x="380" y="1876"/>
                    </a:lnTo>
                    <a:lnTo>
                      <a:pt x="184" y="1762"/>
                    </a:lnTo>
                    <a:close/>
                    <a:moveTo>
                      <a:pt x="907" y="442"/>
                    </a:moveTo>
                    <a:lnTo>
                      <a:pt x="221" y="1628"/>
                    </a:lnTo>
                    <a:lnTo>
                      <a:pt x="479" y="1776"/>
                    </a:lnTo>
                    <a:lnTo>
                      <a:pt x="1166" y="592"/>
                    </a:lnTo>
                    <a:lnTo>
                      <a:pt x="907" y="442"/>
                    </a:lnTo>
                    <a:close/>
                    <a:moveTo>
                      <a:pt x="1162" y="135"/>
                    </a:moveTo>
                    <a:lnTo>
                      <a:pt x="1133" y="140"/>
                    </a:lnTo>
                    <a:lnTo>
                      <a:pt x="1105" y="150"/>
                    </a:lnTo>
                    <a:lnTo>
                      <a:pt x="1081" y="166"/>
                    </a:lnTo>
                    <a:lnTo>
                      <a:pt x="1059" y="186"/>
                    </a:lnTo>
                    <a:lnTo>
                      <a:pt x="1042" y="209"/>
                    </a:lnTo>
                    <a:lnTo>
                      <a:pt x="975" y="326"/>
                    </a:lnTo>
                    <a:lnTo>
                      <a:pt x="1234" y="474"/>
                    </a:lnTo>
                    <a:lnTo>
                      <a:pt x="1301" y="358"/>
                    </a:lnTo>
                    <a:lnTo>
                      <a:pt x="1314" y="332"/>
                    </a:lnTo>
                    <a:lnTo>
                      <a:pt x="1320" y="304"/>
                    </a:lnTo>
                    <a:lnTo>
                      <a:pt x="1321" y="274"/>
                    </a:lnTo>
                    <a:lnTo>
                      <a:pt x="1316" y="246"/>
                    </a:lnTo>
                    <a:lnTo>
                      <a:pt x="1305" y="217"/>
                    </a:lnTo>
                    <a:lnTo>
                      <a:pt x="1290" y="193"/>
                    </a:lnTo>
                    <a:lnTo>
                      <a:pt x="1270" y="172"/>
                    </a:lnTo>
                    <a:lnTo>
                      <a:pt x="1246" y="155"/>
                    </a:lnTo>
                    <a:lnTo>
                      <a:pt x="1220" y="143"/>
                    </a:lnTo>
                    <a:lnTo>
                      <a:pt x="1191" y="137"/>
                    </a:lnTo>
                    <a:lnTo>
                      <a:pt x="1162" y="135"/>
                    </a:lnTo>
                    <a:close/>
                    <a:moveTo>
                      <a:pt x="1172" y="0"/>
                    </a:moveTo>
                    <a:lnTo>
                      <a:pt x="1209" y="2"/>
                    </a:lnTo>
                    <a:lnTo>
                      <a:pt x="1245" y="9"/>
                    </a:lnTo>
                    <a:lnTo>
                      <a:pt x="1281" y="21"/>
                    </a:lnTo>
                    <a:lnTo>
                      <a:pt x="1315" y="38"/>
                    </a:lnTo>
                    <a:lnTo>
                      <a:pt x="1346" y="59"/>
                    </a:lnTo>
                    <a:lnTo>
                      <a:pt x="1375" y="84"/>
                    </a:lnTo>
                    <a:lnTo>
                      <a:pt x="1399" y="112"/>
                    </a:lnTo>
                    <a:lnTo>
                      <a:pt x="1419" y="143"/>
                    </a:lnTo>
                    <a:lnTo>
                      <a:pt x="1436" y="176"/>
                    </a:lnTo>
                    <a:lnTo>
                      <a:pt x="1448" y="210"/>
                    </a:lnTo>
                    <a:lnTo>
                      <a:pt x="1454" y="246"/>
                    </a:lnTo>
                    <a:lnTo>
                      <a:pt x="1457" y="283"/>
                    </a:lnTo>
                    <a:lnTo>
                      <a:pt x="1455" y="319"/>
                    </a:lnTo>
                    <a:lnTo>
                      <a:pt x="1448" y="356"/>
                    </a:lnTo>
                    <a:lnTo>
                      <a:pt x="1436" y="392"/>
                    </a:lnTo>
                    <a:lnTo>
                      <a:pt x="1419" y="427"/>
                    </a:lnTo>
                    <a:lnTo>
                      <a:pt x="564" y="1903"/>
                    </a:lnTo>
                    <a:lnTo>
                      <a:pt x="555" y="1914"/>
                    </a:lnTo>
                    <a:lnTo>
                      <a:pt x="545" y="1923"/>
                    </a:lnTo>
                    <a:lnTo>
                      <a:pt x="108" y="2244"/>
                    </a:lnTo>
                    <a:lnTo>
                      <a:pt x="96" y="2251"/>
                    </a:lnTo>
                    <a:lnTo>
                      <a:pt x="82" y="2256"/>
                    </a:lnTo>
                    <a:lnTo>
                      <a:pt x="67" y="2257"/>
                    </a:lnTo>
                    <a:lnTo>
                      <a:pt x="50" y="2255"/>
                    </a:lnTo>
                    <a:lnTo>
                      <a:pt x="33" y="2248"/>
                    </a:lnTo>
                    <a:lnTo>
                      <a:pt x="21" y="2238"/>
                    </a:lnTo>
                    <a:lnTo>
                      <a:pt x="11" y="2227"/>
                    </a:lnTo>
                    <a:lnTo>
                      <a:pt x="4" y="2213"/>
                    </a:lnTo>
                    <a:lnTo>
                      <a:pt x="1" y="2197"/>
                    </a:lnTo>
                    <a:lnTo>
                      <a:pt x="0" y="2182"/>
                    </a:lnTo>
                    <a:lnTo>
                      <a:pt x="61" y="1645"/>
                    </a:lnTo>
                    <a:lnTo>
                      <a:pt x="63" y="1631"/>
                    </a:lnTo>
                    <a:lnTo>
                      <a:pt x="69" y="1618"/>
                    </a:lnTo>
                    <a:lnTo>
                      <a:pt x="924" y="142"/>
                    </a:lnTo>
                    <a:lnTo>
                      <a:pt x="946" y="110"/>
                    </a:lnTo>
                    <a:lnTo>
                      <a:pt x="970" y="83"/>
                    </a:lnTo>
                    <a:lnTo>
                      <a:pt x="997" y="59"/>
                    </a:lnTo>
                    <a:lnTo>
                      <a:pt x="1029" y="38"/>
                    </a:lnTo>
                    <a:lnTo>
                      <a:pt x="1062" y="21"/>
                    </a:lnTo>
                    <a:lnTo>
                      <a:pt x="1097" y="9"/>
                    </a:lnTo>
                    <a:lnTo>
                      <a:pt x="1134" y="2"/>
                    </a:lnTo>
                    <a:lnTo>
                      <a:pt x="1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7C8488E0-56B8-4811-9FEE-0F4CBD63A05B}"/>
                </a:ext>
              </a:extLst>
            </p:cNvPr>
            <p:cNvSpPr>
              <a:spLocks/>
            </p:cNvSpPr>
            <p:nvPr/>
          </p:nvSpPr>
          <p:spPr bwMode="auto">
            <a:xfrm rot="2562179">
              <a:off x="6739292" y="3300461"/>
              <a:ext cx="1015818" cy="1051461"/>
            </a:xfrm>
            <a:custGeom>
              <a:avLst/>
              <a:gdLst>
                <a:gd name="T0" fmla="*/ 48 w 1138"/>
                <a:gd name="T1" fmla="*/ 0 h 1179"/>
                <a:gd name="T2" fmla="*/ 158 w 1138"/>
                <a:gd name="T3" fmla="*/ 11 h 1179"/>
                <a:gd name="T4" fmla="*/ 268 w 1138"/>
                <a:gd name="T5" fmla="*/ 29 h 1179"/>
                <a:gd name="T6" fmla="*/ 374 w 1138"/>
                <a:gd name="T7" fmla="*/ 53 h 1179"/>
                <a:gd name="T8" fmla="*/ 478 w 1138"/>
                <a:gd name="T9" fmla="*/ 83 h 1179"/>
                <a:gd name="T10" fmla="*/ 580 w 1138"/>
                <a:gd name="T11" fmla="*/ 119 h 1179"/>
                <a:gd name="T12" fmla="*/ 679 w 1138"/>
                <a:gd name="T13" fmla="*/ 160 h 1179"/>
                <a:gd name="T14" fmla="*/ 775 w 1138"/>
                <a:gd name="T15" fmla="*/ 207 h 1179"/>
                <a:gd name="T16" fmla="*/ 867 w 1138"/>
                <a:gd name="T17" fmla="*/ 260 h 1179"/>
                <a:gd name="T18" fmla="*/ 956 w 1138"/>
                <a:gd name="T19" fmla="*/ 317 h 1179"/>
                <a:gd name="T20" fmla="*/ 1041 w 1138"/>
                <a:gd name="T21" fmla="*/ 379 h 1179"/>
                <a:gd name="T22" fmla="*/ 1123 w 1138"/>
                <a:gd name="T23" fmla="*/ 445 h 1179"/>
                <a:gd name="T24" fmla="*/ 1133 w 1138"/>
                <a:gd name="T25" fmla="*/ 458 h 1179"/>
                <a:gd name="T26" fmla="*/ 1137 w 1138"/>
                <a:gd name="T27" fmla="*/ 471 h 1179"/>
                <a:gd name="T28" fmla="*/ 1138 w 1138"/>
                <a:gd name="T29" fmla="*/ 486 h 1179"/>
                <a:gd name="T30" fmla="*/ 1134 w 1138"/>
                <a:gd name="T31" fmla="*/ 500 h 1179"/>
                <a:gd name="T32" fmla="*/ 1125 w 1138"/>
                <a:gd name="T33" fmla="*/ 512 h 1179"/>
                <a:gd name="T34" fmla="*/ 472 w 1138"/>
                <a:gd name="T35" fmla="*/ 1166 h 1179"/>
                <a:gd name="T36" fmla="*/ 458 w 1138"/>
                <a:gd name="T37" fmla="*/ 1175 h 1179"/>
                <a:gd name="T38" fmla="*/ 443 w 1138"/>
                <a:gd name="T39" fmla="*/ 1179 h 1179"/>
                <a:gd name="T40" fmla="*/ 427 w 1138"/>
                <a:gd name="T41" fmla="*/ 1177 h 1179"/>
                <a:gd name="T42" fmla="*/ 412 w 1138"/>
                <a:gd name="T43" fmla="*/ 1170 h 1179"/>
                <a:gd name="T44" fmla="*/ 356 w 1138"/>
                <a:gd name="T45" fmla="*/ 1132 h 1179"/>
                <a:gd name="T46" fmla="*/ 298 w 1138"/>
                <a:gd name="T47" fmla="*/ 1098 h 1179"/>
                <a:gd name="T48" fmla="*/ 237 w 1138"/>
                <a:gd name="T49" fmla="*/ 1071 h 1179"/>
                <a:gd name="T50" fmla="*/ 173 w 1138"/>
                <a:gd name="T51" fmla="*/ 1047 h 1179"/>
                <a:gd name="T52" fmla="*/ 107 w 1138"/>
                <a:gd name="T53" fmla="*/ 1028 h 1179"/>
                <a:gd name="T54" fmla="*/ 39 w 1138"/>
                <a:gd name="T55" fmla="*/ 1016 h 1179"/>
                <a:gd name="T56" fmla="*/ 23 w 1138"/>
                <a:gd name="T57" fmla="*/ 1010 h 1179"/>
                <a:gd name="T58" fmla="*/ 11 w 1138"/>
                <a:gd name="T59" fmla="*/ 1000 h 1179"/>
                <a:gd name="T60" fmla="*/ 3 w 1138"/>
                <a:gd name="T61" fmla="*/ 987 h 1179"/>
                <a:gd name="T62" fmla="*/ 0 w 1138"/>
                <a:gd name="T63" fmla="*/ 971 h 1179"/>
                <a:gd name="T64" fmla="*/ 0 w 1138"/>
                <a:gd name="T65" fmla="*/ 46 h 1179"/>
                <a:gd name="T66" fmla="*/ 2 w 1138"/>
                <a:gd name="T67" fmla="*/ 30 h 1179"/>
                <a:gd name="T68" fmla="*/ 10 w 1138"/>
                <a:gd name="T69" fmla="*/ 18 h 1179"/>
                <a:gd name="T70" fmla="*/ 20 w 1138"/>
                <a:gd name="T71" fmla="*/ 8 h 1179"/>
                <a:gd name="T72" fmla="*/ 33 w 1138"/>
                <a:gd name="T73" fmla="*/ 2 h 1179"/>
                <a:gd name="T74" fmla="*/ 48 w 1138"/>
                <a:gd name="T75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8" h="1179">
                  <a:moveTo>
                    <a:pt x="48" y="0"/>
                  </a:moveTo>
                  <a:lnTo>
                    <a:pt x="158" y="11"/>
                  </a:lnTo>
                  <a:lnTo>
                    <a:pt x="268" y="29"/>
                  </a:lnTo>
                  <a:lnTo>
                    <a:pt x="374" y="53"/>
                  </a:lnTo>
                  <a:lnTo>
                    <a:pt x="478" y="83"/>
                  </a:lnTo>
                  <a:lnTo>
                    <a:pt x="580" y="119"/>
                  </a:lnTo>
                  <a:lnTo>
                    <a:pt x="679" y="160"/>
                  </a:lnTo>
                  <a:lnTo>
                    <a:pt x="775" y="207"/>
                  </a:lnTo>
                  <a:lnTo>
                    <a:pt x="867" y="260"/>
                  </a:lnTo>
                  <a:lnTo>
                    <a:pt x="956" y="317"/>
                  </a:lnTo>
                  <a:lnTo>
                    <a:pt x="1041" y="379"/>
                  </a:lnTo>
                  <a:lnTo>
                    <a:pt x="1123" y="445"/>
                  </a:lnTo>
                  <a:lnTo>
                    <a:pt x="1133" y="458"/>
                  </a:lnTo>
                  <a:lnTo>
                    <a:pt x="1137" y="471"/>
                  </a:lnTo>
                  <a:lnTo>
                    <a:pt x="1138" y="486"/>
                  </a:lnTo>
                  <a:lnTo>
                    <a:pt x="1134" y="500"/>
                  </a:lnTo>
                  <a:lnTo>
                    <a:pt x="1125" y="512"/>
                  </a:lnTo>
                  <a:lnTo>
                    <a:pt x="472" y="1166"/>
                  </a:lnTo>
                  <a:lnTo>
                    <a:pt x="458" y="1175"/>
                  </a:lnTo>
                  <a:lnTo>
                    <a:pt x="443" y="1179"/>
                  </a:lnTo>
                  <a:lnTo>
                    <a:pt x="427" y="1177"/>
                  </a:lnTo>
                  <a:lnTo>
                    <a:pt x="412" y="1170"/>
                  </a:lnTo>
                  <a:lnTo>
                    <a:pt x="356" y="1132"/>
                  </a:lnTo>
                  <a:lnTo>
                    <a:pt x="298" y="1098"/>
                  </a:lnTo>
                  <a:lnTo>
                    <a:pt x="237" y="1071"/>
                  </a:lnTo>
                  <a:lnTo>
                    <a:pt x="173" y="1047"/>
                  </a:lnTo>
                  <a:lnTo>
                    <a:pt x="107" y="1028"/>
                  </a:lnTo>
                  <a:lnTo>
                    <a:pt x="39" y="1016"/>
                  </a:lnTo>
                  <a:lnTo>
                    <a:pt x="23" y="1010"/>
                  </a:lnTo>
                  <a:lnTo>
                    <a:pt x="11" y="1000"/>
                  </a:lnTo>
                  <a:lnTo>
                    <a:pt x="3" y="987"/>
                  </a:lnTo>
                  <a:lnTo>
                    <a:pt x="0" y="971"/>
                  </a:lnTo>
                  <a:lnTo>
                    <a:pt x="0" y="46"/>
                  </a:lnTo>
                  <a:lnTo>
                    <a:pt x="2" y="30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A3414C-86E8-459A-B1FD-B33B4E2CAA11}"/>
                </a:ext>
              </a:extLst>
            </p:cNvPr>
            <p:cNvSpPr>
              <a:spLocks noEditPoints="1"/>
            </p:cNvSpPr>
            <p:nvPr/>
          </p:nvSpPr>
          <p:spPr bwMode="auto">
            <a:xfrm rot="2562179">
              <a:off x="6725874" y="3287391"/>
              <a:ext cx="1033640" cy="1069283"/>
            </a:xfrm>
            <a:custGeom>
              <a:avLst/>
              <a:gdLst>
                <a:gd name="T0" fmla="*/ 43 w 1160"/>
                <a:gd name="T1" fmla="*/ 23 h 1199"/>
                <a:gd name="T2" fmla="*/ 24 w 1160"/>
                <a:gd name="T3" fmla="*/ 41 h 1199"/>
                <a:gd name="T4" fmla="*/ 22 w 1160"/>
                <a:gd name="T5" fmla="*/ 981 h 1199"/>
                <a:gd name="T6" fmla="*/ 30 w 1160"/>
                <a:gd name="T7" fmla="*/ 1003 h 1199"/>
                <a:gd name="T8" fmla="*/ 51 w 1160"/>
                <a:gd name="T9" fmla="*/ 1015 h 1199"/>
                <a:gd name="T10" fmla="*/ 185 w 1160"/>
                <a:gd name="T11" fmla="*/ 1046 h 1199"/>
                <a:gd name="T12" fmla="*/ 313 w 1160"/>
                <a:gd name="T13" fmla="*/ 1098 h 1199"/>
                <a:gd name="T14" fmla="*/ 429 w 1160"/>
                <a:gd name="T15" fmla="*/ 1171 h 1199"/>
                <a:gd name="T16" fmla="*/ 452 w 1160"/>
                <a:gd name="T17" fmla="*/ 1178 h 1199"/>
                <a:gd name="T18" fmla="*/ 475 w 1160"/>
                <a:gd name="T19" fmla="*/ 1168 h 1199"/>
                <a:gd name="T20" fmla="*/ 1136 w 1160"/>
                <a:gd name="T21" fmla="*/ 502 h 1199"/>
                <a:gd name="T22" fmla="*/ 1136 w 1160"/>
                <a:gd name="T23" fmla="*/ 474 h 1199"/>
                <a:gd name="T24" fmla="*/ 1043 w 1160"/>
                <a:gd name="T25" fmla="*/ 395 h 1199"/>
                <a:gd name="T26" fmla="*/ 866 w 1160"/>
                <a:gd name="T27" fmla="*/ 274 h 1199"/>
                <a:gd name="T28" fmla="*/ 677 w 1160"/>
                <a:gd name="T29" fmla="*/ 176 h 1199"/>
                <a:gd name="T30" fmla="*/ 479 w 1160"/>
                <a:gd name="T31" fmla="*/ 101 h 1199"/>
                <a:gd name="T32" fmla="*/ 272 w 1160"/>
                <a:gd name="T33" fmla="*/ 48 h 1199"/>
                <a:gd name="T34" fmla="*/ 59 w 1160"/>
                <a:gd name="T35" fmla="*/ 21 h 1199"/>
                <a:gd name="T36" fmla="*/ 60 w 1160"/>
                <a:gd name="T37" fmla="*/ 0 h 1199"/>
                <a:gd name="T38" fmla="*/ 260 w 1160"/>
                <a:gd name="T39" fmla="*/ 25 h 1199"/>
                <a:gd name="T40" fmla="*/ 456 w 1160"/>
                <a:gd name="T41" fmla="*/ 72 h 1199"/>
                <a:gd name="T42" fmla="*/ 645 w 1160"/>
                <a:gd name="T43" fmla="*/ 139 h 1199"/>
                <a:gd name="T44" fmla="*/ 821 w 1160"/>
                <a:gd name="T45" fmla="*/ 224 h 1199"/>
                <a:gd name="T46" fmla="*/ 986 w 1160"/>
                <a:gd name="T47" fmla="*/ 327 h 1199"/>
                <a:gd name="T48" fmla="*/ 1141 w 1160"/>
                <a:gd name="T49" fmla="*/ 447 h 1199"/>
                <a:gd name="T50" fmla="*/ 1157 w 1160"/>
                <a:gd name="T51" fmla="*/ 473 h 1199"/>
                <a:gd name="T52" fmla="*/ 1158 w 1160"/>
                <a:gd name="T53" fmla="*/ 503 h 1199"/>
                <a:gd name="T54" fmla="*/ 1144 w 1160"/>
                <a:gd name="T55" fmla="*/ 529 h 1199"/>
                <a:gd name="T56" fmla="*/ 478 w 1160"/>
                <a:gd name="T57" fmla="*/ 1192 h 1199"/>
                <a:gd name="T58" fmla="*/ 450 w 1160"/>
                <a:gd name="T59" fmla="*/ 1199 h 1199"/>
                <a:gd name="T60" fmla="*/ 417 w 1160"/>
                <a:gd name="T61" fmla="*/ 1189 h 1199"/>
                <a:gd name="T62" fmla="*/ 303 w 1160"/>
                <a:gd name="T63" fmla="*/ 1117 h 1199"/>
                <a:gd name="T64" fmla="*/ 178 w 1160"/>
                <a:gd name="T65" fmla="*/ 1066 h 1199"/>
                <a:gd name="T66" fmla="*/ 49 w 1160"/>
                <a:gd name="T67" fmla="*/ 1036 h 1199"/>
                <a:gd name="T68" fmla="*/ 20 w 1160"/>
                <a:gd name="T69" fmla="*/ 1022 h 1199"/>
                <a:gd name="T70" fmla="*/ 3 w 1160"/>
                <a:gd name="T71" fmla="*/ 997 h 1199"/>
                <a:gd name="T72" fmla="*/ 0 w 1160"/>
                <a:gd name="T73" fmla="*/ 56 h 1199"/>
                <a:gd name="T74" fmla="*/ 8 w 1160"/>
                <a:gd name="T75" fmla="*/ 27 h 1199"/>
                <a:gd name="T76" fmla="*/ 31 w 1160"/>
                <a:gd name="T77" fmla="*/ 6 h 1199"/>
                <a:gd name="T78" fmla="*/ 60 w 1160"/>
                <a:gd name="T79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60" h="1199">
                  <a:moveTo>
                    <a:pt x="55" y="21"/>
                  </a:moveTo>
                  <a:lnTo>
                    <a:pt x="43" y="23"/>
                  </a:lnTo>
                  <a:lnTo>
                    <a:pt x="32" y="30"/>
                  </a:lnTo>
                  <a:lnTo>
                    <a:pt x="24" y="41"/>
                  </a:lnTo>
                  <a:lnTo>
                    <a:pt x="22" y="56"/>
                  </a:lnTo>
                  <a:lnTo>
                    <a:pt x="22" y="981"/>
                  </a:lnTo>
                  <a:lnTo>
                    <a:pt x="24" y="992"/>
                  </a:lnTo>
                  <a:lnTo>
                    <a:pt x="30" y="1003"/>
                  </a:lnTo>
                  <a:lnTo>
                    <a:pt x="40" y="1011"/>
                  </a:lnTo>
                  <a:lnTo>
                    <a:pt x="51" y="1015"/>
                  </a:lnTo>
                  <a:lnTo>
                    <a:pt x="119" y="1028"/>
                  </a:lnTo>
                  <a:lnTo>
                    <a:pt x="185" y="1046"/>
                  </a:lnTo>
                  <a:lnTo>
                    <a:pt x="250" y="1069"/>
                  </a:lnTo>
                  <a:lnTo>
                    <a:pt x="313" y="1098"/>
                  </a:lnTo>
                  <a:lnTo>
                    <a:pt x="372" y="1133"/>
                  </a:lnTo>
                  <a:lnTo>
                    <a:pt x="429" y="1171"/>
                  </a:lnTo>
                  <a:lnTo>
                    <a:pt x="440" y="1177"/>
                  </a:lnTo>
                  <a:lnTo>
                    <a:pt x="452" y="1178"/>
                  </a:lnTo>
                  <a:lnTo>
                    <a:pt x="465" y="1176"/>
                  </a:lnTo>
                  <a:lnTo>
                    <a:pt x="475" y="1168"/>
                  </a:lnTo>
                  <a:lnTo>
                    <a:pt x="1128" y="515"/>
                  </a:lnTo>
                  <a:lnTo>
                    <a:pt x="1136" y="502"/>
                  </a:lnTo>
                  <a:lnTo>
                    <a:pt x="1139" y="489"/>
                  </a:lnTo>
                  <a:lnTo>
                    <a:pt x="1136" y="474"/>
                  </a:lnTo>
                  <a:lnTo>
                    <a:pt x="1127" y="463"/>
                  </a:lnTo>
                  <a:lnTo>
                    <a:pt x="1043" y="395"/>
                  </a:lnTo>
                  <a:lnTo>
                    <a:pt x="956" y="332"/>
                  </a:lnTo>
                  <a:lnTo>
                    <a:pt x="866" y="274"/>
                  </a:lnTo>
                  <a:lnTo>
                    <a:pt x="772" y="221"/>
                  </a:lnTo>
                  <a:lnTo>
                    <a:pt x="677" y="176"/>
                  </a:lnTo>
                  <a:lnTo>
                    <a:pt x="579" y="135"/>
                  </a:lnTo>
                  <a:lnTo>
                    <a:pt x="479" y="101"/>
                  </a:lnTo>
                  <a:lnTo>
                    <a:pt x="376" y="72"/>
                  </a:lnTo>
                  <a:lnTo>
                    <a:pt x="272" y="48"/>
                  </a:lnTo>
                  <a:lnTo>
                    <a:pt x="166" y="31"/>
                  </a:lnTo>
                  <a:lnTo>
                    <a:pt x="59" y="21"/>
                  </a:lnTo>
                  <a:lnTo>
                    <a:pt x="55" y="21"/>
                  </a:lnTo>
                  <a:close/>
                  <a:moveTo>
                    <a:pt x="60" y="0"/>
                  </a:moveTo>
                  <a:lnTo>
                    <a:pt x="160" y="10"/>
                  </a:lnTo>
                  <a:lnTo>
                    <a:pt x="260" y="25"/>
                  </a:lnTo>
                  <a:lnTo>
                    <a:pt x="358" y="46"/>
                  </a:lnTo>
                  <a:lnTo>
                    <a:pt x="456" y="72"/>
                  </a:lnTo>
                  <a:lnTo>
                    <a:pt x="551" y="103"/>
                  </a:lnTo>
                  <a:lnTo>
                    <a:pt x="645" y="139"/>
                  </a:lnTo>
                  <a:lnTo>
                    <a:pt x="734" y="179"/>
                  </a:lnTo>
                  <a:lnTo>
                    <a:pt x="821" y="224"/>
                  </a:lnTo>
                  <a:lnTo>
                    <a:pt x="904" y="273"/>
                  </a:lnTo>
                  <a:lnTo>
                    <a:pt x="986" y="327"/>
                  </a:lnTo>
                  <a:lnTo>
                    <a:pt x="1066" y="385"/>
                  </a:lnTo>
                  <a:lnTo>
                    <a:pt x="1141" y="447"/>
                  </a:lnTo>
                  <a:lnTo>
                    <a:pt x="1151" y="459"/>
                  </a:lnTo>
                  <a:lnTo>
                    <a:pt x="1157" y="473"/>
                  </a:lnTo>
                  <a:lnTo>
                    <a:pt x="1160" y="488"/>
                  </a:lnTo>
                  <a:lnTo>
                    <a:pt x="1158" y="503"/>
                  </a:lnTo>
                  <a:lnTo>
                    <a:pt x="1153" y="517"/>
                  </a:lnTo>
                  <a:lnTo>
                    <a:pt x="1144" y="529"/>
                  </a:lnTo>
                  <a:lnTo>
                    <a:pt x="489" y="1183"/>
                  </a:lnTo>
                  <a:lnTo>
                    <a:pt x="478" y="1192"/>
                  </a:lnTo>
                  <a:lnTo>
                    <a:pt x="465" y="1198"/>
                  </a:lnTo>
                  <a:lnTo>
                    <a:pt x="450" y="1199"/>
                  </a:lnTo>
                  <a:lnTo>
                    <a:pt x="432" y="1197"/>
                  </a:lnTo>
                  <a:lnTo>
                    <a:pt x="417" y="1189"/>
                  </a:lnTo>
                  <a:lnTo>
                    <a:pt x="361" y="1151"/>
                  </a:lnTo>
                  <a:lnTo>
                    <a:pt x="303" y="1117"/>
                  </a:lnTo>
                  <a:lnTo>
                    <a:pt x="242" y="1089"/>
                  </a:lnTo>
                  <a:lnTo>
                    <a:pt x="178" y="1066"/>
                  </a:lnTo>
                  <a:lnTo>
                    <a:pt x="115" y="1048"/>
                  </a:lnTo>
                  <a:lnTo>
                    <a:pt x="49" y="1036"/>
                  </a:lnTo>
                  <a:lnTo>
                    <a:pt x="33" y="1031"/>
                  </a:lnTo>
                  <a:lnTo>
                    <a:pt x="20" y="1022"/>
                  </a:lnTo>
                  <a:lnTo>
                    <a:pt x="9" y="1011"/>
                  </a:lnTo>
                  <a:lnTo>
                    <a:pt x="3" y="997"/>
                  </a:lnTo>
                  <a:lnTo>
                    <a:pt x="0" y="981"/>
                  </a:lnTo>
                  <a:lnTo>
                    <a:pt x="0" y="56"/>
                  </a:lnTo>
                  <a:lnTo>
                    <a:pt x="3" y="40"/>
                  </a:lnTo>
                  <a:lnTo>
                    <a:pt x="8" y="27"/>
                  </a:lnTo>
                  <a:lnTo>
                    <a:pt x="18" y="15"/>
                  </a:lnTo>
                  <a:lnTo>
                    <a:pt x="31" y="6"/>
                  </a:lnTo>
                  <a:lnTo>
                    <a:pt x="44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9" name="Group 141">
              <a:extLst>
                <a:ext uri="{FF2B5EF4-FFF2-40B4-BE49-F238E27FC236}">
                  <a16:creationId xmlns:a16="http://schemas.microsoft.com/office/drawing/2014/main" id="{D09BF472-2315-4604-9C55-0BA48FE6B551}"/>
                </a:ext>
              </a:extLst>
            </p:cNvPr>
            <p:cNvGrpSpPr/>
            <p:nvPr/>
          </p:nvGrpSpPr>
          <p:grpSpPr>
            <a:xfrm rot="19040681">
              <a:off x="7474394" y="3911703"/>
              <a:ext cx="139259" cy="167329"/>
              <a:chOff x="6042188" y="2879094"/>
              <a:chExt cx="139259" cy="167329"/>
            </a:xfrm>
          </p:grpSpPr>
          <p:sp>
            <p:nvSpPr>
              <p:cNvPr id="138" name="Freeform 122">
                <a:extLst>
                  <a:ext uri="{FF2B5EF4-FFF2-40B4-BE49-F238E27FC236}">
                    <a16:creationId xmlns:a16="http://schemas.microsoft.com/office/drawing/2014/main" id="{F2FE36C8-9900-47DE-8E0D-A936F8DBA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473843">
                <a:off x="6042188" y="2879094"/>
                <a:ext cx="73068" cy="110493"/>
              </a:xfrm>
              <a:custGeom>
                <a:avLst/>
                <a:gdLst>
                  <a:gd name="T0" fmla="*/ 41 w 82"/>
                  <a:gd name="T1" fmla="*/ 19 h 124"/>
                  <a:gd name="T2" fmla="*/ 37 w 82"/>
                  <a:gd name="T3" fmla="*/ 19 h 124"/>
                  <a:gd name="T4" fmla="*/ 33 w 82"/>
                  <a:gd name="T5" fmla="*/ 20 h 124"/>
                  <a:gd name="T6" fmla="*/ 31 w 82"/>
                  <a:gd name="T7" fmla="*/ 22 h 124"/>
                  <a:gd name="T8" fmla="*/ 29 w 82"/>
                  <a:gd name="T9" fmla="*/ 25 h 124"/>
                  <a:gd name="T10" fmla="*/ 26 w 82"/>
                  <a:gd name="T11" fmla="*/ 33 h 124"/>
                  <a:gd name="T12" fmla="*/ 24 w 82"/>
                  <a:gd name="T13" fmla="*/ 45 h 124"/>
                  <a:gd name="T14" fmla="*/ 24 w 82"/>
                  <a:gd name="T15" fmla="*/ 77 h 124"/>
                  <a:gd name="T16" fmla="*/ 26 w 82"/>
                  <a:gd name="T17" fmla="*/ 90 h 124"/>
                  <a:gd name="T18" fmla="*/ 29 w 82"/>
                  <a:gd name="T19" fmla="*/ 98 h 124"/>
                  <a:gd name="T20" fmla="*/ 31 w 82"/>
                  <a:gd name="T21" fmla="*/ 101 h 124"/>
                  <a:gd name="T22" fmla="*/ 33 w 82"/>
                  <a:gd name="T23" fmla="*/ 104 h 124"/>
                  <a:gd name="T24" fmla="*/ 37 w 82"/>
                  <a:gd name="T25" fmla="*/ 105 h 124"/>
                  <a:gd name="T26" fmla="*/ 41 w 82"/>
                  <a:gd name="T27" fmla="*/ 105 h 124"/>
                  <a:gd name="T28" fmla="*/ 45 w 82"/>
                  <a:gd name="T29" fmla="*/ 105 h 124"/>
                  <a:gd name="T30" fmla="*/ 48 w 82"/>
                  <a:gd name="T31" fmla="*/ 104 h 124"/>
                  <a:gd name="T32" fmla="*/ 51 w 82"/>
                  <a:gd name="T33" fmla="*/ 101 h 124"/>
                  <a:gd name="T34" fmla="*/ 54 w 82"/>
                  <a:gd name="T35" fmla="*/ 98 h 124"/>
                  <a:gd name="T36" fmla="*/ 57 w 82"/>
                  <a:gd name="T37" fmla="*/ 90 h 124"/>
                  <a:gd name="T38" fmla="*/ 58 w 82"/>
                  <a:gd name="T39" fmla="*/ 77 h 124"/>
                  <a:gd name="T40" fmla="*/ 58 w 82"/>
                  <a:gd name="T41" fmla="*/ 45 h 124"/>
                  <a:gd name="T42" fmla="*/ 57 w 82"/>
                  <a:gd name="T43" fmla="*/ 33 h 124"/>
                  <a:gd name="T44" fmla="*/ 54 w 82"/>
                  <a:gd name="T45" fmla="*/ 25 h 124"/>
                  <a:gd name="T46" fmla="*/ 51 w 82"/>
                  <a:gd name="T47" fmla="*/ 22 h 124"/>
                  <a:gd name="T48" fmla="*/ 48 w 82"/>
                  <a:gd name="T49" fmla="*/ 20 h 124"/>
                  <a:gd name="T50" fmla="*/ 45 w 82"/>
                  <a:gd name="T51" fmla="*/ 19 h 124"/>
                  <a:gd name="T52" fmla="*/ 41 w 82"/>
                  <a:gd name="T53" fmla="*/ 19 h 124"/>
                  <a:gd name="T54" fmla="*/ 41 w 82"/>
                  <a:gd name="T55" fmla="*/ 0 h 124"/>
                  <a:gd name="T56" fmla="*/ 52 w 82"/>
                  <a:gd name="T57" fmla="*/ 1 h 124"/>
                  <a:gd name="T58" fmla="*/ 63 w 82"/>
                  <a:gd name="T59" fmla="*/ 5 h 124"/>
                  <a:gd name="T60" fmla="*/ 70 w 82"/>
                  <a:gd name="T61" fmla="*/ 12 h 124"/>
                  <a:gd name="T62" fmla="*/ 77 w 82"/>
                  <a:gd name="T63" fmla="*/ 22 h 124"/>
                  <a:gd name="T64" fmla="*/ 80 w 82"/>
                  <a:gd name="T65" fmla="*/ 34 h 124"/>
                  <a:gd name="T66" fmla="*/ 82 w 82"/>
                  <a:gd name="T67" fmla="*/ 49 h 124"/>
                  <a:gd name="T68" fmla="*/ 82 w 82"/>
                  <a:gd name="T69" fmla="*/ 74 h 124"/>
                  <a:gd name="T70" fmla="*/ 80 w 82"/>
                  <a:gd name="T71" fmla="*/ 90 h 124"/>
                  <a:gd name="T72" fmla="*/ 77 w 82"/>
                  <a:gd name="T73" fmla="*/ 101 h 124"/>
                  <a:gd name="T74" fmla="*/ 70 w 82"/>
                  <a:gd name="T75" fmla="*/ 111 h 124"/>
                  <a:gd name="T76" fmla="*/ 63 w 82"/>
                  <a:gd name="T77" fmla="*/ 118 h 124"/>
                  <a:gd name="T78" fmla="*/ 52 w 82"/>
                  <a:gd name="T79" fmla="*/ 123 h 124"/>
                  <a:gd name="T80" fmla="*/ 41 w 82"/>
                  <a:gd name="T81" fmla="*/ 124 h 124"/>
                  <a:gd name="T82" fmla="*/ 29 w 82"/>
                  <a:gd name="T83" fmla="*/ 123 h 124"/>
                  <a:gd name="T84" fmla="*/ 19 w 82"/>
                  <a:gd name="T85" fmla="*/ 118 h 124"/>
                  <a:gd name="T86" fmla="*/ 11 w 82"/>
                  <a:gd name="T87" fmla="*/ 111 h 124"/>
                  <a:gd name="T88" fmla="*/ 5 w 82"/>
                  <a:gd name="T89" fmla="*/ 101 h 124"/>
                  <a:gd name="T90" fmla="*/ 1 w 82"/>
                  <a:gd name="T91" fmla="*/ 90 h 124"/>
                  <a:gd name="T92" fmla="*/ 0 w 82"/>
                  <a:gd name="T93" fmla="*/ 74 h 124"/>
                  <a:gd name="T94" fmla="*/ 0 w 82"/>
                  <a:gd name="T95" fmla="*/ 49 h 124"/>
                  <a:gd name="T96" fmla="*/ 1 w 82"/>
                  <a:gd name="T97" fmla="*/ 34 h 124"/>
                  <a:gd name="T98" fmla="*/ 5 w 82"/>
                  <a:gd name="T99" fmla="*/ 22 h 124"/>
                  <a:gd name="T100" fmla="*/ 11 w 82"/>
                  <a:gd name="T101" fmla="*/ 12 h 124"/>
                  <a:gd name="T102" fmla="*/ 19 w 82"/>
                  <a:gd name="T103" fmla="*/ 5 h 124"/>
                  <a:gd name="T104" fmla="*/ 29 w 82"/>
                  <a:gd name="T105" fmla="*/ 1 h 124"/>
                  <a:gd name="T106" fmla="*/ 41 w 82"/>
                  <a:gd name="T10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2" h="124">
                    <a:moveTo>
                      <a:pt x="41" y="19"/>
                    </a:moveTo>
                    <a:lnTo>
                      <a:pt x="37" y="19"/>
                    </a:lnTo>
                    <a:lnTo>
                      <a:pt x="33" y="20"/>
                    </a:lnTo>
                    <a:lnTo>
                      <a:pt x="31" y="22"/>
                    </a:lnTo>
                    <a:lnTo>
                      <a:pt x="29" y="25"/>
                    </a:lnTo>
                    <a:lnTo>
                      <a:pt x="26" y="33"/>
                    </a:lnTo>
                    <a:lnTo>
                      <a:pt x="24" y="45"/>
                    </a:lnTo>
                    <a:lnTo>
                      <a:pt x="24" y="77"/>
                    </a:lnTo>
                    <a:lnTo>
                      <a:pt x="26" y="90"/>
                    </a:lnTo>
                    <a:lnTo>
                      <a:pt x="29" y="98"/>
                    </a:lnTo>
                    <a:lnTo>
                      <a:pt x="31" y="101"/>
                    </a:lnTo>
                    <a:lnTo>
                      <a:pt x="33" y="104"/>
                    </a:lnTo>
                    <a:lnTo>
                      <a:pt x="37" y="105"/>
                    </a:lnTo>
                    <a:lnTo>
                      <a:pt x="41" y="105"/>
                    </a:lnTo>
                    <a:lnTo>
                      <a:pt x="45" y="105"/>
                    </a:lnTo>
                    <a:lnTo>
                      <a:pt x="48" y="104"/>
                    </a:lnTo>
                    <a:lnTo>
                      <a:pt x="51" y="101"/>
                    </a:lnTo>
                    <a:lnTo>
                      <a:pt x="54" y="98"/>
                    </a:lnTo>
                    <a:lnTo>
                      <a:pt x="57" y="90"/>
                    </a:lnTo>
                    <a:lnTo>
                      <a:pt x="58" y="77"/>
                    </a:lnTo>
                    <a:lnTo>
                      <a:pt x="58" y="45"/>
                    </a:lnTo>
                    <a:lnTo>
                      <a:pt x="57" y="33"/>
                    </a:lnTo>
                    <a:lnTo>
                      <a:pt x="54" y="25"/>
                    </a:lnTo>
                    <a:lnTo>
                      <a:pt x="51" y="22"/>
                    </a:lnTo>
                    <a:lnTo>
                      <a:pt x="48" y="20"/>
                    </a:lnTo>
                    <a:lnTo>
                      <a:pt x="45" y="19"/>
                    </a:lnTo>
                    <a:lnTo>
                      <a:pt x="41" y="19"/>
                    </a:lnTo>
                    <a:close/>
                    <a:moveTo>
                      <a:pt x="41" y="0"/>
                    </a:moveTo>
                    <a:lnTo>
                      <a:pt x="52" y="1"/>
                    </a:lnTo>
                    <a:lnTo>
                      <a:pt x="63" y="5"/>
                    </a:lnTo>
                    <a:lnTo>
                      <a:pt x="70" y="12"/>
                    </a:lnTo>
                    <a:lnTo>
                      <a:pt x="77" y="22"/>
                    </a:lnTo>
                    <a:lnTo>
                      <a:pt x="80" y="34"/>
                    </a:lnTo>
                    <a:lnTo>
                      <a:pt x="82" y="49"/>
                    </a:lnTo>
                    <a:lnTo>
                      <a:pt x="82" y="74"/>
                    </a:lnTo>
                    <a:lnTo>
                      <a:pt x="80" y="90"/>
                    </a:lnTo>
                    <a:lnTo>
                      <a:pt x="77" y="101"/>
                    </a:lnTo>
                    <a:lnTo>
                      <a:pt x="70" y="111"/>
                    </a:lnTo>
                    <a:lnTo>
                      <a:pt x="63" y="118"/>
                    </a:lnTo>
                    <a:lnTo>
                      <a:pt x="52" y="123"/>
                    </a:lnTo>
                    <a:lnTo>
                      <a:pt x="41" y="124"/>
                    </a:lnTo>
                    <a:lnTo>
                      <a:pt x="29" y="123"/>
                    </a:lnTo>
                    <a:lnTo>
                      <a:pt x="19" y="118"/>
                    </a:lnTo>
                    <a:lnTo>
                      <a:pt x="11" y="111"/>
                    </a:lnTo>
                    <a:lnTo>
                      <a:pt x="5" y="101"/>
                    </a:lnTo>
                    <a:lnTo>
                      <a:pt x="1" y="90"/>
                    </a:lnTo>
                    <a:lnTo>
                      <a:pt x="0" y="74"/>
                    </a:lnTo>
                    <a:lnTo>
                      <a:pt x="0" y="49"/>
                    </a:lnTo>
                    <a:lnTo>
                      <a:pt x="1" y="34"/>
                    </a:lnTo>
                    <a:lnTo>
                      <a:pt x="5" y="22"/>
                    </a:lnTo>
                    <a:lnTo>
                      <a:pt x="11" y="12"/>
                    </a:lnTo>
                    <a:lnTo>
                      <a:pt x="19" y="5"/>
                    </a:lnTo>
                    <a:lnTo>
                      <a:pt x="29" y="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23">
                <a:extLst>
                  <a:ext uri="{FF2B5EF4-FFF2-40B4-BE49-F238E27FC236}">
                    <a16:creationId xmlns:a16="http://schemas.microsoft.com/office/drawing/2014/main" id="{E977FC83-5835-4D5C-A7A8-1312203618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473843">
                <a:off x="6103033" y="2939495"/>
                <a:ext cx="78414" cy="106928"/>
              </a:xfrm>
              <a:custGeom>
                <a:avLst/>
                <a:gdLst>
                  <a:gd name="T0" fmla="*/ 50 w 88"/>
                  <a:gd name="T1" fmla="*/ 31 h 119"/>
                  <a:gd name="T2" fmla="*/ 48 w 88"/>
                  <a:gd name="T3" fmla="*/ 34 h 119"/>
                  <a:gd name="T4" fmla="*/ 23 w 88"/>
                  <a:gd name="T5" fmla="*/ 75 h 119"/>
                  <a:gd name="T6" fmla="*/ 50 w 88"/>
                  <a:gd name="T7" fmla="*/ 75 h 119"/>
                  <a:gd name="T8" fmla="*/ 50 w 88"/>
                  <a:gd name="T9" fmla="*/ 31 h 119"/>
                  <a:gd name="T10" fmla="*/ 50 w 88"/>
                  <a:gd name="T11" fmla="*/ 31 h 119"/>
                  <a:gd name="T12" fmla="*/ 50 w 88"/>
                  <a:gd name="T13" fmla="*/ 0 h 119"/>
                  <a:gd name="T14" fmla="*/ 75 w 88"/>
                  <a:gd name="T15" fmla="*/ 0 h 119"/>
                  <a:gd name="T16" fmla="*/ 75 w 88"/>
                  <a:gd name="T17" fmla="*/ 75 h 119"/>
                  <a:gd name="T18" fmla="*/ 88 w 88"/>
                  <a:gd name="T19" fmla="*/ 75 h 119"/>
                  <a:gd name="T20" fmla="*/ 88 w 88"/>
                  <a:gd name="T21" fmla="*/ 94 h 119"/>
                  <a:gd name="T22" fmla="*/ 75 w 88"/>
                  <a:gd name="T23" fmla="*/ 94 h 119"/>
                  <a:gd name="T24" fmla="*/ 75 w 88"/>
                  <a:gd name="T25" fmla="*/ 119 h 119"/>
                  <a:gd name="T26" fmla="*/ 50 w 88"/>
                  <a:gd name="T27" fmla="*/ 119 h 119"/>
                  <a:gd name="T28" fmla="*/ 50 w 88"/>
                  <a:gd name="T29" fmla="*/ 94 h 119"/>
                  <a:gd name="T30" fmla="*/ 1 w 88"/>
                  <a:gd name="T31" fmla="*/ 94 h 119"/>
                  <a:gd name="T32" fmla="*/ 0 w 88"/>
                  <a:gd name="T33" fmla="*/ 79 h 119"/>
                  <a:gd name="T34" fmla="*/ 50 w 88"/>
                  <a:gd name="T3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119">
                    <a:moveTo>
                      <a:pt x="50" y="31"/>
                    </a:moveTo>
                    <a:lnTo>
                      <a:pt x="48" y="34"/>
                    </a:lnTo>
                    <a:lnTo>
                      <a:pt x="23" y="75"/>
                    </a:lnTo>
                    <a:lnTo>
                      <a:pt x="50" y="75"/>
                    </a:lnTo>
                    <a:lnTo>
                      <a:pt x="50" y="31"/>
                    </a:lnTo>
                    <a:lnTo>
                      <a:pt x="50" y="31"/>
                    </a:lnTo>
                    <a:close/>
                    <a:moveTo>
                      <a:pt x="50" y="0"/>
                    </a:moveTo>
                    <a:lnTo>
                      <a:pt x="75" y="0"/>
                    </a:lnTo>
                    <a:lnTo>
                      <a:pt x="75" y="75"/>
                    </a:lnTo>
                    <a:lnTo>
                      <a:pt x="88" y="75"/>
                    </a:lnTo>
                    <a:lnTo>
                      <a:pt x="88" y="94"/>
                    </a:lnTo>
                    <a:lnTo>
                      <a:pt x="75" y="94"/>
                    </a:lnTo>
                    <a:lnTo>
                      <a:pt x="75" y="119"/>
                    </a:lnTo>
                    <a:lnTo>
                      <a:pt x="50" y="119"/>
                    </a:lnTo>
                    <a:lnTo>
                      <a:pt x="50" y="94"/>
                    </a:lnTo>
                    <a:lnTo>
                      <a:pt x="1" y="94"/>
                    </a:lnTo>
                    <a:lnTo>
                      <a:pt x="0" y="79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0" name="Group 144">
              <a:extLst>
                <a:ext uri="{FF2B5EF4-FFF2-40B4-BE49-F238E27FC236}">
                  <a16:creationId xmlns:a16="http://schemas.microsoft.com/office/drawing/2014/main" id="{25E1C4C7-3CA8-435C-8464-ABF19BB1F97C}"/>
                </a:ext>
              </a:extLst>
            </p:cNvPr>
            <p:cNvGrpSpPr/>
            <p:nvPr/>
          </p:nvGrpSpPr>
          <p:grpSpPr>
            <a:xfrm>
              <a:off x="6965945" y="3589866"/>
              <a:ext cx="364074" cy="325812"/>
              <a:chOff x="4984750" y="3476626"/>
              <a:chExt cx="468313" cy="419100"/>
            </a:xfrm>
            <a:solidFill>
              <a:schemeClr val="bg1"/>
            </a:solidFill>
          </p:grpSpPr>
          <p:sp>
            <p:nvSpPr>
              <p:cNvPr id="135" name="Freeform 57">
                <a:extLst>
                  <a:ext uri="{FF2B5EF4-FFF2-40B4-BE49-F238E27FC236}">
                    <a16:creationId xmlns:a16="http://schemas.microsoft.com/office/drawing/2014/main" id="{560934E2-8832-4F7B-9F48-EDBB40002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175" y="3786188"/>
                <a:ext cx="17463" cy="19050"/>
              </a:xfrm>
              <a:custGeom>
                <a:avLst/>
                <a:gdLst>
                  <a:gd name="T0" fmla="*/ 69 w 138"/>
                  <a:gd name="T1" fmla="*/ 0 h 138"/>
                  <a:gd name="T2" fmla="*/ 87 w 138"/>
                  <a:gd name="T3" fmla="*/ 2 h 138"/>
                  <a:gd name="T4" fmla="*/ 104 w 138"/>
                  <a:gd name="T5" fmla="*/ 9 h 138"/>
                  <a:gd name="T6" fmla="*/ 118 w 138"/>
                  <a:gd name="T7" fmla="*/ 20 h 138"/>
                  <a:gd name="T8" fmla="*/ 129 w 138"/>
                  <a:gd name="T9" fmla="*/ 34 h 138"/>
                  <a:gd name="T10" fmla="*/ 136 w 138"/>
                  <a:gd name="T11" fmla="*/ 50 h 138"/>
                  <a:gd name="T12" fmla="*/ 138 w 138"/>
                  <a:gd name="T13" fmla="*/ 68 h 138"/>
                  <a:gd name="T14" fmla="*/ 136 w 138"/>
                  <a:gd name="T15" fmla="*/ 87 h 138"/>
                  <a:gd name="T16" fmla="*/ 129 w 138"/>
                  <a:gd name="T17" fmla="*/ 103 h 138"/>
                  <a:gd name="T18" fmla="*/ 118 w 138"/>
                  <a:gd name="T19" fmla="*/ 117 h 138"/>
                  <a:gd name="T20" fmla="*/ 104 w 138"/>
                  <a:gd name="T21" fmla="*/ 128 h 138"/>
                  <a:gd name="T22" fmla="*/ 87 w 138"/>
                  <a:gd name="T23" fmla="*/ 136 h 138"/>
                  <a:gd name="T24" fmla="*/ 69 w 138"/>
                  <a:gd name="T25" fmla="*/ 138 h 138"/>
                  <a:gd name="T26" fmla="*/ 51 w 138"/>
                  <a:gd name="T27" fmla="*/ 136 h 138"/>
                  <a:gd name="T28" fmla="*/ 34 w 138"/>
                  <a:gd name="T29" fmla="*/ 128 h 138"/>
                  <a:gd name="T30" fmla="*/ 20 w 138"/>
                  <a:gd name="T31" fmla="*/ 117 h 138"/>
                  <a:gd name="T32" fmla="*/ 9 w 138"/>
                  <a:gd name="T33" fmla="*/ 103 h 138"/>
                  <a:gd name="T34" fmla="*/ 2 w 138"/>
                  <a:gd name="T35" fmla="*/ 87 h 138"/>
                  <a:gd name="T36" fmla="*/ 0 w 138"/>
                  <a:gd name="T37" fmla="*/ 68 h 138"/>
                  <a:gd name="T38" fmla="*/ 2 w 138"/>
                  <a:gd name="T39" fmla="*/ 50 h 138"/>
                  <a:gd name="T40" fmla="*/ 9 w 138"/>
                  <a:gd name="T41" fmla="*/ 34 h 138"/>
                  <a:gd name="T42" fmla="*/ 20 w 138"/>
                  <a:gd name="T43" fmla="*/ 20 h 138"/>
                  <a:gd name="T44" fmla="*/ 34 w 138"/>
                  <a:gd name="T45" fmla="*/ 9 h 138"/>
                  <a:gd name="T46" fmla="*/ 51 w 138"/>
                  <a:gd name="T47" fmla="*/ 2 h 138"/>
                  <a:gd name="T48" fmla="*/ 69 w 138"/>
                  <a:gd name="T4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38">
                    <a:moveTo>
                      <a:pt x="69" y="0"/>
                    </a:moveTo>
                    <a:lnTo>
                      <a:pt x="87" y="2"/>
                    </a:lnTo>
                    <a:lnTo>
                      <a:pt x="104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136" y="50"/>
                    </a:lnTo>
                    <a:lnTo>
                      <a:pt x="138" y="68"/>
                    </a:lnTo>
                    <a:lnTo>
                      <a:pt x="136" y="87"/>
                    </a:lnTo>
                    <a:lnTo>
                      <a:pt x="129" y="103"/>
                    </a:lnTo>
                    <a:lnTo>
                      <a:pt x="118" y="117"/>
                    </a:lnTo>
                    <a:lnTo>
                      <a:pt x="104" y="128"/>
                    </a:lnTo>
                    <a:lnTo>
                      <a:pt x="87" y="136"/>
                    </a:lnTo>
                    <a:lnTo>
                      <a:pt x="69" y="138"/>
                    </a:lnTo>
                    <a:lnTo>
                      <a:pt x="51" y="136"/>
                    </a:lnTo>
                    <a:lnTo>
                      <a:pt x="34" y="128"/>
                    </a:lnTo>
                    <a:lnTo>
                      <a:pt x="20" y="117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8"/>
                    </a:lnTo>
                    <a:lnTo>
                      <a:pt x="2" y="50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51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8">
                <a:extLst>
                  <a:ext uri="{FF2B5EF4-FFF2-40B4-BE49-F238E27FC236}">
                    <a16:creationId xmlns:a16="http://schemas.microsoft.com/office/drawing/2014/main" id="{1E9D24D4-12CF-41E2-9040-C771E3C263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750" y="3476626"/>
                <a:ext cx="468313" cy="419100"/>
              </a:xfrm>
              <a:custGeom>
                <a:avLst/>
                <a:gdLst>
                  <a:gd name="T0" fmla="*/ 605 w 3540"/>
                  <a:gd name="T1" fmla="*/ 1085 h 3168"/>
                  <a:gd name="T2" fmla="*/ 645 w 3540"/>
                  <a:gd name="T3" fmla="*/ 777 h 3168"/>
                  <a:gd name="T4" fmla="*/ 3381 w 3540"/>
                  <a:gd name="T5" fmla="*/ 1082 h 3168"/>
                  <a:gd name="T6" fmla="*/ 3367 w 3540"/>
                  <a:gd name="T7" fmla="*/ 698 h 3168"/>
                  <a:gd name="T8" fmla="*/ 2918 w 3540"/>
                  <a:gd name="T9" fmla="*/ 834 h 3168"/>
                  <a:gd name="T10" fmla="*/ 2664 w 3540"/>
                  <a:gd name="T11" fmla="*/ 961 h 3168"/>
                  <a:gd name="T12" fmla="*/ 2398 w 3540"/>
                  <a:gd name="T13" fmla="*/ 961 h 3168"/>
                  <a:gd name="T14" fmla="*/ 2151 w 3540"/>
                  <a:gd name="T15" fmla="*/ 892 h 3168"/>
                  <a:gd name="T16" fmla="*/ 1991 w 3540"/>
                  <a:gd name="T17" fmla="*/ 1102 h 3168"/>
                  <a:gd name="T18" fmla="*/ 1421 w 3540"/>
                  <a:gd name="T19" fmla="*/ 718 h 3168"/>
                  <a:gd name="T20" fmla="*/ 1220 w 3540"/>
                  <a:gd name="T21" fmla="*/ 989 h 3168"/>
                  <a:gd name="T22" fmla="*/ 1294 w 3540"/>
                  <a:gd name="T23" fmla="*/ 1285 h 3168"/>
                  <a:gd name="T24" fmla="*/ 1692 w 3540"/>
                  <a:gd name="T25" fmla="*/ 1798 h 3168"/>
                  <a:gd name="T26" fmla="*/ 2694 w 3540"/>
                  <a:gd name="T27" fmla="*/ 1688 h 3168"/>
                  <a:gd name="T28" fmla="*/ 2807 w 3540"/>
                  <a:gd name="T29" fmla="*/ 1240 h 3168"/>
                  <a:gd name="T30" fmla="*/ 2107 w 3540"/>
                  <a:gd name="T31" fmla="*/ 1618 h 3168"/>
                  <a:gd name="T32" fmla="*/ 1997 w 3540"/>
                  <a:gd name="T33" fmla="*/ 1633 h 3168"/>
                  <a:gd name="T34" fmla="*/ 1927 w 3540"/>
                  <a:gd name="T35" fmla="*/ 1255 h 3168"/>
                  <a:gd name="T36" fmla="*/ 1668 w 3540"/>
                  <a:gd name="T37" fmla="*/ 1043 h 3168"/>
                  <a:gd name="T38" fmla="*/ 1567 w 3540"/>
                  <a:gd name="T39" fmla="*/ 937 h 3168"/>
                  <a:gd name="T40" fmla="*/ 1945 w 3540"/>
                  <a:gd name="T41" fmla="*/ 874 h 3168"/>
                  <a:gd name="T42" fmla="*/ 1563 w 3540"/>
                  <a:gd name="T43" fmla="*/ 688 h 3168"/>
                  <a:gd name="T44" fmla="*/ 778 w 3540"/>
                  <a:gd name="T45" fmla="*/ 1052 h 3168"/>
                  <a:gd name="T46" fmla="*/ 1122 w 3540"/>
                  <a:gd name="T47" fmla="*/ 833 h 3168"/>
                  <a:gd name="T48" fmla="*/ 2658 w 3540"/>
                  <a:gd name="T49" fmla="*/ 285 h 3168"/>
                  <a:gd name="T50" fmla="*/ 2610 w 3540"/>
                  <a:gd name="T51" fmla="*/ 768 h 3168"/>
                  <a:gd name="T52" fmla="*/ 2769 w 3540"/>
                  <a:gd name="T53" fmla="*/ 804 h 3168"/>
                  <a:gd name="T54" fmla="*/ 2790 w 3540"/>
                  <a:gd name="T55" fmla="*/ 321 h 3168"/>
                  <a:gd name="T56" fmla="*/ 2312 w 3540"/>
                  <a:gd name="T57" fmla="*/ 147 h 3168"/>
                  <a:gd name="T58" fmla="*/ 2265 w 3540"/>
                  <a:gd name="T59" fmla="*/ 768 h 3168"/>
                  <a:gd name="T60" fmla="*/ 2422 w 3540"/>
                  <a:gd name="T61" fmla="*/ 804 h 3168"/>
                  <a:gd name="T62" fmla="*/ 2438 w 3540"/>
                  <a:gd name="T63" fmla="*/ 176 h 3168"/>
                  <a:gd name="T64" fmla="*/ 1947 w 3540"/>
                  <a:gd name="T65" fmla="*/ 160 h 3168"/>
                  <a:gd name="T66" fmla="*/ 2113 w 3540"/>
                  <a:gd name="T67" fmla="*/ 220 h 3168"/>
                  <a:gd name="T68" fmla="*/ 1666 w 3540"/>
                  <a:gd name="T69" fmla="*/ 137 h 3168"/>
                  <a:gd name="T70" fmla="*/ 1563 w 3540"/>
                  <a:gd name="T71" fmla="*/ 550 h 3168"/>
                  <a:gd name="T72" fmla="*/ 1690 w 3540"/>
                  <a:gd name="T73" fmla="*/ 140 h 3168"/>
                  <a:gd name="T74" fmla="*/ 1868 w 3540"/>
                  <a:gd name="T75" fmla="*/ 47 h 3168"/>
                  <a:gd name="T76" fmla="*/ 2154 w 3540"/>
                  <a:gd name="T77" fmla="*/ 45 h 3168"/>
                  <a:gd name="T78" fmla="*/ 2398 w 3540"/>
                  <a:gd name="T79" fmla="*/ 3 h 3168"/>
                  <a:gd name="T80" fmla="*/ 2614 w 3540"/>
                  <a:gd name="T81" fmla="*/ 154 h 3168"/>
                  <a:gd name="T82" fmla="*/ 2875 w 3540"/>
                  <a:gd name="T83" fmla="*/ 208 h 3168"/>
                  <a:gd name="T84" fmla="*/ 3369 w 3540"/>
                  <a:gd name="T85" fmla="*/ 554 h 3168"/>
                  <a:gd name="T86" fmla="*/ 3540 w 3540"/>
                  <a:gd name="T87" fmla="*/ 758 h 3168"/>
                  <a:gd name="T88" fmla="*/ 3405 w 3540"/>
                  <a:gd name="T89" fmla="*/ 1227 h 3168"/>
                  <a:gd name="T90" fmla="*/ 2909 w 3540"/>
                  <a:gd name="T91" fmla="*/ 1512 h 3168"/>
                  <a:gd name="T92" fmla="*/ 2807 w 3540"/>
                  <a:gd name="T93" fmla="*/ 2066 h 3168"/>
                  <a:gd name="T94" fmla="*/ 2946 w 3540"/>
                  <a:gd name="T95" fmla="*/ 3100 h 3168"/>
                  <a:gd name="T96" fmla="*/ 1475 w 3540"/>
                  <a:gd name="T97" fmla="*/ 3166 h 3168"/>
                  <a:gd name="T98" fmla="*/ 1434 w 3540"/>
                  <a:gd name="T99" fmla="*/ 2100 h 3168"/>
                  <a:gd name="T100" fmla="*/ 1551 w 3540"/>
                  <a:gd name="T101" fmla="*/ 1803 h 3168"/>
                  <a:gd name="T102" fmla="*/ 1131 w 3540"/>
                  <a:gd name="T103" fmla="*/ 1286 h 3168"/>
                  <a:gd name="T104" fmla="*/ 598 w 3540"/>
                  <a:gd name="T105" fmla="*/ 1236 h 3168"/>
                  <a:gd name="T106" fmla="*/ 2 w 3540"/>
                  <a:gd name="T107" fmla="*/ 914 h 3168"/>
                  <a:gd name="T108" fmla="*/ 591 w 3540"/>
                  <a:gd name="T109" fmla="*/ 558 h 3168"/>
                  <a:gd name="T110" fmla="*/ 622 w 3540"/>
                  <a:gd name="T111" fmla="*/ 550 h 3168"/>
                  <a:gd name="T112" fmla="*/ 1495 w 3540"/>
                  <a:gd name="T113" fmla="*/ 71 h 3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0" h="3168">
                    <a:moveTo>
                      <a:pt x="1563" y="2204"/>
                    </a:moveTo>
                    <a:lnTo>
                      <a:pt x="1563" y="3031"/>
                    </a:lnTo>
                    <a:lnTo>
                      <a:pt x="2807" y="3031"/>
                    </a:lnTo>
                    <a:lnTo>
                      <a:pt x="2807" y="2204"/>
                    </a:lnTo>
                    <a:lnTo>
                      <a:pt x="1563" y="2204"/>
                    </a:lnTo>
                    <a:close/>
                    <a:moveTo>
                      <a:pt x="605" y="705"/>
                    </a:moveTo>
                    <a:lnTo>
                      <a:pt x="224" y="895"/>
                    </a:lnTo>
                    <a:lnTo>
                      <a:pt x="605" y="1085"/>
                    </a:lnTo>
                    <a:lnTo>
                      <a:pt x="628" y="1051"/>
                    </a:lnTo>
                    <a:lnTo>
                      <a:pt x="645" y="1013"/>
                    </a:lnTo>
                    <a:lnTo>
                      <a:pt x="658" y="975"/>
                    </a:lnTo>
                    <a:lnTo>
                      <a:pt x="665" y="935"/>
                    </a:lnTo>
                    <a:lnTo>
                      <a:pt x="667" y="895"/>
                    </a:lnTo>
                    <a:lnTo>
                      <a:pt x="665" y="855"/>
                    </a:lnTo>
                    <a:lnTo>
                      <a:pt x="658" y="816"/>
                    </a:lnTo>
                    <a:lnTo>
                      <a:pt x="645" y="777"/>
                    </a:lnTo>
                    <a:lnTo>
                      <a:pt x="628" y="740"/>
                    </a:lnTo>
                    <a:lnTo>
                      <a:pt x="605" y="705"/>
                    </a:lnTo>
                    <a:close/>
                    <a:moveTo>
                      <a:pt x="3263" y="688"/>
                    </a:moveTo>
                    <a:lnTo>
                      <a:pt x="3263" y="1102"/>
                    </a:lnTo>
                    <a:lnTo>
                      <a:pt x="3333" y="1102"/>
                    </a:lnTo>
                    <a:lnTo>
                      <a:pt x="3351" y="1100"/>
                    </a:lnTo>
                    <a:lnTo>
                      <a:pt x="3367" y="1092"/>
                    </a:lnTo>
                    <a:lnTo>
                      <a:pt x="3381" y="1082"/>
                    </a:lnTo>
                    <a:lnTo>
                      <a:pt x="3392" y="1068"/>
                    </a:lnTo>
                    <a:lnTo>
                      <a:pt x="3399" y="1051"/>
                    </a:lnTo>
                    <a:lnTo>
                      <a:pt x="3402" y="1032"/>
                    </a:lnTo>
                    <a:lnTo>
                      <a:pt x="3402" y="758"/>
                    </a:lnTo>
                    <a:lnTo>
                      <a:pt x="3399" y="739"/>
                    </a:lnTo>
                    <a:lnTo>
                      <a:pt x="3392" y="723"/>
                    </a:lnTo>
                    <a:lnTo>
                      <a:pt x="3381" y="709"/>
                    </a:lnTo>
                    <a:lnTo>
                      <a:pt x="3367" y="698"/>
                    </a:lnTo>
                    <a:lnTo>
                      <a:pt x="3351" y="690"/>
                    </a:lnTo>
                    <a:lnTo>
                      <a:pt x="3333" y="688"/>
                    </a:lnTo>
                    <a:lnTo>
                      <a:pt x="3263" y="688"/>
                    </a:lnTo>
                    <a:close/>
                    <a:moveTo>
                      <a:pt x="2946" y="688"/>
                    </a:moveTo>
                    <a:lnTo>
                      <a:pt x="2946" y="723"/>
                    </a:lnTo>
                    <a:lnTo>
                      <a:pt x="2942" y="762"/>
                    </a:lnTo>
                    <a:lnTo>
                      <a:pt x="2933" y="799"/>
                    </a:lnTo>
                    <a:lnTo>
                      <a:pt x="2918" y="834"/>
                    </a:lnTo>
                    <a:lnTo>
                      <a:pt x="2899" y="865"/>
                    </a:lnTo>
                    <a:lnTo>
                      <a:pt x="2875" y="894"/>
                    </a:lnTo>
                    <a:lnTo>
                      <a:pt x="2846" y="917"/>
                    </a:lnTo>
                    <a:lnTo>
                      <a:pt x="2815" y="937"/>
                    </a:lnTo>
                    <a:lnTo>
                      <a:pt x="2779" y="951"/>
                    </a:lnTo>
                    <a:lnTo>
                      <a:pt x="2743" y="961"/>
                    </a:lnTo>
                    <a:lnTo>
                      <a:pt x="2703" y="964"/>
                    </a:lnTo>
                    <a:lnTo>
                      <a:pt x="2664" y="961"/>
                    </a:lnTo>
                    <a:lnTo>
                      <a:pt x="2626" y="951"/>
                    </a:lnTo>
                    <a:lnTo>
                      <a:pt x="2591" y="936"/>
                    </a:lnTo>
                    <a:lnTo>
                      <a:pt x="2558" y="916"/>
                    </a:lnTo>
                    <a:lnTo>
                      <a:pt x="2531" y="891"/>
                    </a:lnTo>
                    <a:lnTo>
                      <a:pt x="2503" y="916"/>
                    </a:lnTo>
                    <a:lnTo>
                      <a:pt x="2470" y="936"/>
                    </a:lnTo>
                    <a:lnTo>
                      <a:pt x="2435" y="951"/>
                    </a:lnTo>
                    <a:lnTo>
                      <a:pt x="2398" y="961"/>
                    </a:lnTo>
                    <a:lnTo>
                      <a:pt x="2358" y="964"/>
                    </a:lnTo>
                    <a:lnTo>
                      <a:pt x="2320" y="961"/>
                    </a:lnTo>
                    <a:lnTo>
                      <a:pt x="2284" y="952"/>
                    </a:lnTo>
                    <a:lnTo>
                      <a:pt x="2251" y="938"/>
                    </a:lnTo>
                    <a:lnTo>
                      <a:pt x="2219" y="920"/>
                    </a:lnTo>
                    <a:lnTo>
                      <a:pt x="2192" y="898"/>
                    </a:lnTo>
                    <a:lnTo>
                      <a:pt x="2168" y="872"/>
                    </a:lnTo>
                    <a:lnTo>
                      <a:pt x="2151" y="892"/>
                    </a:lnTo>
                    <a:lnTo>
                      <a:pt x="2133" y="912"/>
                    </a:lnTo>
                    <a:lnTo>
                      <a:pt x="2095" y="945"/>
                    </a:lnTo>
                    <a:lnTo>
                      <a:pt x="2054" y="973"/>
                    </a:lnTo>
                    <a:lnTo>
                      <a:pt x="2011" y="996"/>
                    </a:lnTo>
                    <a:lnTo>
                      <a:pt x="1965" y="1013"/>
                    </a:lnTo>
                    <a:lnTo>
                      <a:pt x="1918" y="1025"/>
                    </a:lnTo>
                    <a:lnTo>
                      <a:pt x="1957" y="1061"/>
                    </a:lnTo>
                    <a:lnTo>
                      <a:pt x="1991" y="1102"/>
                    </a:lnTo>
                    <a:lnTo>
                      <a:pt x="3125" y="1102"/>
                    </a:lnTo>
                    <a:lnTo>
                      <a:pt x="3125" y="688"/>
                    </a:lnTo>
                    <a:lnTo>
                      <a:pt x="2946" y="688"/>
                    </a:lnTo>
                    <a:close/>
                    <a:moveTo>
                      <a:pt x="1563" y="688"/>
                    </a:moveTo>
                    <a:lnTo>
                      <a:pt x="1534" y="689"/>
                    </a:lnTo>
                    <a:lnTo>
                      <a:pt x="1506" y="694"/>
                    </a:lnTo>
                    <a:lnTo>
                      <a:pt x="1462" y="703"/>
                    </a:lnTo>
                    <a:lnTo>
                      <a:pt x="1421" y="718"/>
                    </a:lnTo>
                    <a:lnTo>
                      <a:pt x="1383" y="739"/>
                    </a:lnTo>
                    <a:lnTo>
                      <a:pt x="1347" y="763"/>
                    </a:lnTo>
                    <a:lnTo>
                      <a:pt x="1315" y="793"/>
                    </a:lnTo>
                    <a:lnTo>
                      <a:pt x="1286" y="826"/>
                    </a:lnTo>
                    <a:lnTo>
                      <a:pt x="1262" y="864"/>
                    </a:lnTo>
                    <a:lnTo>
                      <a:pt x="1242" y="903"/>
                    </a:lnTo>
                    <a:lnTo>
                      <a:pt x="1228" y="945"/>
                    </a:lnTo>
                    <a:lnTo>
                      <a:pt x="1220" y="989"/>
                    </a:lnTo>
                    <a:lnTo>
                      <a:pt x="1216" y="1032"/>
                    </a:lnTo>
                    <a:lnTo>
                      <a:pt x="1216" y="1069"/>
                    </a:lnTo>
                    <a:lnTo>
                      <a:pt x="1220" y="1112"/>
                    </a:lnTo>
                    <a:lnTo>
                      <a:pt x="1227" y="1153"/>
                    </a:lnTo>
                    <a:lnTo>
                      <a:pt x="1239" y="1189"/>
                    </a:lnTo>
                    <a:lnTo>
                      <a:pt x="1253" y="1223"/>
                    </a:lnTo>
                    <a:lnTo>
                      <a:pt x="1272" y="1255"/>
                    </a:lnTo>
                    <a:lnTo>
                      <a:pt x="1294" y="1285"/>
                    </a:lnTo>
                    <a:lnTo>
                      <a:pt x="1318" y="1311"/>
                    </a:lnTo>
                    <a:lnTo>
                      <a:pt x="1559" y="1552"/>
                    </a:lnTo>
                    <a:lnTo>
                      <a:pt x="1592" y="1587"/>
                    </a:lnTo>
                    <a:lnTo>
                      <a:pt x="1620" y="1626"/>
                    </a:lnTo>
                    <a:lnTo>
                      <a:pt x="1644" y="1666"/>
                    </a:lnTo>
                    <a:lnTo>
                      <a:pt x="1664" y="1708"/>
                    </a:lnTo>
                    <a:lnTo>
                      <a:pt x="1680" y="1753"/>
                    </a:lnTo>
                    <a:lnTo>
                      <a:pt x="1692" y="1798"/>
                    </a:lnTo>
                    <a:lnTo>
                      <a:pt x="1698" y="1845"/>
                    </a:lnTo>
                    <a:lnTo>
                      <a:pt x="1701" y="1893"/>
                    </a:lnTo>
                    <a:lnTo>
                      <a:pt x="1701" y="2066"/>
                    </a:lnTo>
                    <a:lnTo>
                      <a:pt x="2669" y="2066"/>
                    </a:lnTo>
                    <a:lnTo>
                      <a:pt x="2669" y="1876"/>
                    </a:lnTo>
                    <a:lnTo>
                      <a:pt x="2672" y="1813"/>
                    </a:lnTo>
                    <a:lnTo>
                      <a:pt x="2680" y="1750"/>
                    </a:lnTo>
                    <a:lnTo>
                      <a:pt x="2694" y="1688"/>
                    </a:lnTo>
                    <a:lnTo>
                      <a:pt x="2713" y="1627"/>
                    </a:lnTo>
                    <a:lnTo>
                      <a:pt x="2738" y="1569"/>
                    </a:lnTo>
                    <a:lnTo>
                      <a:pt x="2762" y="1510"/>
                    </a:lnTo>
                    <a:lnTo>
                      <a:pt x="2783" y="1455"/>
                    </a:lnTo>
                    <a:lnTo>
                      <a:pt x="2797" y="1401"/>
                    </a:lnTo>
                    <a:lnTo>
                      <a:pt x="2804" y="1349"/>
                    </a:lnTo>
                    <a:lnTo>
                      <a:pt x="2807" y="1299"/>
                    </a:lnTo>
                    <a:lnTo>
                      <a:pt x="2807" y="1240"/>
                    </a:lnTo>
                    <a:lnTo>
                      <a:pt x="2073" y="1240"/>
                    </a:lnTo>
                    <a:lnTo>
                      <a:pt x="2091" y="1291"/>
                    </a:lnTo>
                    <a:lnTo>
                      <a:pt x="2104" y="1344"/>
                    </a:lnTo>
                    <a:lnTo>
                      <a:pt x="2112" y="1397"/>
                    </a:lnTo>
                    <a:lnTo>
                      <a:pt x="2115" y="1453"/>
                    </a:lnTo>
                    <a:lnTo>
                      <a:pt x="2115" y="1583"/>
                    </a:lnTo>
                    <a:lnTo>
                      <a:pt x="2113" y="1602"/>
                    </a:lnTo>
                    <a:lnTo>
                      <a:pt x="2107" y="1618"/>
                    </a:lnTo>
                    <a:lnTo>
                      <a:pt x="2096" y="1632"/>
                    </a:lnTo>
                    <a:lnTo>
                      <a:pt x="2082" y="1643"/>
                    </a:lnTo>
                    <a:lnTo>
                      <a:pt x="2065" y="1650"/>
                    </a:lnTo>
                    <a:lnTo>
                      <a:pt x="2047" y="1652"/>
                    </a:lnTo>
                    <a:lnTo>
                      <a:pt x="2047" y="1652"/>
                    </a:lnTo>
                    <a:lnTo>
                      <a:pt x="2029" y="1650"/>
                    </a:lnTo>
                    <a:lnTo>
                      <a:pt x="2011" y="1644"/>
                    </a:lnTo>
                    <a:lnTo>
                      <a:pt x="1997" y="1633"/>
                    </a:lnTo>
                    <a:lnTo>
                      <a:pt x="1987" y="1619"/>
                    </a:lnTo>
                    <a:lnTo>
                      <a:pt x="1980" y="1602"/>
                    </a:lnTo>
                    <a:lnTo>
                      <a:pt x="1977" y="1584"/>
                    </a:lnTo>
                    <a:lnTo>
                      <a:pt x="1977" y="1453"/>
                    </a:lnTo>
                    <a:lnTo>
                      <a:pt x="1974" y="1401"/>
                    </a:lnTo>
                    <a:lnTo>
                      <a:pt x="1964" y="1351"/>
                    </a:lnTo>
                    <a:lnTo>
                      <a:pt x="1948" y="1302"/>
                    </a:lnTo>
                    <a:lnTo>
                      <a:pt x="1927" y="1255"/>
                    </a:lnTo>
                    <a:lnTo>
                      <a:pt x="1900" y="1211"/>
                    </a:lnTo>
                    <a:lnTo>
                      <a:pt x="1900" y="1210"/>
                    </a:lnTo>
                    <a:lnTo>
                      <a:pt x="1870" y="1171"/>
                    </a:lnTo>
                    <a:lnTo>
                      <a:pt x="1835" y="1136"/>
                    </a:lnTo>
                    <a:lnTo>
                      <a:pt x="1798" y="1106"/>
                    </a:lnTo>
                    <a:lnTo>
                      <a:pt x="1757" y="1081"/>
                    </a:lnTo>
                    <a:lnTo>
                      <a:pt x="1713" y="1059"/>
                    </a:lnTo>
                    <a:lnTo>
                      <a:pt x="1668" y="1043"/>
                    </a:lnTo>
                    <a:lnTo>
                      <a:pt x="1620" y="1031"/>
                    </a:lnTo>
                    <a:lnTo>
                      <a:pt x="1603" y="1027"/>
                    </a:lnTo>
                    <a:lnTo>
                      <a:pt x="1589" y="1018"/>
                    </a:lnTo>
                    <a:lnTo>
                      <a:pt x="1577" y="1006"/>
                    </a:lnTo>
                    <a:lnTo>
                      <a:pt x="1568" y="992"/>
                    </a:lnTo>
                    <a:lnTo>
                      <a:pt x="1564" y="976"/>
                    </a:lnTo>
                    <a:lnTo>
                      <a:pt x="1563" y="958"/>
                    </a:lnTo>
                    <a:lnTo>
                      <a:pt x="1567" y="937"/>
                    </a:lnTo>
                    <a:lnTo>
                      <a:pt x="1578" y="920"/>
                    </a:lnTo>
                    <a:lnTo>
                      <a:pt x="1593" y="907"/>
                    </a:lnTo>
                    <a:lnTo>
                      <a:pt x="1611" y="898"/>
                    </a:lnTo>
                    <a:lnTo>
                      <a:pt x="1632" y="895"/>
                    </a:lnTo>
                    <a:lnTo>
                      <a:pt x="1839" y="895"/>
                    </a:lnTo>
                    <a:lnTo>
                      <a:pt x="1875" y="892"/>
                    </a:lnTo>
                    <a:lnTo>
                      <a:pt x="1911" y="886"/>
                    </a:lnTo>
                    <a:lnTo>
                      <a:pt x="1945" y="874"/>
                    </a:lnTo>
                    <a:lnTo>
                      <a:pt x="1977" y="858"/>
                    </a:lnTo>
                    <a:lnTo>
                      <a:pt x="2007" y="838"/>
                    </a:lnTo>
                    <a:lnTo>
                      <a:pt x="2035" y="814"/>
                    </a:lnTo>
                    <a:lnTo>
                      <a:pt x="2060" y="787"/>
                    </a:lnTo>
                    <a:lnTo>
                      <a:pt x="2080" y="756"/>
                    </a:lnTo>
                    <a:lnTo>
                      <a:pt x="2095" y="723"/>
                    </a:lnTo>
                    <a:lnTo>
                      <a:pt x="2107" y="688"/>
                    </a:lnTo>
                    <a:lnTo>
                      <a:pt x="1563" y="688"/>
                    </a:lnTo>
                    <a:close/>
                    <a:moveTo>
                      <a:pt x="756" y="688"/>
                    </a:moveTo>
                    <a:lnTo>
                      <a:pt x="778" y="739"/>
                    </a:lnTo>
                    <a:lnTo>
                      <a:pt x="794" y="790"/>
                    </a:lnTo>
                    <a:lnTo>
                      <a:pt x="802" y="842"/>
                    </a:lnTo>
                    <a:lnTo>
                      <a:pt x="806" y="895"/>
                    </a:lnTo>
                    <a:lnTo>
                      <a:pt x="802" y="948"/>
                    </a:lnTo>
                    <a:lnTo>
                      <a:pt x="794" y="1000"/>
                    </a:lnTo>
                    <a:lnTo>
                      <a:pt x="778" y="1052"/>
                    </a:lnTo>
                    <a:lnTo>
                      <a:pt x="756" y="1102"/>
                    </a:lnTo>
                    <a:lnTo>
                      <a:pt x="1080" y="1102"/>
                    </a:lnTo>
                    <a:lnTo>
                      <a:pt x="1078" y="1069"/>
                    </a:lnTo>
                    <a:lnTo>
                      <a:pt x="1078" y="1032"/>
                    </a:lnTo>
                    <a:lnTo>
                      <a:pt x="1081" y="981"/>
                    </a:lnTo>
                    <a:lnTo>
                      <a:pt x="1090" y="930"/>
                    </a:lnTo>
                    <a:lnTo>
                      <a:pt x="1104" y="881"/>
                    </a:lnTo>
                    <a:lnTo>
                      <a:pt x="1122" y="833"/>
                    </a:lnTo>
                    <a:lnTo>
                      <a:pt x="1147" y="787"/>
                    </a:lnTo>
                    <a:lnTo>
                      <a:pt x="1176" y="744"/>
                    </a:lnTo>
                    <a:lnTo>
                      <a:pt x="1198" y="715"/>
                    </a:lnTo>
                    <a:lnTo>
                      <a:pt x="1224" y="688"/>
                    </a:lnTo>
                    <a:lnTo>
                      <a:pt x="756" y="688"/>
                    </a:lnTo>
                    <a:close/>
                    <a:moveTo>
                      <a:pt x="2703" y="275"/>
                    </a:moveTo>
                    <a:lnTo>
                      <a:pt x="2680" y="278"/>
                    </a:lnTo>
                    <a:lnTo>
                      <a:pt x="2658" y="285"/>
                    </a:lnTo>
                    <a:lnTo>
                      <a:pt x="2639" y="298"/>
                    </a:lnTo>
                    <a:lnTo>
                      <a:pt x="2623" y="314"/>
                    </a:lnTo>
                    <a:lnTo>
                      <a:pt x="2610" y="333"/>
                    </a:lnTo>
                    <a:lnTo>
                      <a:pt x="2602" y="355"/>
                    </a:lnTo>
                    <a:lnTo>
                      <a:pt x="2599" y="378"/>
                    </a:lnTo>
                    <a:lnTo>
                      <a:pt x="2599" y="723"/>
                    </a:lnTo>
                    <a:lnTo>
                      <a:pt x="2602" y="746"/>
                    </a:lnTo>
                    <a:lnTo>
                      <a:pt x="2610" y="768"/>
                    </a:lnTo>
                    <a:lnTo>
                      <a:pt x="2623" y="788"/>
                    </a:lnTo>
                    <a:lnTo>
                      <a:pt x="2639" y="804"/>
                    </a:lnTo>
                    <a:lnTo>
                      <a:pt x="2658" y="816"/>
                    </a:lnTo>
                    <a:lnTo>
                      <a:pt x="2680" y="823"/>
                    </a:lnTo>
                    <a:lnTo>
                      <a:pt x="2703" y="826"/>
                    </a:lnTo>
                    <a:lnTo>
                      <a:pt x="2727" y="823"/>
                    </a:lnTo>
                    <a:lnTo>
                      <a:pt x="2749" y="816"/>
                    </a:lnTo>
                    <a:lnTo>
                      <a:pt x="2769" y="804"/>
                    </a:lnTo>
                    <a:lnTo>
                      <a:pt x="2785" y="788"/>
                    </a:lnTo>
                    <a:lnTo>
                      <a:pt x="2797" y="768"/>
                    </a:lnTo>
                    <a:lnTo>
                      <a:pt x="2804" y="746"/>
                    </a:lnTo>
                    <a:lnTo>
                      <a:pt x="2807" y="723"/>
                    </a:lnTo>
                    <a:lnTo>
                      <a:pt x="2807" y="378"/>
                    </a:lnTo>
                    <a:lnTo>
                      <a:pt x="2805" y="358"/>
                    </a:lnTo>
                    <a:lnTo>
                      <a:pt x="2799" y="339"/>
                    </a:lnTo>
                    <a:lnTo>
                      <a:pt x="2790" y="321"/>
                    </a:lnTo>
                    <a:lnTo>
                      <a:pt x="2776" y="306"/>
                    </a:lnTo>
                    <a:lnTo>
                      <a:pt x="2761" y="293"/>
                    </a:lnTo>
                    <a:lnTo>
                      <a:pt x="2743" y="283"/>
                    </a:lnTo>
                    <a:lnTo>
                      <a:pt x="2724" y="277"/>
                    </a:lnTo>
                    <a:lnTo>
                      <a:pt x="2703" y="275"/>
                    </a:lnTo>
                    <a:close/>
                    <a:moveTo>
                      <a:pt x="2358" y="137"/>
                    </a:moveTo>
                    <a:lnTo>
                      <a:pt x="2334" y="140"/>
                    </a:lnTo>
                    <a:lnTo>
                      <a:pt x="2312" y="147"/>
                    </a:lnTo>
                    <a:lnTo>
                      <a:pt x="2292" y="160"/>
                    </a:lnTo>
                    <a:lnTo>
                      <a:pt x="2276" y="176"/>
                    </a:lnTo>
                    <a:lnTo>
                      <a:pt x="2265" y="196"/>
                    </a:lnTo>
                    <a:lnTo>
                      <a:pt x="2257" y="217"/>
                    </a:lnTo>
                    <a:lnTo>
                      <a:pt x="2254" y="240"/>
                    </a:lnTo>
                    <a:lnTo>
                      <a:pt x="2254" y="723"/>
                    </a:lnTo>
                    <a:lnTo>
                      <a:pt x="2257" y="746"/>
                    </a:lnTo>
                    <a:lnTo>
                      <a:pt x="2265" y="768"/>
                    </a:lnTo>
                    <a:lnTo>
                      <a:pt x="2276" y="788"/>
                    </a:lnTo>
                    <a:lnTo>
                      <a:pt x="2292" y="804"/>
                    </a:lnTo>
                    <a:lnTo>
                      <a:pt x="2312" y="816"/>
                    </a:lnTo>
                    <a:lnTo>
                      <a:pt x="2334" y="823"/>
                    </a:lnTo>
                    <a:lnTo>
                      <a:pt x="2358" y="826"/>
                    </a:lnTo>
                    <a:lnTo>
                      <a:pt x="2381" y="823"/>
                    </a:lnTo>
                    <a:lnTo>
                      <a:pt x="2403" y="816"/>
                    </a:lnTo>
                    <a:lnTo>
                      <a:pt x="2422" y="804"/>
                    </a:lnTo>
                    <a:lnTo>
                      <a:pt x="2438" y="788"/>
                    </a:lnTo>
                    <a:lnTo>
                      <a:pt x="2451" y="768"/>
                    </a:lnTo>
                    <a:lnTo>
                      <a:pt x="2459" y="746"/>
                    </a:lnTo>
                    <a:lnTo>
                      <a:pt x="2462" y="723"/>
                    </a:lnTo>
                    <a:lnTo>
                      <a:pt x="2462" y="240"/>
                    </a:lnTo>
                    <a:lnTo>
                      <a:pt x="2459" y="217"/>
                    </a:lnTo>
                    <a:lnTo>
                      <a:pt x="2451" y="196"/>
                    </a:lnTo>
                    <a:lnTo>
                      <a:pt x="2438" y="176"/>
                    </a:lnTo>
                    <a:lnTo>
                      <a:pt x="2422" y="160"/>
                    </a:lnTo>
                    <a:lnTo>
                      <a:pt x="2403" y="147"/>
                    </a:lnTo>
                    <a:lnTo>
                      <a:pt x="2381" y="140"/>
                    </a:lnTo>
                    <a:lnTo>
                      <a:pt x="2358" y="137"/>
                    </a:lnTo>
                    <a:close/>
                    <a:moveTo>
                      <a:pt x="2012" y="137"/>
                    </a:moveTo>
                    <a:lnTo>
                      <a:pt x="1988" y="140"/>
                    </a:lnTo>
                    <a:lnTo>
                      <a:pt x="1966" y="147"/>
                    </a:lnTo>
                    <a:lnTo>
                      <a:pt x="1947" y="160"/>
                    </a:lnTo>
                    <a:lnTo>
                      <a:pt x="1931" y="176"/>
                    </a:lnTo>
                    <a:lnTo>
                      <a:pt x="1919" y="196"/>
                    </a:lnTo>
                    <a:lnTo>
                      <a:pt x="1911" y="217"/>
                    </a:lnTo>
                    <a:lnTo>
                      <a:pt x="1908" y="240"/>
                    </a:lnTo>
                    <a:lnTo>
                      <a:pt x="1908" y="550"/>
                    </a:lnTo>
                    <a:lnTo>
                      <a:pt x="2115" y="550"/>
                    </a:lnTo>
                    <a:lnTo>
                      <a:pt x="2115" y="240"/>
                    </a:lnTo>
                    <a:lnTo>
                      <a:pt x="2113" y="220"/>
                    </a:lnTo>
                    <a:lnTo>
                      <a:pt x="2108" y="201"/>
                    </a:lnTo>
                    <a:lnTo>
                      <a:pt x="2098" y="184"/>
                    </a:lnTo>
                    <a:lnTo>
                      <a:pt x="2085" y="168"/>
                    </a:lnTo>
                    <a:lnTo>
                      <a:pt x="2069" y="155"/>
                    </a:lnTo>
                    <a:lnTo>
                      <a:pt x="2052" y="145"/>
                    </a:lnTo>
                    <a:lnTo>
                      <a:pt x="2033" y="139"/>
                    </a:lnTo>
                    <a:lnTo>
                      <a:pt x="2012" y="137"/>
                    </a:lnTo>
                    <a:close/>
                    <a:moveTo>
                      <a:pt x="1666" y="137"/>
                    </a:moveTo>
                    <a:lnTo>
                      <a:pt x="1642" y="140"/>
                    </a:lnTo>
                    <a:lnTo>
                      <a:pt x="1621" y="147"/>
                    </a:lnTo>
                    <a:lnTo>
                      <a:pt x="1602" y="160"/>
                    </a:lnTo>
                    <a:lnTo>
                      <a:pt x="1585" y="176"/>
                    </a:lnTo>
                    <a:lnTo>
                      <a:pt x="1573" y="196"/>
                    </a:lnTo>
                    <a:lnTo>
                      <a:pt x="1565" y="217"/>
                    </a:lnTo>
                    <a:lnTo>
                      <a:pt x="1563" y="240"/>
                    </a:lnTo>
                    <a:lnTo>
                      <a:pt x="1563" y="550"/>
                    </a:lnTo>
                    <a:lnTo>
                      <a:pt x="1770" y="550"/>
                    </a:lnTo>
                    <a:lnTo>
                      <a:pt x="1770" y="240"/>
                    </a:lnTo>
                    <a:lnTo>
                      <a:pt x="1767" y="217"/>
                    </a:lnTo>
                    <a:lnTo>
                      <a:pt x="1759" y="196"/>
                    </a:lnTo>
                    <a:lnTo>
                      <a:pt x="1747" y="176"/>
                    </a:lnTo>
                    <a:lnTo>
                      <a:pt x="1731" y="160"/>
                    </a:lnTo>
                    <a:lnTo>
                      <a:pt x="1712" y="147"/>
                    </a:lnTo>
                    <a:lnTo>
                      <a:pt x="1690" y="140"/>
                    </a:lnTo>
                    <a:lnTo>
                      <a:pt x="1666" y="137"/>
                    </a:lnTo>
                    <a:close/>
                    <a:moveTo>
                      <a:pt x="1666" y="0"/>
                    </a:moveTo>
                    <a:lnTo>
                      <a:pt x="1706" y="3"/>
                    </a:lnTo>
                    <a:lnTo>
                      <a:pt x="1743" y="12"/>
                    </a:lnTo>
                    <a:lnTo>
                      <a:pt x="1779" y="28"/>
                    </a:lnTo>
                    <a:lnTo>
                      <a:pt x="1811" y="47"/>
                    </a:lnTo>
                    <a:lnTo>
                      <a:pt x="1839" y="73"/>
                    </a:lnTo>
                    <a:lnTo>
                      <a:pt x="1868" y="47"/>
                    </a:lnTo>
                    <a:lnTo>
                      <a:pt x="1900" y="28"/>
                    </a:lnTo>
                    <a:lnTo>
                      <a:pt x="1934" y="12"/>
                    </a:lnTo>
                    <a:lnTo>
                      <a:pt x="1973" y="3"/>
                    </a:lnTo>
                    <a:lnTo>
                      <a:pt x="2012" y="0"/>
                    </a:lnTo>
                    <a:lnTo>
                      <a:pt x="2050" y="2"/>
                    </a:lnTo>
                    <a:lnTo>
                      <a:pt x="2088" y="12"/>
                    </a:lnTo>
                    <a:lnTo>
                      <a:pt x="2122" y="26"/>
                    </a:lnTo>
                    <a:lnTo>
                      <a:pt x="2154" y="45"/>
                    </a:lnTo>
                    <a:lnTo>
                      <a:pt x="2183" y="71"/>
                    </a:lnTo>
                    <a:lnTo>
                      <a:pt x="2185" y="72"/>
                    </a:lnTo>
                    <a:lnTo>
                      <a:pt x="2213" y="47"/>
                    </a:lnTo>
                    <a:lnTo>
                      <a:pt x="2245" y="27"/>
                    </a:lnTo>
                    <a:lnTo>
                      <a:pt x="2281" y="12"/>
                    </a:lnTo>
                    <a:lnTo>
                      <a:pt x="2318" y="3"/>
                    </a:lnTo>
                    <a:lnTo>
                      <a:pt x="2358" y="0"/>
                    </a:lnTo>
                    <a:lnTo>
                      <a:pt x="2398" y="3"/>
                    </a:lnTo>
                    <a:lnTo>
                      <a:pt x="2435" y="12"/>
                    </a:lnTo>
                    <a:lnTo>
                      <a:pt x="2469" y="27"/>
                    </a:lnTo>
                    <a:lnTo>
                      <a:pt x="2502" y="47"/>
                    </a:lnTo>
                    <a:lnTo>
                      <a:pt x="2529" y="72"/>
                    </a:lnTo>
                    <a:lnTo>
                      <a:pt x="2554" y="99"/>
                    </a:lnTo>
                    <a:lnTo>
                      <a:pt x="2573" y="131"/>
                    </a:lnTo>
                    <a:lnTo>
                      <a:pt x="2587" y="167"/>
                    </a:lnTo>
                    <a:lnTo>
                      <a:pt x="2614" y="154"/>
                    </a:lnTo>
                    <a:lnTo>
                      <a:pt x="2643" y="145"/>
                    </a:lnTo>
                    <a:lnTo>
                      <a:pt x="2672" y="139"/>
                    </a:lnTo>
                    <a:lnTo>
                      <a:pt x="2703" y="137"/>
                    </a:lnTo>
                    <a:lnTo>
                      <a:pt x="2742" y="140"/>
                    </a:lnTo>
                    <a:lnTo>
                      <a:pt x="2778" y="149"/>
                    </a:lnTo>
                    <a:lnTo>
                      <a:pt x="2813" y="164"/>
                    </a:lnTo>
                    <a:lnTo>
                      <a:pt x="2845" y="183"/>
                    </a:lnTo>
                    <a:lnTo>
                      <a:pt x="2875" y="208"/>
                    </a:lnTo>
                    <a:lnTo>
                      <a:pt x="2900" y="237"/>
                    </a:lnTo>
                    <a:lnTo>
                      <a:pt x="2919" y="269"/>
                    </a:lnTo>
                    <a:lnTo>
                      <a:pt x="2934" y="304"/>
                    </a:lnTo>
                    <a:lnTo>
                      <a:pt x="2942" y="340"/>
                    </a:lnTo>
                    <a:lnTo>
                      <a:pt x="2946" y="378"/>
                    </a:lnTo>
                    <a:lnTo>
                      <a:pt x="2946" y="550"/>
                    </a:lnTo>
                    <a:lnTo>
                      <a:pt x="3333" y="550"/>
                    </a:lnTo>
                    <a:lnTo>
                      <a:pt x="3369" y="554"/>
                    </a:lnTo>
                    <a:lnTo>
                      <a:pt x="3405" y="563"/>
                    </a:lnTo>
                    <a:lnTo>
                      <a:pt x="3437" y="579"/>
                    </a:lnTo>
                    <a:lnTo>
                      <a:pt x="3466" y="600"/>
                    </a:lnTo>
                    <a:lnTo>
                      <a:pt x="3491" y="624"/>
                    </a:lnTo>
                    <a:lnTo>
                      <a:pt x="3512" y="653"/>
                    </a:lnTo>
                    <a:lnTo>
                      <a:pt x="3527" y="685"/>
                    </a:lnTo>
                    <a:lnTo>
                      <a:pt x="3537" y="720"/>
                    </a:lnTo>
                    <a:lnTo>
                      <a:pt x="3540" y="758"/>
                    </a:lnTo>
                    <a:lnTo>
                      <a:pt x="3540" y="1032"/>
                    </a:lnTo>
                    <a:lnTo>
                      <a:pt x="3537" y="1070"/>
                    </a:lnTo>
                    <a:lnTo>
                      <a:pt x="3527" y="1105"/>
                    </a:lnTo>
                    <a:lnTo>
                      <a:pt x="3512" y="1137"/>
                    </a:lnTo>
                    <a:lnTo>
                      <a:pt x="3491" y="1166"/>
                    </a:lnTo>
                    <a:lnTo>
                      <a:pt x="3466" y="1191"/>
                    </a:lnTo>
                    <a:lnTo>
                      <a:pt x="3437" y="1211"/>
                    </a:lnTo>
                    <a:lnTo>
                      <a:pt x="3405" y="1227"/>
                    </a:lnTo>
                    <a:lnTo>
                      <a:pt x="3369" y="1237"/>
                    </a:lnTo>
                    <a:lnTo>
                      <a:pt x="3333" y="1240"/>
                    </a:lnTo>
                    <a:lnTo>
                      <a:pt x="2946" y="1240"/>
                    </a:lnTo>
                    <a:lnTo>
                      <a:pt x="2946" y="1299"/>
                    </a:lnTo>
                    <a:lnTo>
                      <a:pt x="2944" y="1351"/>
                    </a:lnTo>
                    <a:lnTo>
                      <a:pt x="2936" y="1403"/>
                    </a:lnTo>
                    <a:lnTo>
                      <a:pt x="2925" y="1458"/>
                    </a:lnTo>
                    <a:lnTo>
                      <a:pt x="2909" y="1512"/>
                    </a:lnTo>
                    <a:lnTo>
                      <a:pt x="2888" y="1569"/>
                    </a:lnTo>
                    <a:lnTo>
                      <a:pt x="2863" y="1628"/>
                    </a:lnTo>
                    <a:lnTo>
                      <a:pt x="2843" y="1675"/>
                    </a:lnTo>
                    <a:lnTo>
                      <a:pt x="2828" y="1724"/>
                    </a:lnTo>
                    <a:lnTo>
                      <a:pt x="2816" y="1774"/>
                    </a:lnTo>
                    <a:lnTo>
                      <a:pt x="2809" y="1824"/>
                    </a:lnTo>
                    <a:lnTo>
                      <a:pt x="2807" y="1876"/>
                    </a:lnTo>
                    <a:lnTo>
                      <a:pt x="2807" y="2066"/>
                    </a:lnTo>
                    <a:lnTo>
                      <a:pt x="2876" y="2066"/>
                    </a:lnTo>
                    <a:lnTo>
                      <a:pt x="2894" y="2068"/>
                    </a:lnTo>
                    <a:lnTo>
                      <a:pt x="2911" y="2076"/>
                    </a:lnTo>
                    <a:lnTo>
                      <a:pt x="2925" y="2086"/>
                    </a:lnTo>
                    <a:lnTo>
                      <a:pt x="2936" y="2100"/>
                    </a:lnTo>
                    <a:lnTo>
                      <a:pt x="2942" y="2116"/>
                    </a:lnTo>
                    <a:lnTo>
                      <a:pt x="2946" y="2136"/>
                    </a:lnTo>
                    <a:lnTo>
                      <a:pt x="2946" y="3100"/>
                    </a:lnTo>
                    <a:lnTo>
                      <a:pt x="2942" y="3118"/>
                    </a:lnTo>
                    <a:lnTo>
                      <a:pt x="2936" y="3134"/>
                    </a:lnTo>
                    <a:lnTo>
                      <a:pt x="2925" y="3149"/>
                    </a:lnTo>
                    <a:lnTo>
                      <a:pt x="2911" y="3159"/>
                    </a:lnTo>
                    <a:lnTo>
                      <a:pt x="2894" y="3166"/>
                    </a:lnTo>
                    <a:lnTo>
                      <a:pt x="2876" y="3168"/>
                    </a:lnTo>
                    <a:lnTo>
                      <a:pt x="1493" y="3168"/>
                    </a:lnTo>
                    <a:lnTo>
                      <a:pt x="1475" y="3166"/>
                    </a:lnTo>
                    <a:lnTo>
                      <a:pt x="1459" y="3159"/>
                    </a:lnTo>
                    <a:lnTo>
                      <a:pt x="1445" y="3149"/>
                    </a:lnTo>
                    <a:lnTo>
                      <a:pt x="1434" y="3134"/>
                    </a:lnTo>
                    <a:lnTo>
                      <a:pt x="1427" y="3118"/>
                    </a:lnTo>
                    <a:lnTo>
                      <a:pt x="1425" y="3100"/>
                    </a:lnTo>
                    <a:lnTo>
                      <a:pt x="1425" y="2136"/>
                    </a:lnTo>
                    <a:lnTo>
                      <a:pt x="1427" y="2116"/>
                    </a:lnTo>
                    <a:lnTo>
                      <a:pt x="1434" y="2100"/>
                    </a:lnTo>
                    <a:lnTo>
                      <a:pt x="1445" y="2086"/>
                    </a:lnTo>
                    <a:lnTo>
                      <a:pt x="1459" y="2076"/>
                    </a:lnTo>
                    <a:lnTo>
                      <a:pt x="1475" y="2068"/>
                    </a:lnTo>
                    <a:lnTo>
                      <a:pt x="1493" y="2066"/>
                    </a:lnTo>
                    <a:lnTo>
                      <a:pt x="1563" y="2066"/>
                    </a:lnTo>
                    <a:lnTo>
                      <a:pt x="1563" y="1893"/>
                    </a:lnTo>
                    <a:lnTo>
                      <a:pt x="1560" y="1848"/>
                    </a:lnTo>
                    <a:lnTo>
                      <a:pt x="1551" y="1803"/>
                    </a:lnTo>
                    <a:lnTo>
                      <a:pt x="1536" y="1761"/>
                    </a:lnTo>
                    <a:lnTo>
                      <a:pt x="1517" y="1721"/>
                    </a:lnTo>
                    <a:lnTo>
                      <a:pt x="1491" y="1683"/>
                    </a:lnTo>
                    <a:lnTo>
                      <a:pt x="1461" y="1649"/>
                    </a:lnTo>
                    <a:lnTo>
                      <a:pt x="1221" y="1410"/>
                    </a:lnTo>
                    <a:lnTo>
                      <a:pt x="1186" y="1371"/>
                    </a:lnTo>
                    <a:lnTo>
                      <a:pt x="1156" y="1330"/>
                    </a:lnTo>
                    <a:lnTo>
                      <a:pt x="1131" y="1286"/>
                    </a:lnTo>
                    <a:lnTo>
                      <a:pt x="1110" y="1240"/>
                    </a:lnTo>
                    <a:lnTo>
                      <a:pt x="622" y="1240"/>
                    </a:lnTo>
                    <a:lnTo>
                      <a:pt x="615" y="1239"/>
                    </a:lnTo>
                    <a:lnTo>
                      <a:pt x="613" y="1239"/>
                    </a:lnTo>
                    <a:lnTo>
                      <a:pt x="607" y="1238"/>
                    </a:lnTo>
                    <a:lnTo>
                      <a:pt x="605" y="1238"/>
                    </a:lnTo>
                    <a:lnTo>
                      <a:pt x="600" y="1236"/>
                    </a:lnTo>
                    <a:lnTo>
                      <a:pt x="598" y="1236"/>
                    </a:lnTo>
                    <a:lnTo>
                      <a:pt x="592" y="1232"/>
                    </a:lnTo>
                    <a:lnTo>
                      <a:pt x="591" y="1232"/>
                    </a:lnTo>
                    <a:lnTo>
                      <a:pt x="590" y="1231"/>
                    </a:lnTo>
                    <a:lnTo>
                      <a:pt x="590" y="1231"/>
                    </a:lnTo>
                    <a:lnTo>
                      <a:pt x="39" y="957"/>
                    </a:lnTo>
                    <a:lnTo>
                      <a:pt x="23" y="946"/>
                    </a:lnTo>
                    <a:lnTo>
                      <a:pt x="11" y="931"/>
                    </a:lnTo>
                    <a:lnTo>
                      <a:pt x="2" y="914"/>
                    </a:lnTo>
                    <a:lnTo>
                      <a:pt x="0" y="895"/>
                    </a:lnTo>
                    <a:lnTo>
                      <a:pt x="2" y="876"/>
                    </a:lnTo>
                    <a:lnTo>
                      <a:pt x="11" y="859"/>
                    </a:lnTo>
                    <a:lnTo>
                      <a:pt x="23" y="844"/>
                    </a:lnTo>
                    <a:lnTo>
                      <a:pt x="39" y="834"/>
                    </a:lnTo>
                    <a:lnTo>
                      <a:pt x="590" y="559"/>
                    </a:lnTo>
                    <a:lnTo>
                      <a:pt x="590" y="559"/>
                    </a:lnTo>
                    <a:lnTo>
                      <a:pt x="591" y="558"/>
                    </a:lnTo>
                    <a:lnTo>
                      <a:pt x="592" y="558"/>
                    </a:lnTo>
                    <a:lnTo>
                      <a:pt x="598" y="555"/>
                    </a:lnTo>
                    <a:lnTo>
                      <a:pt x="600" y="555"/>
                    </a:lnTo>
                    <a:lnTo>
                      <a:pt x="605" y="553"/>
                    </a:lnTo>
                    <a:lnTo>
                      <a:pt x="607" y="553"/>
                    </a:lnTo>
                    <a:lnTo>
                      <a:pt x="613" y="552"/>
                    </a:lnTo>
                    <a:lnTo>
                      <a:pt x="615" y="552"/>
                    </a:lnTo>
                    <a:lnTo>
                      <a:pt x="622" y="550"/>
                    </a:lnTo>
                    <a:lnTo>
                      <a:pt x="622" y="550"/>
                    </a:lnTo>
                    <a:lnTo>
                      <a:pt x="1425" y="550"/>
                    </a:lnTo>
                    <a:lnTo>
                      <a:pt x="1425" y="240"/>
                    </a:lnTo>
                    <a:lnTo>
                      <a:pt x="1428" y="202"/>
                    </a:lnTo>
                    <a:lnTo>
                      <a:pt x="1436" y="165"/>
                    </a:lnTo>
                    <a:lnTo>
                      <a:pt x="1451" y="130"/>
                    </a:lnTo>
                    <a:lnTo>
                      <a:pt x="1471" y="98"/>
                    </a:lnTo>
                    <a:lnTo>
                      <a:pt x="1495" y="71"/>
                    </a:lnTo>
                    <a:lnTo>
                      <a:pt x="1523" y="46"/>
                    </a:lnTo>
                    <a:lnTo>
                      <a:pt x="1555" y="27"/>
                    </a:lnTo>
                    <a:lnTo>
                      <a:pt x="1590" y="12"/>
                    </a:lnTo>
                    <a:lnTo>
                      <a:pt x="1627" y="3"/>
                    </a:lnTo>
                    <a:lnTo>
                      <a:pt x="1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id="{ED16E045-1CF2-439C-9106-E13A17D83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689" y="3786188"/>
                <a:ext cx="90488" cy="19050"/>
              </a:xfrm>
              <a:custGeom>
                <a:avLst/>
                <a:gdLst>
                  <a:gd name="T0" fmla="*/ 70 w 692"/>
                  <a:gd name="T1" fmla="*/ 0 h 138"/>
                  <a:gd name="T2" fmla="*/ 622 w 692"/>
                  <a:gd name="T3" fmla="*/ 0 h 138"/>
                  <a:gd name="T4" fmla="*/ 642 w 692"/>
                  <a:gd name="T5" fmla="*/ 2 h 138"/>
                  <a:gd name="T6" fmla="*/ 658 w 692"/>
                  <a:gd name="T7" fmla="*/ 9 h 138"/>
                  <a:gd name="T8" fmla="*/ 672 w 692"/>
                  <a:gd name="T9" fmla="*/ 20 h 138"/>
                  <a:gd name="T10" fmla="*/ 682 w 692"/>
                  <a:gd name="T11" fmla="*/ 34 h 138"/>
                  <a:gd name="T12" fmla="*/ 690 w 692"/>
                  <a:gd name="T13" fmla="*/ 50 h 138"/>
                  <a:gd name="T14" fmla="*/ 692 w 692"/>
                  <a:gd name="T15" fmla="*/ 68 h 138"/>
                  <a:gd name="T16" fmla="*/ 690 w 692"/>
                  <a:gd name="T17" fmla="*/ 87 h 138"/>
                  <a:gd name="T18" fmla="*/ 682 w 692"/>
                  <a:gd name="T19" fmla="*/ 103 h 138"/>
                  <a:gd name="T20" fmla="*/ 672 w 692"/>
                  <a:gd name="T21" fmla="*/ 117 h 138"/>
                  <a:gd name="T22" fmla="*/ 658 w 692"/>
                  <a:gd name="T23" fmla="*/ 128 h 138"/>
                  <a:gd name="T24" fmla="*/ 642 w 692"/>
                  <a:gd name="T25" fmla="*/ 136 h 138"/>
                  <a:gd name="T26" fmla="*/ 622 w 692"/>
                  <a:gd name="T27" fmla="*/ 138 h 138"/>
                  <a:gd name="T28" fmla="*/ 70 w 692"/>
                  <a:gd name="T29" fmla="*/ 138 h 138"/>
                  <a:gd name="T30" fmla="*/ 52 w 692"/>
                  <a:gd name="T31" fmla="*/ 136 h 138"/>
                  <a:gd name="T32" fmla="*/ 34 w 692"/>
                  <a:gd name="T33" fmla="*/ 128 h 138"/>
                  <a:gd name="T34" fmla="*/ 20 w 692"/>
                  <a:gd name="T35" fmla="*/ 117 h 138"/>
                  <a:gd name="T36" fmla="*/ 10 w 692"/>
                  <a:gd name="T37" fmla="*/ 103 h 138"/>
                  <a:gd name="T38" fmla="*/ 3 w 692"/>
                  <a:gd name="T39" fmla="*/ 87 h 138"/>
                  <a:gd name="T40" fmla="*/ 0 w 692"/>
                  <a:gd name="T41" fmla="*/ 68 h 138"/>
                  <a:gd name="T42" fmla="*/ 3 w 692"/>
                  <a:gd name="T43" fmla="*/ 50 h 138"/>
                  <a:gd name="T44" fmla="*/ 10 w 692"/>
                  <a:gd name="T45" fmla="*/ 34 h 138"/>
                  <a:gd name="T46" fmla="*/ 20 w 692"/>
                  <a:gd name="T47" fmla="*/ 20 h 138"/>
                  <a:gd name="T48" fmla="*/ 34 w 692"/>
                  <a:gd name="T49" fmla="*/ 9 h 138"/>
                  <a:gd name="T50" fmla="*/ 52 w 692"/>
                  <a:gd name="T51" fmla="*/ 2 h 138"/>
                  <a:gd name="T52" fmla="*/ 70 w 692"/>
                  <a:gd name="T5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92" h="138">
                    <a:moveTo>
                      <a:pt x="70" y="0"/>
                    </a:moveTo>
                    <a:lnTo>
                      <a:pt x="622" y="0"/>
                    </a:lnTo>
                    <a:lnTo>
                      <a:pt x="642" y="2"/>
                    </a:lnTo>
                    <a:lnTo>
                      <a:pt x="658" y="9"/>
                    </a:lnTo>
                    <a:lnTo>
                      <a:pt x="672" y="20"/>
                    </a:lnTo>
                    <a:lnTo>
                      <a:pt x="682" y="34"/>
                    </a:lnTo>
                    <a:lnTo>
                      <a:pt x="690" y="50"/>
                    </a:lnTo>
                    <a:lnTo>
                      <a:pt x="692" y="68"/>
                    </a:lnTo>
                    <a:lnTo>
                      <a:pt x="690" y="87"/>
                    </a:lnTo>
                    <a:lnTo>
                      <a:pt x="682" y="103"/>
                    </a:lnTo>
                    <a:lnTo>
                      <a:pt x="672" y="117"/>
                    </a:lnTo>
                    <a:lnTo>
                      <a:pt x="658" y="128"/>
                    </a:lnTo>
                    <a:lnTo>
                      <a:pt x="642" y="136"/>
                    </a:lnTo>
                    <a:lnTo>
                      <a:pt x="622" y="138"/>
                    </a:lnTo>
                    <a:lnTo>
                      <a:pt x="70" y="138"/>
                    </a:lnTo>
                    <a:lnTo>
                      <a:pt x="52" y="136"/>
                    </a:lnTo>
                    <a:lnTo>
                      <a:pt x="34" y="128"/>
                    </a:lnTo>
                    <a:lnTo>
                      <a:pt x="20" y="117"/>
                    </a:lnTo>
                    <a:lnTo>
                      <a:pt x="10" y="103"/>
                    </a:lnTo>
                    <a:lnTo>
                      <a:pt x="3" y="87"/>
                    </a:lnTo>
                    <a:lnTo>
                      <a:pt x="0" y="68"/>
                    </a:lnTo>
                    <a:lnTo>
                      <a:pt x="3" y="50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52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F1FEE16E-35A3-40BF-9797-05C493159B77}"/>
                </a:ext>
              </a:extLst>
            </p:cNvPr>
            <p:cNvSpPr>
              <a:spLocks/>
            </p:cNvSpPr>
            <p:nvPr/>
          </p:nvSpPr>
          <p:spPr bwMode="auto">
            <a:xfrm rot="8122496">
              <a:off x="5886635" y="2502345"/>
              <a:ext cx="1049679" cy="1014037"/>
            </a:xfrm>
            <a:custGeom>
              <a:avLst/>
              <a:gdLst>
                <a:gd name="T0" fmla="*/ 45 w 1178"/>
                <a:gd name="T1" fmla="*/ 0 h 1139"/>
                <a:gd name="T2" fmla="*/ 970 w 1178"/>
                <a:gd name="T3" fmla="*/ 0 h 1139"/>
                <a:gd name="T4" fmla="*/ 986 w 1178"/>
                <a:gd name="T5" fmla="*/ 3 h 1139"/>
                <a:gd name="T6" fmla="*/ 999 w 1178"/>
                <a:gd name="T7" fmla="*/ 11 h 1139"/>
                <a:gd name="T8" fmla="*/ 1009 w 1178"/>
                <a:gd name="T9" fmla="*/ 24 h 1139"/>
                <a:gd name="T10" fmla="*/ 1015 w 1178"/>
                <a:gd name="T11" fmla="*/ 39 h 1139"/>
                <a:gd name="T12" fmla="*/ 1027 w 1178"/>
                <a:gd name="T13" fmla="*/ 108 h 1139"/>
                <a:gd name="T14" fmla="*/ 1046 w 1178"/>
                <a:gd name="T15" fmla="*/ 174 h 1139"/>
                <a:gd name="T16" fmla="*/ 1070 w 1178"/>
                <a:gd name="T17" fmla="*/ 237 h 1139"/>
                <a:gd name="T18" fmla="*/ 1099 w 1178"/>
                <a:gd name="T19" fmla="*/ 299 h 1139"/>
                <a:gd name="T20" fmla="*/ 1131 w 1178"/>
                <a:gd name="T21" fmla="*/ 357 h 1139"/>
                <a:gd name="T22" fmla="*/ 1169 w 1178"/>
                <a:gd name="T23" fmla="*/ 413 h 1139"/>
                <a:gd name="T24" fmla="*/ 1177 w 1178"/>
                <a:gd name="T25" fmla="*/ 427 h 1139"/>
                <a:gd name="T26" fmla="*/ 1178 w 1178"/>
                <a:gd name="T27" fmla="*/ 443 h 1139"/>
                <a:gd name="T28" fmla="*/ 1175 w 1178"/>
                <a:gd name="T29" fmla="*/ 458 h 1139"/>
                <a:gd name="T30" fmla="*/ 1165 w 1178"/>
                <a:gd name="T31" fmla="*/ 471 h 1139"/>
                <a:gd name="T32" fmla="*/ 511 w 1178"/>
                <a:gd name="T33" fmla="*/ 1125 h 1139"/>
                <a:gd name="T34" fmla="*/ 499 w 1178"/>
                <a:gd name="T35" fmla="*/ 1134 h 1139"/>
                <a:gd name="T36" fmla="*/ 485 w 1178"/>
                <a:gd name="T37" fmla="*/ 1139 h 1139"/>
                <a:gd name="T38" fmla="*/ 470 w 1178"/>
                <a:gd name="T39" fmla="*/ 1138 h 1139"/>
                <a:gd name="T40" fmla="*/ 457 w 1178"/>
                <a:gd name="T41" fmla="*/ 1133 h 1139"/>
                <a:gd name="T42" fmla="*/ 444 w 1178"/>
                <a:gd name="T43" fmla="*/ 1123 h 1139"/>
                <a:gd name="T44" fmla="*/ 378 w 1178"/>
                <a:gd name="T45" fmla="*/ 1041 h 1139"/>
                <a:gd name="T46" fmla="*/ 316 w 1178"/>
                <a:gd name="T47" fmla="*/ 956 h 1139"/>
                <a:gd name="T48" fmla="*/ 259 w 1178"/>
                <a:gd name="T49" fmla="*/ 867 h 1139"/>
                <a:gd name="T50" fmla="*/ 206 w 1178"/>
                <a:gd name="T51" fmla="*/ 774 h 1139"/>
                <a:gd name="T52" fmla="*/ 159 w 1178"/>
                <a:gd name="T53" fmla="*/ 679 h 1139"/>
                <a:gd name="T54" fmla="*/ 118 w 1178"/>
                <a:gd name="T55" fmla="*/ 581 h 1139"/>
                <a:gd name="T56" fmla="*/ 82 w 1178"/>
                <a:gd name="T57" fmla="*/ 479 h 1139"/>
                <a:gd name="T58" fmla="*/ 52 w 1178"/>
                <a:gd name="T59" fmla="*/ 375 h 1139"/>
                <a:gd name="T60" fmla="*/ 28 w 1178"/>
                <a:gd name="T61" fmla="*/ 269 h 1139"/>
                <a:gd name="T62" fmla="*/ 10 w 1178"/>
                <a:gd name="T63" fmla="*/ 159 h 1139"/>
                <a:gd name="T64" fmla="*/ 0 w 1178"/>
                <a:gd name="T65" fmla="*/ 48 h 1139"/>
                <a:gd name="T66" fmla="*/ 1 w 1178"/>
                <a:gd name="T67" fmla="*/ 34 h 1139"/>
                <a:gd name="T68" fmla="*/ 7 w 1178"/>
                <a:gd name="T69" fmla="*/ 20 h 1139"/>
                <a:gd name="T70" fmla="*/ 17 w 1178"/>
                <a:gd name="T71" fmla="*/ 9 h 1139"/>
                <a:gd name="T72" fmla="*/ 30 w 1178"/>
                <a:gd name="T73" fmla="*/ 2 h 1139"/>
                <a:gd name="T74" fmla="*/ 45 w 1178"/>
                <a:gd name="T75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1139">
                  <a:moveTo>
                    <a:pt x="45" y="0"/>
                  </a:moveTo>
                  <a:lnTo>
                    <a:pt x="970" y="0"/>
                  </a:lnTo>
                  <a:lnTo>
                    <a:pt x="986" y="3"/>
                  </a:lnTo>
                  <a:lnTo>
                    <a:pt x="999" y="11"/>
                  </a:lnTo>
                  <a:lnTo>
                    <a:pt x="1009" y="24"/>
                  </a:lnTo>
                  <a:lnTo>
                    <a:pt x="1015" y="39"/>
                  </a:lnTo>
                  <a:lnTo>
                    <a:pt x="1027" y="108"/>
                  </a:lnTo>
                  <a:lnTo>
                    <a:pt x="1046" y="174"/>
                  </a:lnTo>
                  <a:lnTo>
                    <a:pt x="1070" y="237"/>
                  </a:lnTo>
                  <a:lnTo>
                    <a:pt x="1099" y="299"/>
                  </a:lnTo>
                  <a:lnTo>
                    <a:pt x="1131" y="357"/>
                  </a:lnTo>
                  <a:lnTo>
                    <a:pt x="1169" y="413"/>
                  </a:lnTo>
                  <a:lnTo>
                    <a:pt x="1177" y="427"/>
                  </a:lnTo>
                  <a:lnTo>
                    <a:pt x="1178" y="443"/>
                  </a:lnTo>
                  <a:lnTo>
                    <a:pt x="1175" y="458"/>
                  </a:lnTo>
                  <a:lnTo>
                    <a:pt x="1165" y="471"/>
                  </a:lnTo>
                  <a:lnTo>
                    <a:pt x="511" y="1125"/>
                  </a:lnTo>
                  <a:lnTo>
                    <a:pt x="499" y="1134"/>
                  </a:lnTo>
                  <a:lnTo>
                    <a:pt x="485" y="1139"/>
                  </a:lnTo>
                  <a:lnTo>
                    <a:pt x="470" y="1138"/>
                  </a:lnTo>
                  <a:lnTo>
                    <a:pt x="457" y="1133"/>
                  </a:lnTo>
                  <a:lnTo>
                    <a:pt x="444" y="1123"/>
                  </a:lnTo>
                  <a:lnTo>
                    <a:pt x="378" y="1041"/>
                  </a:lnTo>
                  <a:lnTo>
                    <a:pt x="316" y="956"/>
                  </a:lnTo>
                  <a:lnTo>
                    <a:pt x="259" y="867"/>
                  </a:lnTo>
                  <a:lnTo>
                    <a:pt x="206" y="774"/>
                  </a:lnTo>
                  <a:lnTo>
                    <a:pt x="159" y="679"/>
                  </a:lnTo>
                  <a:lnTo>
                    <a:pt x="118" y="581"/>
                  </a:lnTo>
                  <a:lnTo>
                    <a:pt x="82" y="479"/>
                  </a:lnTo>
                  <a:lnTo>
                    <a:pt x="52" y="375"/>
                  </a:lnTo>
                  <a:lnTo>
                    <a:pt x="28" y="269"/>
                  </a:lnTo>
                  <a:lnTo>
                    <a:pt x="10" y="159"/>
                  </a:lnTo>
                  <a:lnTo>
                    <a:pt x="0" y="48"/>
                  </a:lnTo>
                  <a:lnTo>
                    <a:pt x="1" y="34"/>
                  </a:lnTo>
                  <a:lnTo>
                    <a:pt x="7" y="20"/>
                  </a:lnTo>
                  <a:lnTo>
                    <a:pt x="17" y="9"/>
                  </a:lnTo>
                  <a:lnTo>
                    <a:pt x="30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id="{1718CE16-2AE8-478B-AD3D-DBFEB94A8BA4}"/>
                </a:ext>
              </a:extLst>
            </p:cNvPr>
            <p:cNvSpPr>
              <a:spLocks noEditPoints="1"/>
            </p:cNvSpPr>
            <p:nvPr/>
          </p:nvSpPr>
          <p:spPr bwMode="auto">
            <a:xfrm rot="8122496">
              <a:off x="5877881" y="2499580"/>
              <a:ext cx="1069282" cy="1031858"/>
            </a:xfrm>
            <a:custGeom>
              <a:avLst/>
              <a:gdLst>
                <a:gd name="T0" fmla="*/ 43 w 1199"/>
                <a:gd name="T1" fmla="*/ 24 h 1159"/>
                <a:gd name="T2" fmla="*/ 23 w 1199"/>
                <a:gd name="T3" fmla="*/ 44 h 1159"/>
                <a:gd name="T4" fmla="*/ 31 w 1199"/>
                <a:gd name="T5" fmla="*/ 166 h 1159"/>
                <a:gd name="T6" fmla="*/ 72 w 1199"/>
                <a:gd name="T7" fmla="*/ 376 h 1159"/>
                <a:gd name="T8" fmla="*/ 135 w 1199"/>
                <a:gd name="T9" fmla="*/ 578 h 1159"/>
                <a:gd name="T10" fmla="*/ 223 w 1199"/>
                <a:gd name="T11" fmla="*/ 772 h 1159"/>
                <a:gd name="T12" fmla="*/ 332 w 1199"/>
                <a:gd name="T13" fmla="*/ 955 h 1159"/>
                <a:gd name="T14" fmla="*/ 464 w 1199"/>
                <a:gd name="T15" fmla="*/ 1126 h 1159"/>
                <a:gd name="T16" fmla="*/ 489 w 1199"/>
                <a:gd name="T17" fmla="*/ 1138 h 1159"/>
                <a:gd name="T18" fmla="*/ 515 w 1199"/>
                <a:gd name="T19" fmla="*/ 1128 h 1159"/>
                <a:gd name="T20" fmla="*/ 1176 w 1199"/>
                <a:gd name="T21" fmla="*/ 464 h 1159"/>
                <a:gd name="T22" fmla="*/ 1178 w 1199"/>
                <a:gd name="T23" fmla="*/ 440 h 1159"/>
                <a:gd name="T24" fmla="*/ 1133 w 1199"/>
                <a:gd name="T25" fmla="*/ 371 h 1159"/>
                <a:gd name="T26" fmla="*/ 1071 w 1199"/>
                <a:gd name="T27" fmla="*/ 249 h 1159"/>
                <a:gd name="T28" fmla="*/ 1028 w 1199"/>
                <a:gd name="T29" fmla="*/ 119 h 1159"/>
                <a:gd name="T30" fmla="*/ 1011 w 1199"/>
                <a:gd name="T31" fmla="*/ 39 h 1159"/>
                <a:gd name="T32" fmla="*/ 993 w 1199"/>
                <a:gd name="T33" fmla="*/ 22 h 1159"/>
                <a:gd name="T34" fmla="*/ 56 w 1199"/>
                <a:gd name="T35" fmla="*/ 20 h 1159"/>
                <a:gd name="T36" fmla="*/ 981 w 1199"/>
                <a:gd name="T37" fmla="*/ 0 h 1159"/>
                <a:gd name="T38" fmla="*/ 1011 w 1199"/>
                <a:gd name="T39" fmla="*/ 9 h 1159"/>
                <a:gd name="T40" fmla="*/ 1032 w 1199"/>
                <a:gd name="T41" fmla="*/ 32 h 1159"/>
                <a:gd name="T42" fmla="*/ 1048 w 1199"/>
                <a:gd name="T43" fmla="*/ 113 h 1159"/>
                <a:gd name="T44" fmla="*/ 1090 w 1199"/>
                <a:gd name="T45" fmla="*/ 242 h 1159"/>
                <a:gd name="T46" fmla="*/ 1151 w 1199"/>
                <a:gd name="T47" fmla="*/ 360 h 1159"/>
                <a:gd name="T48" fmla="*/ 1197 w 1199"/>
                <a:gd name="T49" fmla="*/ 431 h 1159"/>
                <a:gd name="T50" fmla="*/ 1198 w 1199"/>
                <a:gd name="T51" fmla="*/ 461 h 1159"/>
                <a:gd name="T52" fmla="*/ 1184 w 1199"/>
                <a:gd name="T53" fmla="*/ 489 h 1159"/>
                <a:gd name="T54" fmla="*/ 518 w 1199"/>
                <a:gd name="T55" fmla="*/ 1152 h 1159"/>
                <a:gd name="T56" fmla="*/ 490 w 1199"/>
                <a:gd name="T57" fmla="*/ 1159 h 1159"/>
                <a:gd name="T58" fmla="*/ 473 w 1199"/>
                <a:gd name="T59" fmla="*/ 1157 h 1159"/>
                <a:gd name="T60" fmla="*/ 448 w 1199"/>
                <a:gd name="T61" fmla="*/ 1140 h 1159"/>
                <a:gd name="T62" fmla="*/ 328 w 1199"/>
                <a:gd name="T63" fmla="*/ 985 h 1159"/>
                <a:gd name="T64" fmla="*/ 224 w 1199"/>
                <a:gd name="T65" fmla="*/ 820 h 1159"/>
                <a:gd name="T66" fmla="*/ 139 w 1199"/>
                <a:gd name="T67" fmla="*/ 644 h 1159"/>
                <a:gd name="T68" fmla="*/ 72 w 1199"/>
                <a:gd name="T69" fmla="*/ 454 h 1159"/>
                <a:gd name="T70" fmla="*/ 25 w 1199"/>
                <a:gd name="T71" fmla="*/ 260 h 1159"/>
                <a:gd name="T72" fmla="*/ 0 w 1199"/>
                <a:gd name="T73" fmla="*/ 59 h 1159"/>
                <a:gd name="T74" fmla="*/ 7 w 1199"/>
                <a:gd name="T75" fmla="*/ 30 h 1159"/>
                <a:gd name="T76" fmla="*/ 27 w 1199"/>
                <a:gd name="T77" fmla="*/ 8 h 1159"/>
                <a:gd name="T78" fmla="*/ 56 w 1199"/>
                <a:gd name="T79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9" h="1159">
                  <a:moveTo>
                    <a:pt x="56" y="20"/>
                  </a:moveTo>
                  <a:lnTo>
                    <a:pt x="43" y="24"/>
                  </a:lnTo>
                  <a:lnTo>
                    <a:pt x="30" y="31"/>
                  </a:lnTo>
                  <a:lnTo>
                    <a:pt x="23" y="44"/>
                  </a:lnTo>
                  <a:lnTo>
                    <a:pt x="21" y="58"/>
                  </a:lnTo>
                  <a:lnTo>
                    <a:pt x="31" y="166"/>
                  </a:lnTo>
                  <a:lnTo>
                    <a:pt x="48" y="272"/>
                  </a:lnTo>
                  <a:lnTo>
                    <a:pt x="72" y="376"/>
                  </a:lnTo>
                  <a:lnTo>
                    <a:pt x="101" y="479"/>
                  </a:lnTo>
                  <a:lnTo>
                    <a:pt x="135" y="578"/>
                  </a:lnTo>
                  <a:lnTo>
                    <a:pt x="176" y="677"/>
                  </a:lnTo>
                  <a:lnTo>
                    <a:pt x="223" y="772"/>
                  </a:lnTo>
                  <a:lnTo>
                    <a:pt x="274" y="865"/>
                  </a:lnTo>
                  <a:lnTo>
                    <a:pt x="332" y="955"/>
                  </a:lnTo>
                  <a:lnTo>
                    <a:pt x="395" y="1043"/>
                  </a:lnTo>
                  <a:lnTo>
                    <a:pt x="464" y="1126"/>
                  </a:lnTo>
                  <a:lnTo>
                    <a:pt x="475" y="1134"/>
                  </a:lnTo>
                  <a:lnTo>
                    <a:pt x="489" y="1138"/>
                  </a:lnTo>
                  <a:lnTo>
                    <a:pt x="502" y="1135"/>
                  </a:lnTo>
                  <a:lnTo>
                    <a:pt x="515" y="1128"/>
                  </a:lnTo>
                  <a:lnTo>
                    <a:pt x="1169" y="474"/>
                  </a:lnTo>
                  <a:lnTo>
                    <a:pt x="1176" y="464"/>
                  </a:lnTo>
                  <a:lnTo>
                    <a:pt x="1179" y="452"/>
                  </a:lnTo>
                  <a:lnTo>
                    <a:pt x="1178" y="440"/>
                  </a:lnTo>
                  <a:lnTo>
                    <a:pt x="1172" y="428"/>
                  </a:lnTo>
                  <a:lnTo>
                    <a:pt x="1133" y="371"/>
                  </a:lnTo>
                  <a:lnTo>
                    <a:pt x="1099" y="312"/>
                  </a:lnTo>
                  <a:lnTo>
                    <a:pt x="1071" y="249"/>
                  </a:lnTo>
                  <a:lnTo>
                    <a:pt x="1046" y="185"/>
                  </a:lnTo>
                  <a:lnTo>
                    <a:pt x="1028" y="119"/>
                  </a:lnTo>
                  <a:lnTo>
                    <a:pt x="1015" y="50"/>
                  </a:lnTo>
                  <a:lnTo>
                    <a:pt x="1011" y="39"/>
                  </a:lnTo>
                  <a:lnTo>
                    <a:pt x="1004" y="29"/>
                  </a:lnTo>
                  <a:lnTo>
                    <a:pt x="993" y="22"/>
                  </a:lnTo>
                  <a:lnTo>
                    <a:pt x="981" y="20"/>
                  </a:lnTo>
                  <a:lnTo>
                    <a:pt x="56" y="20"/>
                  </a:lnTo>
                  <a:close/>
                  <a:moveTo>
                    <a:pt x="56" y="0"/>
                  </a:moveTo>
                  <a:lnTo>
                    <a:pt x="981" y="0"/>
                  </a:lnTo>
                  <a:lnTo>
                    <a:pt x="997" y="2"/>
                  </a:lnTo>
                  <a:lnTo>
                    <a:pt x="1011" y="9"/>
                  </a:lnTo>
                  <a:lnTo>
                    <a:pt x="1023" y="19"/>
                  </a:lnTo>
                  <a:lnTo>
                    <a:pt x="1032" y="32"/>
                  </a:lnTo>
                  <a:lnTo>
                    <a:pt x="1036" y="47"/>
                  </a:lnTo>
                  <a:lnTo>
                    <a:pt x="1048" y="113"/>
                  </a:lnTo>
                  <a:lnTo>
                    <a:pt x="1066" y="178"/>
                  </a:lnTo>
                  <a:lnTo>
                    <a:pt x="1090" y="242"/>
                  </a:lnTo>
                  <a:lnTo>
                    <a:pt x="1118" y="302"/>
                  </a:lnTo>
                  <a:lnTo>
                    <a:pt x="1151" y="360"/>
                  </a:lnTo>
                  <a:lnTo>
                    <a:pt x="1189" y="416"/>
                  </a:lnTo>
                  <a:lnTo>
                    <a:pt x="1197" y="431"/>
                  </a:lnTo>
                  <a:lnTo>
                    <a:pt x="1199" y="445"/>
                  </a:lnTo>
                  <a:lnTo>
                    <a:pt x="1198" y="461"/>
                  </a:lnTo>
                  <a:lnTo>
                    <a:pt x="1194" y="475"/>
                  </a:lnTo>
                  <a:lnTo>
                    <a:pt x="1184" y="489"/>
                  </a:lnTo>
                  <a:lnTo>
                    <a:pt x="529" y="1143"/>
                  </a:lnTo>
                  <a:lnTo>
                    <a:pt x="518" y="1152"/>
                  </a:lnTo>
                  <a:lnTo>
                    <a:pt x="505" y="1158"/>
                  </a:lnTo>
                  <a:lnTo>
                    <a:pt x="490" y="1159"/>
                  </a:lnTo>
                  <a:lnTo>
                    <a:pt x="488" y="1159"/>
                  </a:lnTo>
                  <a:lnTo>
                    <a:pt x="473" y="1157"/>
                  </a:lnTo>
                  <a:lnTo>
                    <a:pt x="460" y="1150"/>
                  </a:lnTo>
                  <a:lnTo>
                    <a:pt x="448" y="1140"/>
                  </a:lnTo>
                  <a:lnTo>
                    <a:pt x="386" y="1064"/>
                  </a:lnTo>
                  <a:lnTo>
                    <a:pt x="328" y="985"/>
                  </a:lnTo>
                  <a:lnTo>
                    <a:pt x="274" y="904"/>
                  </a:lnTo>
                  <a:lnTo>
                    <a:pt x="224" y="820"/>
                  </a:lnTo>
                  <a:lnTo>
                    <a:pt x="179" y="733"/>
                  </a:lnTo>
                  <a:lnTo>
                    <a:pt x="139" y="644"/>
                  </a:lnTo>
                  <a:lnTo>
                    <a:pt x="103" y="550"/>
                  </a:lnTo>
                  <a:lnTo>
                    <a:pt x="72" y="454"/>
                  </a:lnTo>
                  <a:lnTo>
                    <a:pt x="46" y="358"/>
                  </a:lnTo>
                  <a:lnTo>
                    <a:pt x="25" y="260"/>
                  </a:lnTo>
                  <a:lnTo>
                    <a:pt x="10" y="160"/>
                  </a:lnTo>
                  <a:lnTo>
                    <a:pt x="0" y="59"/>
                  </a:lnTo>
                  <a:lnTo>
                    <a:pt x="1" y="44"/>
                  </a:lnTo>
                  <a:lnTo>
                    <a:pt x="7" y="30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" name="Group 150">
              <a:extLst>
                <a:ext uri="{FF2B5EF4-FFF2-40B4-BE49-F238E27FC236}">
                  <a16:creationId xmlns:a16="http://schemas.microsoft.com/office/drawing/2014/main" id="{A5D27DA6-9A50-4F94-A3CB-831ED30E3319}"/>
                </a:ext>
              </a:extLst>
            </p:cNvPr>
            <p:cNvGrpSpPr/>
            <p:nvPr/>
          </p:nvGrpSpPr>
          <p:grpSpPr>
            <a:xfrm>
              <a:off x="6304725" y="2956905"/>
              <a:ext cx="293724" cy="325812"/>
              <a:chOff x="3700463" y="3476625"/>
              <a:chExt cx="377825" cy="419100"/>
            </a:xfrm>
            <a:solidFill>
              <a:schemeClr val="bg1"/>
            </a:solidFill>
          </p:grpSpPr>
          <p:sp>
            <p:nvSpPr>
              <p:cNvPr id="130" name="Freeform 64">
                <a:extLst>
                  <a:ext uri="{FF2B5EF4-FFF2-40B4-BE49-F238E27FC236}">
                    <a16:creationId xmlns:a16="http://schemas.microsoft.com/office/drawing/2014/main" id="{9B9E579E-3D16-4F86-B464-E91C051952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00463" y="3476625"/>
                <a:ext cx="377825" cy="419100"/>
              </a:xfrm>
              <a:custGeom>
                <a:avLst/>
                <a:gdLst>
                  <a:gd name="T0" fmla="*/ 1110 w 3094"/>
                  <a:gd name="T1" fmla="*/ 210 h 3427"/>
                  <a:gd name="T2" fmla="*/ 712 w 3094"/>
                  <a:gd name="T3" fmla="*/ 400 h 3427"/>
                  <a:gd name="T4" fmla="*/ 469 w 3094"/>
                  <a:gd name="T5" fmla="*/ 771 h 3427"/>
                  <a:gd name="T6" fmla="*/ 344 w 3094"/>
                  <a:gd name="T7" fmla="*/ 1151 h 3427"/>
                  <a:gd name="T8" fmla="*/ 368 w 3094"/>
                  <a:gd name="T9" fmla="*/ 1286 h 3427"/>
                  <a:gd name="T10" fmla="*/ 448 w 3094"/>
                  <a:gd name="T11" fmla="*/ 1457 h 3427"/>
                  <a:gd name="T12" fmla="*/ 168 w 3094"/>
                  <a:gd name="T13" fmla="*/ 1931 h 3427"/>
                  <a:gd name="T14" fmla="*/ 115 w 3094"/>
                  <a:gd name="T15" fmla="*/ 2014 h 3427"/>
                  <a:gd name="T16" fmla="*/ 248 w 3094"/>
                  <a:gd name="T17" fmla="*/ 2097 h 3427"/>
                  <a:gd name="T18" fmla="*/ 328 w 3094"/>
                  <a:gd name="T19" fmla="*/ 2231 h 3427"/>
                  <a:gd name="T20" fmla="*/ 272 w 3094"/>
                  <a:gd name="T21" fmla="*/ 2396 h 3427"/>
                  <a:gd name="T22" fmla="*/ 360 w 3094"/>
                  <a:gd name="T23" fmla="*/ 2473 h 3427"/>
                  <a:gd name="T24" fmla="*/ 343 w 3094"/>
                  <a:gd name="T25" fmla="*/ 2573 h 3427"/>
                  <a:gd name="T26" fmla="*/ 451 w 3094"/>
                  <a:gd name="T27" fmla="*/ 2772 h 3427"/>
                  <a:gd name="T28" fmla="*/ 470 w 3094"/>
                  <a:gd name="T29" fmla="*/ 2988 h 3427"/>
                  <a:gd name="T30" fmla="*/ 897 w 3094"/>
                  <a:gd name="T31" fmla="*/ 2932 h 3427"/>
                  <a:gd name="T32" fmla="*/ 1231 w 3094"/>
                  <a:gd name="T33" fmla="*/ 2816 h 3427"/>
                  <a:gd name="T34" fmla="*/ 1436 w 3094"/>
                  <a:gd name="T35" fmla="*/ 2740 h 3427"/>
                  <a:gd name="T36" fmla="*/ 1577 w 3094"/>
                  <a:gd name="T37" fmla="*/ 2619 h 3427"/>
                  <a:gd name="T38" fmla="*/ 1622 w 3094"/>
                  <a:gd name="T39" fmla="*/ 2519 h 3427"/>
                  <a:gd name="T40" fmla="*/ 1697 w 3094"/>
                  <a:gd name="T41" fmla="*/ 2609 h 3427"/>
                  <a:gd name="T42" fmla="*/ 1508 w 3094"/>
                  <a:gd name="T43" fmla="*/ 2831 h 3427"/>
                  <a:gd name="T44" fmla="*/ 1268 w 3094"/>
                  <a:gd name="T45" fmla="*/ 2925 h 3427"/>
                  <a:gd name="T46" fmla="*/ 1381 w 3094"/>
                  <a:gd name="T47" fmla="*/ 3246 h 3427"/>
                  <a:gd name="T48" fmla="*/ 2600 w 3094"/>
                  <a:gd name="T49" fmla="*/ 3111 h 3427"/>
                  <a:gd name="T50" fmla="*/ 2501 w 3094"/>
                  <a:gd name="T51" fmla="*/ 2528 h 3427"/>
                  <a:gd name="T52" fmla="*/ 2668 w 3094"/>
                  <a:gd name="T53" fmla="*/ 1993 h 3427"/>
                  <a:gd name="T54" fmla="*/ 2939 w 3094"/>
                  <a:gd name="T55" fmla="*/ 1560 h 3427"/>
                  <a:gd name="T56" fmla="*/ 2962 w 3094"/>
                  <a:gd name="T57" fmla="*/ 1043 h 3427"/>
                  <a:gd name="T58" fmla="*/ 2768 w 3094"/>
                  <a:gd name="T59" fmla="*/ 570 h 3427"/>
                  <a:gd name="T60" fmla="*/ 2301 w 3094"/>
                  <a:gd name="T61" fmla="*/ 229 h 3427"/>
                  <a:gd name="T62" fmla="*/ 1803 w 3094"/>
                  <a:gd name="T63" fmla="*/ 0 h 3427"/>
                  <a:gd name="T64" fmla="*/ 2374 w 3094"/>
                  <a:gd name="T65" fmla="*/ 138 h 3427"/>
                  <a:gd name="T66" fmla="*/ 2841 w 3094"/>
                  <a:gd name="T67" fmla="*/ 480 h 3427"/>
                  <a:gd name="T68" fmla="*/ 3058 w 3094"/>
                  <a:gd name="T69" fmla="*/ 928 h 3427"/>
                  <a:gd name="T70" fmla="*/ 3067 w 3094"/>
                  <a:gd name="T71" fmla="*/ 1528 h 3427"/>
                  <a:gd name="T72" fmla="*/ 2852 w 3094"/>
                  <a:gd name="T73" fmla="*/ 1932 h 3427"/>
                  <a:gd name="T74" fmla="*/ 2632 w 3094"/>
                  <a:gd name="T75" fmla="*/ 2387 h 3427"/>
                  <a:gd name="T76" fmla="*/ 2667 w 3094"/>
                  <a:gd name="T77" fmla="*/ 2933 h 3427"/>
                  <a:gd name="T78" fmla="*/ 2821 w 3094"/>
                  <a:gd name="T79" fmla="*/ 3277 h 3427"/>
                  <a:gd name="T80" fmla="*/ 2822 w 3094"/>
                  <a:gd name="T81" fmla="*/ 3424 h 3427"/>
                  <a:gd name="T82" fmla="*/ 1304 w 3094"/>
                  <a:gd name="T83" fmla="*/ 3383 h 3427"/>
                  <a:gd name="T84" fmla="*/ 1219 w 3094"/>
                  <a:gd name="T85" fmla="*/ 3166 h 3427"/>
                  <a:gd name="T86" fmla="*/ 914 w 3094"/>
                  <a:gd name="T87" fmla="*/ 3046 h 3427"/>
                  <a:gd name="T88" fmla="*/ 436 w 3094"/>
                  <a:gd name="T89" fmla="*/ 3111 h 3427"/>
                  <a:gd name="T90" fmla="*/ 323 w 3094"/>
                  <a:gd name="T91" fmla="*/ 2910 h 3427"/>
                  <a:gd name="T92" fmla="*/ 333 w 3094"/>
                  <a:gd name="T93" fmla="*/ 2708 h 3427"/>
                  <a:gd name="T94" fmla="*/ 233 w 3094"/>
                  <a:gd name="T95" fmla="*/ 2636 h 3427"/>
                  <a:gd name="T96" fmla="*/ 217 w 3094"/>
                  <a:gd name="T97" fmla="*/ 2498 h 3427"/>
                  <a:gd name="T98" fmla="*/ 151 w 3094"/>
                  <a:gd name="T99" fmla="*/ 2401 h 3427"/>
                  <a:gd name="T100" fmla="*/ 206 w 3094"/>
                  <a:gd name="T101" fmla="*/ 2276 h 3427"/>
                  <a:gd name="T102" fmla="*/ 172 w 3094"/>
                  <a:gd name="T103" fmla="*/ 2185 h 3427"/>
                  <a:gd name="T104" fmla="*/ 24 w 3094"/>
                  <a:gd name="T105" fmla="*/ 2080 h 3427"/>
                  <a:gd name="T106" fmla="*/ 42 w 3094"/>
                  <a:gd name="T107" fmla="*/ 1906 h 3427"/>
                  <a:gd name="T108" fmla="*/ 327 w 3094"/>
                  <a:gd name="T109" fmla="*/ 1455 h 3427"/>
                  <a:gd name="T110" fmla="*/ 267 w 3094"/>
                  <a:gd name="T111" fmla="*/ 1351 h 3427"/>
                  <a:gd name="T112" fmla="*/ 222 w 3094"/>
                  <a:gd name="T113" fmla="*/ 1148 h 3427"/>
                  <a:gd name="T114" fmla="*/ 332 w 3094"/>
                  <a:gd name="T115" fmla="*/ 824 h 3427"/>
                  <a:gd name="T116" fmla="*/ 590 w 3094"/>
                  <a:gd name="T117" fmla="*/ 358 h 3427"/>
                  <a:gd name="T118" fmla="*/ 1002 w 3094"/>
                  <a:gd name="T119" fmla="*/ 122 h 3427"/>
                  <a:gd name="T120" fmla="*/ 1803 w 3094"/>
                  <a:gd name="T121" fmla="*/ 0 h 3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94" h="3427">
                    <a:moveTo>
                      <a:pt x="1809" y="115"/>
                    </a:moveTo>
                    <a:lnTo>
                      <a:pt x="1721" y="117"/>
                    </a:lnTo>
                    <a:lnTo>
                      <a:pt x="1587" y="128"/>
                    </a:lnTo>
                    <a:lnTo>
                      <a:pt x="1453" y="145"/>
                    </a:lnTo>
                    <a:lnTo>
                      <a:pt x="1318" y="167"/>
                    </a:lnTo>
                    <a:lnTo>
                      <a:pt x="1185" y="194"/>
                    </a:lnTo>
                    <a:lnTo>
                      <a:pt x="1110" y="210"/>
                    </a:lnTo>
                    <a:lnTo>
                      <a:pt x="1039" y="230"/>
                    </a:lnTo>
                    <a:lnTo>
                      <a:pt x="974" y="252"/>
                    </a:lnTo>
                    <a:lnTo>
                      <a:pt x="912" y="276"/>
                    </a:lnTo>
                    <a:lnTo>
                      <a:pt x="855" y="303"/>
                    </a:lnTo>
                    <a:lnTo>
                      <a:pt x="803" y="332"/>
                    </a:lnTo>
                    <a:lnTo>
                      <a:pt x="756" y="364"/>
                    </a:lnTo>
                    <a:lnTo>
                      <a:pt x="712" y="400"/>
                    </a:lnTo>
                    <a:lnTo>
                      <a:pt x="673" y="437"/>
                    </a:lnTo>
                    <a:lnTo>
                      <a:pt x="630" y="486"/>
                    </a:lnTo>
                    <a:lnTo>
                      <a:pt x="589" y="539"/>
                    </a:lnTo>
                    <a:lnTo>
                      <a:pt x="554" y="593"/>
                    </a:lnTo>
                    <a:lnTo>
                      <a:pt x="521" y="650"/>
                    </a:lnTo>
                    <a:lnTo>
                      <a:pt x="493" y="710"/>
                    </a:lnTo>
                    <a:lnTo>
                      <a:pt x="469" y="771"/>
                    </a:lnTo>
                    <a:lnTo>
                      <a:pt x="442" y="856"/>
                    </a:lnTo>
                    <a:lnTo>
                      <a:pt x="421" y="944"/>
                    </a:lnTo>
                    <a:lnTo>
                      <a:pt x="415" y="965"/>
                    </a:lnTo>
                    <a:lnTo>
                      <a:pt x="401" y="1016"/>
                    </a:lnTo>
                    <a:lnTo>
                      <a:pt x="382" y="1065"/>
                    </a:lnTo>
                    <a:lnTo>
                      <a:pt x="360" y="1114"/>
                    </a:lnTo>
                    <a:lnTo>
                      <a:pt x="344" y="1151"/>
                    </a:lnTo>
                    <a:lnTo>
                      <a:pt x="329" y="1187"/>
                    </a:lnTo>
                    <a:lnTo>
                      <a:pt x="323" y="1207"/>
                    </a:lnTo>
                    <a:lnTo>
                      <a:pt x="320" y="1228"/>
                    </a:lnTo>
                    <a:lnTo>
                      <a:pt x="325" y="1241"/>
                    </a:lnTo>
                    <a:lnTo>
                      <a:pt x="336" y="1256"/>
                    </a:lnTo>
                    <a:lnTo>
                      <a:pt x="351" y="1270"/>
                    </a:lnTo>
                    <a:lnTo>
                      <a:pt x="368" y="1286"/>
                    </a:lnTo>
                    <a:lnTo>
                      <a:pt x="389" y="1305"/>
                    </a:lnTo>
                    <a:lnTo>
                      <a:pt x="409" y="1326"/>
                    </a:lnTo>
                    <a:lnTo>
                      <a:pt x="425" y="1348"/>
                    </a:lnTo>
                    <a:lnTo>
                      <a:pt x="437" y="1374"/>
                    </a:lnTo>
                    <a:lnTo>
                      <a:pt x="446" y="1402"/>
                    </a:lnTo>
                    <a:lnTo>
                      <a:pt x="451" y="1430"/>
                    </a:lnTo>
                    <a:lnTo>
                      <a:pt x="448" y="1457"/>
                    </a:lnTo>
                    <a:lnTo>
                      <a:pt x="440" y="1483"/>
                    </a:lnTo>
                    <a:lnTo>
                      <a:pt x="429" y="1507"/>
                    </a:lnTo>
                    <a:lnTo>
                      <a:pt x="384" y="1596"/>
                    </a:lnTo>
                    <a:lnTo>
                      <a:pt x="335" y="1683"/>
                    </a:lnTo>
                    <a:lnTo>
                      <a:pt x="283" y="1768"/>
                    </a:lnTo>
                    <a:lnTo>
                      <a:pt x="227" y="1851"/>
                    </a:lnTo>
                    <a:lnTo>
                      <a:pt x="168" y="1931"/>
                    </a:lnTo>
                    <a:lnTo>
                      <a:pt x="151" y="1952"/>
                    </a:lnTo>
                    <a:lnTo>
                      <a:pt x="137" y="1970"/>
                    </a:lnTo>
                    <a:lnTo>
                      <a:pt x="128" y="1983"/>
                    </a:lnTo>
                    <a:lnTo>
                      <a:pt x="122" y="1994"/>
                    </a:lnTo>
                    <a:lnTo>
                      <a:pt x="118" y="2003"/>
                    </a:lnTo>
                    <a:lnTo>
                      <a:pt x="115" y="2009"/>
                    </a:lnTo>
                    <a:lnTo>
                      <a:pt x="115" y="2014"/>
                    </a:lnTo>
                    <a:lnTo>
                      <a:pt x="131" y="2028"/>
                    </a:lnTo>
                    <a:lnTo>
                      <a:pt x="148" y="2041"/>
                    </a:lnTo>
                    <a:lnTo>
                      <a:pt x="171" y="2056"/>
                    </a:lnTo>
                    <a:lnTo>
                      <a:pt x="196" y="2068"/>
                    </a:lnTo>
                    <a:lnTo>
                      <a:pt x="212" y="2078"/>
                    </a:lnTo>
                    <a:lnTo>
                      <a:pt x="230" y="2087"/>
                    </a:lnTo>
                    <a:lnTo>
                      <a:pt x="248" y="2097"/>
                    </a:lnTo>
                    <a:lnTo>
                      <a:pt x="266" y="2110"/>
                    </a:lnTo>
                    <a:lnTo>
                      <a:pt x="281" y="2123"/>
                    </a:lnTo>
                    <a:lnTo>
                      <a:pt x="296" y="2139"/>
                    </a:lnTo>
                    <a:lnTo>
                      <a:pt x="308" y="2156"/>
                    </a:lnTo>
                    <a:lnTo>
                      <a:pt x="319" y="2176"/>
                    </a:lnTo>
                    <a:lnTo>
                      <a:pt x="325" y="2197"/>
                    </a:lnTo>
                    <a:lnTo>
                      <a:pt x="328" y="2231"/>
                    </a:lnTo>
                    <a:lnTo>
                      <a:pt x="327" y="2263"/>
                    </a:lnTo>
                    <a:lnTo>
                      <a:pt x="321" y="2295"/>
                    </a:lnTo>
                    <a:lnTo>
                      <a:pt x="309" y="2325"/>
                    </a:lnTo>
                    <a:lnTo>
                      <a:pt x="295" y="2354"/>
                    </a:lnTo>
                    <a:lnTo>
                      <a:pt x="281" y="2379"/>
                    </a:lnTo>
                    <a:lnTo>
                      <a:pt x="276" y="2388"/>
                    </a:lnTo>
                    <a:lnTo>
                      <a:pt x="272" y="2396"/>
                    </a:lnTo>
                    <a:lnTo>
                      <a:pt x="286" y="2407"/>
                    </a:lnTo>
                    <a:lnTo>
                      <a:pt x="302" y="2420"/>
                    </a:lnTo>
                    <a:lnTo>
                      <a:pt x="318" y="2431"/>
                    </a:lnTo>
                    <a:lnTo>
                      <a:pt x="331" y="2442"/>
                    </a:lnTo>
                    <a:lnTo>
                      <a:pt x="342" y="2449"/>
                    </a:lnTo>
                    <a:lnTo>
                      <a:pt x="352" y="2460"/>
                    </a:lnTo>
                    <a:lnTo>
                      <a:pt x="360" y="2473"/>
                    </a:lnTo>
                    <a:lnTo>
                      <a:pt x="364" y="2488"/>
                    </a:lnTo>
                    <a:lnTo>
                      <a:pt x="364" y="2502"/>
                    </a:lnTo>
                    <a:lnTo>
                      <a:pt x="360" y="2517"/>
                    </a:lnTo>
                    <a:lnTo>
                      <a:pt x="353" y="2530"/>
                    </a:lnTo>
                    <a:lnTo>
                      <a:pt x="340" y="2547"/>
                    </a:lnTo>
                    <a:lnTo>
                      <a:pt x="331" y="2566"/>
                    </a:lnTo>
                    <a:lnTo>
                      <a:pt x="343" y="2573"/>
                    </a:lnTo>
                    <a:lnTo>
                      <a:pt x="372" y="2589"/>
                    </a:lnTo>
                    <a:lnTo>
                      <a:pt x="397" y="2608"/>
                    </a:lnTo>
                    <a:lnTo>
                      <a:pt x="419" y="2632"/>
                    </a:lnTo>
                    <a:lnTo>
                      <a:pt x="435" y="2659"/>
                    </a:lnTo>
                    <a:lnTo>
                      <a:pt x="448" y="2689"/>
                    </a:lnTo>
                    <a:lnTo>
                      <a:pt x="453" y="2730"/>
                    </a:lnTo>
                    <a:lnTo>
                      <a:pt x="451" y="2772"/>
                    </a:lnTo>
                    <a:lnTo>
                      <a:pt x="443" y="2811"/>
                    </a:lnTo>
                    <a:lnTo>
                      <a:pt x="436" y="2847"/>
                    </a:lnTo>
                    <a:lnTo>
                      <a:pt x="435" y="2881"/>
                    </a:lnTo>
                    <a:lnTo>
                      <a:pt x="440" y="2915"/>
                    </a:lnTo>
                    <a:lnTo>
                      <a:pt x="450" y="2947"/>
                    </a:lnTo>
                    <a:lnTo>
                      <a:pt x="457" y="2969"/>
                    </a:lnTo>
                    <a:lnTo>
                      <a:pt x="470" y="2988"/>
                    </a:lnTo>
                    <a:lnTo>
                      <a:pt x="484" y="3004"/>
                    </a:lnTo>
                    <a:lnTo>
                      <a:pt x="503" y="3015"/>
                    </a:lnTo>
                    <a:lnTo>
                      <a:pt x="523" y="3023"/>
                    </a:lnTo>
                    <a:lnTo>
                      <a:pt x="545" y="3026"/>
                    </a:lnTo>
                    <a:lnTo>
                      <a:pt x="568" y="3024"/>
                    </a:lnTo>
                    <a:lnTo>
                      <a:pt x="733" y="2981"/>
                    </a:lnTo>
                    <a:lnTo>
                      <a:pt x="897" y="2932"/>
                    </a:lnTo>
                    <a:lnTo>
                      <a:pt x="1059" y="2877"/>
                    </a:lnTo>
                    <a:lnTo>
                      <a:pt x="1059" y="2877"/>
                    </a:lnTo>
                    <a:lnTo>
                      <a:pt x="1100" y="2862"/>
                    </a:lnTo>
                    <a:lnTo>
                      <a:pt x="1138" y="2849"/>
                    </a:lnTo>
                    <a:lnTo>
                      <a:pt x="1174" y="2837"/>
                    </a:lnTo>
                    <a:lnTo>
                      <a:pt x="1206" y="2826"/>
                    </a:lnTo>
                    <a:lnTo>
                      <a:pt x="1231" y="2816"/>
                    </a:lnTo>
                    <a:lnTo>
                      <a:pt x="1254" y="2809"/>
                    </a:lnTo>
                    <a:lnTo>
                      <a:pt x="1273" y="2802"/>
                    </a:lnTo>
                    <a:lnTo>
                      <a:pt x="1288" y="2797"/>
                    </a:lnTo>
                    <a:lnTo>
                      <a:pt x="1301" y="2792"/>
                    </a:lnTo>
                    <a:lnTo>
                      <a:pt x="1352" y="2776"/>
                    </a:lnTo>
                    <a:lnTo>
                      <a:pt x="1398" y="2758"/>
                    </a:lnTo>
                    <a:lnTo>
                      <a:pt x="1436" y="2740"/>
                    </a:lnTo>
                    <a:lnTo>
                      <a:pt x="1470" y="2722"/>
                    </a:lnTo>
                    <a:lnTo>
                      <a:pt x="1499" y="2704"/>
                    </a:lnTo>
                    <a:lnTo>
                      <a:pt x="1522" y="2686"/>
                    </a:lnTo>
                    <a:lnTo>
                      <a:pt x="1541" y="2669"/>
                    </a:lnTo>
                    <a:lnTo>
                      <a:pt x="1557" y="2651"/>
                    </a:lnTo>
                    <a:lnTo>
                      <a:pt x="1568" y="2634"/>
                    </a:lnTo>
                    <a:lnTo>
                      <a:pt x="1577" y="2619"/>
                    </a:lnTo>
                    <a:lnTo>
                      <a:pt x="1582" y="2603"/>
                    </a:lnTo>
                    <a:lnTo>
                      <a:pt x="1584" y="2587"/>
                    </a:lnTo>
                    <a:lnTo>
                      <a:pt x="1585" y="2574"/>
                    </a:lnTo>
                    <a:lnTo>
                      <a:pt x="1587" y="2555"/>
                    </a:lnTo>
                    <a:lnTo>
                      <a:pt x="1595" y="2540"/>
                    </a:lnTo>
                    <a:lnTo>
                      <a:pt x="1607" y="2527"/>
                    </a:lnTo>
                    <a:lnTo>
                      <a:pt x="1622" y="2519"/>
                    </a:lnTo>
                    <a:lnTo>
                      <a:pt x="1641" y="2516"/>
                    </a:lnTo>
                    <a:lnTo>
                      <a:pt x="1659" y="2518"/>
                    </a:lnTo>
                    <a:lnTo>
                      <a:pt x="1675" y="2525"/>
                    </a:lnTo>
                    <a:lnTo>
                      <a:pt x="1687" y="2538"/>
                    </a:lnTo>
                    <a:lnTo>
                      <a:pt x="1696" y="2553"/>
                    </a:lnTo>
                    <a:lnTo>
                      <a:pt x="1700" y="2571"/>
                    </a:lnTo>
                    <a:lnTo>
                      <a:pt x="1697" y="2609"/>
                    </a:lnTo>
                    <a:lnTo>
                      <a:pt x="1688" y="2646"/>
                    </a:lnTo>
                    <a:lnTo>
                      <a:pt x="1673" y="2681"/>
                    </a:lnTo>
                    <a:lnTo>
                      <a:pt x="1653" y="2714"/>
                    </a:lnTo>
                    <a:lnTo>
                      <a:pt x="1626" y="2746"/>
                    </a:lnTo>
                    <a:lnTo>
                      <a:pt x="1593" y="2776"/>
                    </a:lnTo>
                    <a:lnTo>
                      <a:pt x="1554" y="2805"/>
                    </a:lnTo>
                    <a:lnTo>
                      <a:pt x="1508" y="2831"/>
                    </a:lnTo>
                    <a:lnTo>
                      <a:pt x="1457" y="2857"/>
                    </a:lnTo>
                    <a:lnTo>
                      <a:pt x="1399" y="2880"/>
                    </a:lnTo>
                    <a:lnTo>
                      <a:pt x="1335" y="2902"/>
                    </a:lnTo>
                    <a:lnTo>
                      <a:pt x="1324" y="2906"/>
                    </a:lnTo>
                    <a:lnTo>
                      <a:pt x="1308" y="2911"/>
                    </a:lnTo>
                    <a:lnTo>
                      <a:pt x="1289" y="2917"/>
                    </a:lnTo>
                    <a:lnTo>
                      <a:pt x="1268" y="2925"/>
                    </a:lnTo>
                    <a:lnTo>
                      <a:pt x="1243" y="2933"/>
                    </a:lnTo>
                    <a:lnTo>
                      <a:pt x="1202" y="2947"/>
                    </a:lnTo>
                    <a:lnTo>
                      <a:pt x="1247" y="3002"/>
                    </a:lnTo>
                    <a:lnTo>
                      <a:pt x="1287" y="3059"/>
                    </a:lnTo>
                    <a:lnTo>
                      <a:pt x="1324" y="3119"/>
                    </a:lnTo>
                    <a:lnTo>
                      <a:pt x="1355" y="3181"/>
                    </a:lnTo>
                    <a:lnTo>
                      <a:pt x="1381" y="3246"/>
                    </a:lnTo>
                    <a:lnTo>
                      <a:pt x="1403" y="3313"/>
                    </a:lnTo>
                    <a:lnTo>
                      <a:pt x="2706" y="3313"/>
                    </a:lnTo>
                    <a:lnTo>
                      <a:pt x="2702" y="3309"/>
                    </a:lnTo>
                    <a:lnTo>
                      <a:pt x="2675" y="3271"/>
                    </a:lnTo>
                    <a:lnTo>
                      <a:pt x="2651" y="3229"/>
                    </a:lnTo>
                    <a:lnTo>
                      <a:pt x="2624" y="3171"/>
                    </a:lnTo>
                    <a:lnTo>
                      <a:pt x="2600" y="3111"/>
                    </a:lnTo>
                    <a:lnTo>
                      <a:pt x="2581" y="3049"/>
                    </a:lnTo>
                    <a:lnTo>
                      <a:pt x="2557" y="2962"/>
                    </a:lnTo>
                    <a:lnTo>
                      <a:pt x="2536" y="2873"/>
                    </a:lnTo>
                    <a:lnTo>
                      <a:pt x="2520" y="2783"/>
                    </a:lnTo>
                    <a:lnTo>
                      <a:pt x="2509" y="2693"/>
                    </a:lnTo>
                    <a:lnTo>
                      <a:pt x="2501" y="2610"/>
                    </a:lnTo>
                    <a:lnTo>
                      <a:pt x="2501" y="2528"/>
                    </a:lnTo>
                    <a:lnTo>
                      <a:pt x="2508" y="2447"/>
                    </a:lnTo>
                    <a:lnTo>
                      <a:pt x="2519" y="2366"/>
                    </a:lnTo>
                    <a:lnTo>
                      <a:pt x="2538" y="2286"/>
                    </a:lnTo>
                    <a:lnTo>
                      <a:pt x="2562" y="2208"/>
                    </a:lnTo>
                    <a:lnTo>
                      <a:pt x="2592" y="2132"/>
                    </a:lnTo>
                    <a:lnTo>
                      <a:pt x="2628" y="2061"/>
                    </a:lnTo>
                    <a:lnTo>
                      <a:pt x="2668" y="1993"/>
                    </a:lnTo>
                    <a:lnTo>
                      <a:pt x="2713" y="1928"/>
                    </a:lnTo>
                    <a:lnTo>
                      <a:pt x="2760" y="1864"/>
                    </a:lnTo>
                    <a:lnTo>
                      <a:pt x="2811" y="1796"/>
                    </a:lnTo>
                    <a:lnTo>
                      <a:pt x="2858" y="1726"/>
                    </a:lnTo>
                    <a:lnTo>
                      <a:pt x="2889" y="1673"/>
                    </a:lnTo>
                    <a:lnTo>
                      <a:pt x="2916" y="1617"/>
                    </a:lnTo>
                    <a:lnTo>
                      <a:pt x="2939" y="1560"/>
                    </a:lnTo>
                    <a:lnTo>
                      <a:pt x="2956" y="1500"/>
                    </a:lnTo>
                    <a:lnTo>
                      <a:pt x="2969" y="1440"/>
                    </a:lnTo>
                    <a:lnTo>
                      <a:pt x="2977" y="1379"/>
                    </a:lnTo>
                    <a:lnTo>
                      <a:pt x="2979" y="1316"/>
                    </a:lnTo>
                    <a:lnTo>
                      <a:pt x="2979" y="1225"/>
                    </a:lnTo>
                    <a:lnTo>
                      <a:pt x="2973" y="1134"/>
                    </a:lnTo>
                    <a:lnTo>
                      <a:pt x="2962" y="1043"/>
                    </a:lnTo>
                    <a:lnTo>
                      <a:pt x="2946" y="953"/>
                    </a:lnTo>
                    <a:lnTo>
                      <a:pt x="2924" y="865"/>
                    </a:lnTo>
                    <a:lnTo>
                      <a:pt x="2903" y="800"/>
                    </a:lnTo>
                    <a:lnTo>
                      <a:pt x="2876" y="739"/>
                    </a:lnTo>
                    <a:lnTo>
                      <a:pt x="2845" y="680"/>
                    </a:lnTo>
                    <a:lnTo>
                      <a:pt x="2809" y="623"/>
                    </a:lnTo>
                    <a:lnTo>
                      <a:pt x="2768" y="570"/>
                    </a:lnTo>
                    <a:lnTo>
                      <a:pt x="2723" y="520"/>
                    </a:lnTo>
                    <a:lnTo>
                      <a:pt x="2675" y="475"/>
                    </a:lnTo>
                    <a:lnTo>
                      <a:pt x="2622" y="432"/>
                    </a:lnTo>
                    <a:lnTo>
                      <a:pt x="2541" y="372"/>
                    </a:lnTo>
                    <a:lnTo>
                      <a:pt x="2461" y="317"/>
                    </a:lnTo>
                    <a:lnTo>
                      <a:pt x="2381" y="271"/>
                    </a:lnTo>
                    <a:lnTo>
                      <a:pt x="2301" y="229"/>
                    </a:lnTo>
                    <a:lnTo>
                      <a:pt x="2221" y="195"/>
                    </a:lnTo>
                    <a:lnTo>
                      <a:pt x="2141" y="167"/>
                    </a:lnTo>
                    <a:lnTo>
                      <a:pt x="2060" y="145"/>
                    </a:lnTo>
                    <a:lnTo>
                      <a:pt x="1978" y="129"/>
                    </a:lnTo>
                    <a:lnTo>
                      <a:pt x="1894" y="119"/>
                    </a:lnTo>
                    <a:lnTo>
                      <a:pt x="1809" y="115"/>
                    </a:lnTo>
                    <a:close/>
                    <a:moveTo>
                      <a:pt x="1803" y="0"/>
                    </a:moveTo>
                    <a:lnTo>
                      <a:pt x="1888" y="4"/>
                    </a:lnTo>
                    <a:lnTo>
                      <a:pt x="1972" y="13"/>
                    </a:lnTo>
                    <a:lnTo>
                      <a:pt x="2055" y="26"/>
                    </a:lnTo>
                    <a:lnTo>
                      <a:pt x="2136" y="46"/>
                    </a:lnTo>
                    <a:lnTo>
                      <a:pt x="2216" y="71"/>
                    </a:lnTo>
                    <a:lnTo>
                      <a:pt x="2295" y="101"/>
                    </a:lnTo>
                    <a:lnTo>
                      <a:pt x="2374" y="138"/>
                    </a:lnTo>
                    <a:lnTo>
                      <a:pt x="2453" y="180"/>
                    </a:lnTo>
                    <a:lnTo>
                      <a:pt x="2533" y="228"/>
                    </a:lnTo>
                    <a:lnTo>
                      <a:pt x="2613" y="282"/>
                    </a:lnTo>
                    <a:lnTo>
                      <a:pt x="2693" y="342"/>
                    </a:lnTo>
                    <a:lnTo>
                      <a:pt x="2746" y="385"/>
                    </a:lnTo>
                    <a:lnTo>
                      <a:pt x="2795" y="431"/>
                    </a:lnTo>
                    <a:lnTo>
                      <a:pt x="2841" y="480"/>
                    </a:lnTo>
                    <a:lnTo>
                      <a:pt x="2884" y="533"/>
                    </a:lnTo>
                    <a:lnTo>
                      <a:pt x="2922" y="588"/>
                    </a:lnTo>
                    <a:lnTo>
                      <a:pt x="2956" y="646"/>
                    </a:lnTo>
                    <a:lnTo>
                      <a:pt x="2987" y="706"/>
                    </a:lnTo>
                    <a:lnTo>
                      <a:pt x="3013" y="769"/>
                    </a:lnTo>
                    <a:lnTo>
                      <a:pt x="3035" y="833"/>
                    </a:lnTo>
                    <a:lnTo>
                      <a:pt x="3058" y="928"/>
                    </a:lnTo>
                    <a:lnTo>
                      <a:pt x="3075" y="1025"/>
                    </a:lnTo>
                    <a:lnTo>
                      <a:pt x="3087" y="1122"/>
                    </a:lnTo>
                    <a:lnTo>
                      <a:pt x="3093" y="1219"/>
                    </a:lnTo>
                    <a:lnTo>
                      <a:pt x="3094" y="1318"/>
                    </a:lnTo>
                    <a:lnTo>
                      <a:pt x="3091" y="1389"/>
                    </a:lnTo>
                    <a:lnTo>
                      <a:pt x="3081" y="1460"/>
                    </a:lnTo>
                    <a:lnTo>
                      <a:pt x="3067" y="1528"/>
                    </a:lnTo>
                    <a:lnTo>
                      <a:pt x="3047" y="1596"/>
                    </a:lnTo>
                    <a:lnTo>
                      <a:pt x="3021" y="1663"/>
                    </a:lnTo>
                    <a:lnTo>
                      <a:pt x="2991" y="1726"/>
                    </a:lnTo>
                    <a:lnTo>
                      <a:pt x="2954" y="1787"/>
                    </a:lnTo>
                    <a:lnTo>
                      <a:pt x="2921" y="1837"/>
                    </a:lnTo>
                    <a:lnTo>
                      <a:pt x="2887" y="1885"/>
                    </a:lnTo>
                    <a:lnTo>
                      <a:pt x="2852" y="1932"/>
                    </a:lnTo>
                    <a:lnTo>
                      <a:pt x="2808" y="1990"/>
                    </a:lnTo>
                    <a:lnTo>
                      <a:pt x="2767" y="2051"/>
                    </a:lnTo>
                    <a:lnTo>
                      <a:pt x="2731" y="2113"/>
                    </a:lnTo>
                    <a:lnTo>
                      <a:pt x="2697" y="2177"/>
                    </a:lnTo>
                    <a:lnTo>
                      <a:pt x="2670" y="2245"/>
                    </a:lnTo>
                    <a:lnTo>
                      <a:pt x="2648" y="2316"/>
                    </a:lnTo>
                    <a:lnTo>
                      <a:pt x="2632" y="2387"/>
                    </a:lnTo>
                    <a:lnTo>
                      <a:pt x="2621" y="2458"/>
                    </a:lnTo>
                    <a:lnTo>
                      <a:pt x="2616" y="2532"/>
                    </a:lnTo>
                    <a:lnTo>
                      <a:pt x="2616" y="2605"/>
                    </a:lnTo>
                    <a:lnTo>
                      <a:pt x="2622" y="2678"/>
                    </a:lnTo>
                    <a:lnTo>
                      <a:pt x="2633" y="2764"/>
                    </a:lnTo>
                    <a:lnTo>
                      <a:pt x="2648" y="2849"/>
                    </a:lnTo>
                    <a:lnTo>
                      <a:pt x="2667" y="2933"/>
                    </a:lnTo>
                    <a:lnTo>
                      <a:pt x="2689" y="3016"/>
                    </a:lnTo>
                    <a:lnTo>
                      <a:pt x="2708" y="3071"/>
                    </a:lnTo>
                    <a:lnTo>
                      <a:pt x="2729" y="3126"/>
                    </a:lnTo>
                    <a:lnTo>
                      <a:pt x="2753" y="3179"/>
                    </a:lnTo>
                    <a:lnTo>
                      <a:pt x="2773" y="3212"/>
                    </a:lnTo>
                    <a:lnTo>
                      <a:pt x="2795" y="3242"/>
                    </a:lnTo>
                    <a:lnTo>
                      <a:pt x="2821" y="3277"/>
                    </a:lnTo>
                    <a:lnTo>
                      <a:pt x="2842" y="3314"/>
                    </a:lnTo>
                    <a:lnTo>
                      <a:pt x="2860" y="3353"/>
                    </a:lnTo>
                    <a:lnTo>
                      <a:pt x="2862" y="3371"/>
                    </a:lnTo>
                    <a:lnTo>
                      <a:pt x="2859" y="3389"/>
                    </a:lnTo>
                    <a:lnTo>
                      <a:pt x="2851" y="3404"/>
                    </a:lnTo>
                    <a:lnTo>
                      <a:pt x="2838" y="3417"/>
                    </a:lnTo>
                    <a:lnTo>
                      <a:pt x="2822" y="3424"/>
                    </a:lnTo>
                    <a:lnTo>
                      <a:pt x="2804" y="3427"/>
                    </a:lnTo>
                    <a:lnTo>
                      <a:pt x="1360" y="3427"/>
                    </a:lnTo>
                    <a:lnTo>
                      <a:pt x="1344" y="3425"/>
                    </a:lnTo>
                    <a:lnTo>
                      <a:pt x="1331" y="3419"/>
                    </a:lnTo>
                    <a:lnTo>
                      <a:pt x="1318" y="3409"/>
                    </a:lnTo>
                    <a:lnTo>
                      <a:pt x="1310" y="3398"/>
                    </a:lnTo>
                    <a:lnTo>
                      <a:pt x="1304" y="3383"/>
                    </a:lnTo>
                    <a:lnTo>
                      <a:pt x="1298" y="3361"/>
                    </a:lnTo>
                    <a:lnTo>
                      <a:pt x="1290" y="3334"/>
                    </a:lnTo>
                    <a:lnTo>
                      <a:pt x="1280" y="3304"/>
                    </a:lnTo>
                    <a:lnTo>
                      <a:pt x="1267" y="3272"/>
                    </a:lnTo>
                    <a:lnTo>
                      <a:pt x="1254" y="3238"/>
                    </a:lnTo>
                    <a:lnTo>
                      <a:pt x="1237" y="3202"/>
                    </a:lnTo>
                    <a:lnTo>
                      <a:pt x="1219" y="3166"/>
                    </a:lnTo>
                    <a:lnTo>
                      <a:pt x="1200" y="3131"/>
                    </a:lnTo>
                    <a:lnTo>
                      <a:pt x="1178" y="3097"/>
                    </a:lnTo>
                    <a:lnTo>
                      <a:pt x="1155" y="3066"/>
                    </a:lnTo>
                    <a:lnTo>
                      <a:pt x="1129" y="3037"/>
                    </a:lnTo>
                    <a:lnTo>
                      <a:pt x="1102" y="3012"/>
                    </a:lnTo>
                    <a:lnTo>
                      <a:pt x="1074" y="2992"/>
                    </a:lnTo>
                    <a:lnTo>
                      <a:pt x="914" y="3046"/>
                    </a:lnTo>
                    <a:lnTo>
                      <a:pt x="753" y="3094"/>
                    </a:lnTo>
                    <a:lnTo>
                      <a:pt x="590" y="3137"/>
                    </a:lnTo>
                    <a:lnTo>
                      <a:pt x="558" y="3141"/>
                    </a:lnTo>
                    <a:lnTo>
                      <a:pt x="526" y="3140"/>
                    </a:lnTo>
                    <a:lnTo>
                      <a:pt x="495" y="3135"/>
                    </a:lnTo>
                    <a:lnTo>
                      <a:pt x="464" y="3124"/>
                    </a:lnTo>
                    <a:lnTo>
                      <a:pt x="436" y="3111"/>
                    </a:lnTo>
                    <a:lnTo>
                      <a:pt x="410" y="3092"/>
                    </a:lnTo>
                    <a:lnTo>
                      <a:pt x="388" y="3070"/>
                    </a:lnTo>
                    <a:lnTo>
                      <a:pt x="369" y="3045"/>
                    </a:lnTo>
                    <a:lnTo>
                      <a:pt x="353" y="3016"/>
                    </a:lnTo>
                    <a:lnTo>
                      <a:pt x="342" y="2985"/>
                    </a:lnTo>
                    <a:lnTo>
                      <a:pt x="330" y="2948"/>
                    </a:lnTo>
                    <a:lnTo>
                      <a:pt x="323" y="2910"/>
                    </a:lnTo>
                    <a:lnTo>
                      <a:pt x="321" y="2870"/>
                    </a:lnTo>
                    <a:lnTo>
                      <a:pt x="323" y="2832"/>
                    </a:lnTo>
                    <a:lnTo>
                      <a:pt x="331" y="2787"/>
                    </a:lnTo>
                    <a:lnTo>
                      <a:pt x="336" y="2764"/>
                    </a:lnTo>
                    <a:lnTo>
                      <a:pt x="338" y="2741"/>
                    </a:lnTo>
                    <a:lnTo>
                      <a:pt x="337" y="2718"/>
                    </a:lnTo>
                    <a:lnTo>
                      <a:pt x="333" y="2708"/>
                    </a:lnTo>
                    <a:lnTo>
                      <a:pt x="327" y="2700"/>
                    </a:lnTo>
                    <a:lnTo>
                      <a:pt x="318" y="2691"/>
                    </a:lnTo>
                    <a:lnTo>
                      <a:pt x="304" y="2682"/>
                    </a:lnTo>
                    <a:lnTo>
                      <a:pt x="286" y="2672"/>
                    </a:lnTo>
                    <a:lnTo>
                      <a:pt x="266" y="2660"/>
                    </a:lnTo>
                    <a:lnTo>
                      <a:pt x="246" y="2647"/>
                    </a:lnTo>
                    <a:lnTo>
                      <a:pt x="233" y="2636"/>
                    </a:lnTo>
                    <a:lnTo>
                      <a:pt x="224" y="2623"/>
                    </a:lnTo>
                    <a:lnTo>
                      <a:pt x="217" y="2608"/>
                    </a:lnTo>
                    <a:lnTo>
                      <a:pt x="212" y="2592"/>
                    </a:lnTo>
                    <a:lnTo>
                      <a:pt x="213" y="2562"/>
                    </a:lnTo>
                    <a:lnTo>
                      <a:pt x="220" y="2535"/>
                    </a:lnTo>
                    <a:lnTo>
                      <a:pt x="231" y="2509"/>
                    </a:lnTo>
                    <a:lnTo>
                      <a:pt x="217" y="2498"/>
                    </a:lnTo>
                    <a:lnTo>
                      <a:pt x="202" y="2487"/>
                    </a:lnTo>
                    <a:lnTo>
                      <a:pt x="188" y="2476"/>
                    </a:lnTo>
                    <a:lnTo>
                      <a:pt x="178" y="2467"/>
                    </a:lnTo>
                    <a:lnTo>
                      <a:pt x="163" y="2451"/>
                    </a:lnTo>
                    <a:lnTo>
                      <a:pt x="155" y="2435"/>
                    </a:lnTo>
                    <a:lnTo>
                      <a:pt x="151" y="2418"/>
                    </a:lnTo>
                    <a:lnTo>
                      <a:pt x="151" y="2401"/>
                    </a:lnTo>
                    <a:lnTo>
                      <a:pt x="154" y="2384"/>
                    </a:lnTo>
                    <a:lnTo>
                      <a:pt x="159" y="2367"/>
                    </a:lnTo>
                    <a:lnTo>
                      <a:pt x="167" y="2351"/>
                    </a:lnTo>
                    <a:lnTo>
                      <a:pt x="174" y="2337"/>
                    </a:lnTo>
                    <a:lnTo>
                      <a:pt x="181" y="2323"/>
                    </a:lnTo>
                    <a:lnTo>
                      <a:pt x="194" y="2301"/>
                    </a:lnTo>
                    <a:lnTo>
                      <a:pt x="206" y="2276"/>
                    </a:lnTo>
                    <a:lnTo>
                      <a:pt x="212" y="2258"/>
                    </a:lnTo>
                    <a:lnTo>
                      <a:pt x="214" y="2239"/>
                    </a:lnTo>
                    <a:lnTo>
                      <a:pt x="212" y="2219"/>
                    </a:lnTo>
                    <a:lnTo>
                      <a:pt x="208" y="2211"/>
                    </a:lnTo>
                    <a:lnTo>
                      <a:pt x="199" y="2203"/>
                    </a:lnTo>
                    <a:lnTo>
                      <a:pt x="186" y="2194"/>
                    </a:lnTo>
                    <a:lnTo>
                      <a:pt x="172" y="2185"/>
                    </a:lnTo>
                    <a:lnTo>
                      <a:pt x="157" y="2178"/>
                    </a:lnTo>
                    <a:lnTo>
                      <a:pt x="144" y="2170"/>
                    </a:lnTo>
                    <a:lnTo>
                      <a:pt x="113" y="2155"/>
                    </a:lnTo>
                    <a:lnTo>
                      <a:pt x="84" y="2136"/>
                    </a:lnTo>
                    <a:lnTo>
                      <a:pt x="61" y="2120"/>
                    </a:lnTo>
                    <a:lnTo>
                      <a:pt x="41" y="2102"/>
                    </a:lnTo>
                    <a:lnTo>
                      <a:pt x="24" y="2080"/>
                    </a:lnTo>
                    <a:lnTo>
                      <a:pt x="10" y="2056"/>
                    </a:lnTo>
                    <a:lnTo>
                      <a:pt x="1" y="2030"/>
                    </a:lnTo>
                    <a:lnTo>
                      <a:pt x="0" y="2004"/>
                    </a:lnTo>
                    <a:lnTo>
                      <a:pt x="5" y="1979"/>
                    </a:lnTo>
                    <a:lnTo>
                      <a:pt x="15" y="1954"/>
                    </a:lnTo>
                    <a:lnTo>
                      <a:pt x="27" y="1930"/>
                    </a:lnTo>
                    <a:lnTo>
                      <a:pt x="42" y="1906"/>
                    </a:lnTo>
                    <a:lnTo>
                      <a:pt x="59" y="1883"/>
                    </a:lnTo>
                    <a:lnTo>
                      <a:pt x="76" y="1861"/>
                    </a:lnTo>
                    <a:lnTo>
                      <a:pt x="133" y="1784"/>
                    </a:lnTo>
                    <a:lnTo>
                      <a:pt x="187" y="1705"/>
                    </a:lnTo>
                    <a:lnTo>
                      <a:pt x="237" y="1624"/>
                    </a:lnTo>
                    <a:lnTo>
                      <a:pt x="284" y="1541"/>
                    </a:lnTo>
                    <a:lnTo>
                      <a:pt x="327" y="1455"/>
                    </a:lnTo>
                    <a:lnTo>
                      <a:pt x="332" y="1443"/>
                    </a:lnTo>
                    <a:lnTo>
                      <a:pt x="336" y="1431"/>
                    </a:lnTo>
                    <a:lnTo>
                      <a:pt x="333" y="1418"/>
                    </a:lnTo>
                    <a:lnTo>
                      <a:pt x="324" y="1404"/>
                    </a:lnTo>
                    <a:lnTo>
                      <a:pt x="309" y="1388"/>
                    </a:lnTo>
                    <a:lnTo>
                      <a:pt x="291" y="1370"/>
                    </a:lnTo>
                    <a:lnTo>
                      <a:pt x="267" y="1351"/>
                    </a:lnTo>
                    <a:lnTo>
                      <a:pt x="246" y="1327"/>
                    </a:lnTo>
                    <a:lnTo>
                      <a:pt x="229" y="1302"/>
                    </a:lnTo>
                    <a:lnTo>
                      <a:pt x="216" y="1274"/>
                    </a:lnTo>
                    <a:lnTo>
                      <a:pt x="206" y="1243"/>
                    </a:lnTo>
                    <a:lnTo>
                      <a:pt x="206" y="1210"/>
                    </a:lnTo>
                    <a:lnTo>
                      <a:pt x="211" y="1178"/>
                    </a:lnTo>
                    <a:lnTo>
                      <a:pt x="222" y="1148"/>
                    </a:lnTo>
                    <a:lnTo>
                      <a:pt x="238" y="1107"/>
                    </a:lnTo>
                    <a:lnTo>
                      <a:pt x="256" y="1068"/>
                    </a:lnTo>
                    <a:lnTo>
                      <a:pt x="275" y="1025"/>
                    </a:lnTo>
                    <a:lnTo>
                      <a:pt x="291" y="982"/>
                    </a:lnTo>
                    <a:lnTo>
                      <a:pt x="304" y="939"/>
                    </a:lnTo>
                    <a:lnTo>
                      <a:pt x="309" y="918"/>
                    </a:lnTo>
                    <a:lnTo>
                      <a:pt x="332" y="824"/>
                    </a:lnTo>
                    <a:lnTo>
                      <a:pt x="361" y="732"/>
                    </a:lnTo>
                    <a:lnTo>
                      <a:pt x="388" y="663"/>
                    </a:lnTo>
                    <a:lnTo>
                      <a:pt x="421" y="597"/>
                    </a:lnTo>
                    <a:lnTo>
                      <a:pt x="456" y="534"/>
                    </a:lnTo>
                    <a:lnTo>
                      <a:pt x="497" y="473"/>
                    </a:lnTo>
                    <a:lnTo>
                      <a:pt x="541" y="414"/>
                    </a:lnTo>
                    <a:lnTo>
                      <a:pt x="590" y="358"/>
                    </a:lnTo>
                    <a:lnTo>
                      <a:pt x="635" y="315"/>
                    </a:lnTo>
                    <a:lnTo>
                      <a:pt x="684" y="275"/>
                    </a:lnTo>
                    <a:lnTo>
                      <a:pt x="738" y="238"/>
                    </a:lnTo>
                    <a:lnTo>
                      <a:pt x="797" y="205"/>
                    </a:lnTo>
                    <a:lnTo>
                      <a:pt x="860" y="174"/>
                    </a:lnTo>
                    <a:lnTo>
                      <a:pt x="928" y="147"/>
                    </a:lnTo>
                    <a:lnTo>
                      <a:pt x="1002" y="122"/>
                    </a:lnTo>
                    <a:lnTo>
                      <a:pt x="1080" y="100"/>
                    </a:lnTo>
                    <a:lnTo>
                      <a:pt x="1163" y="81"/>
                    </a:lnTo>
                    <a:lnTo>
                      <a:pt x="1300" y="54"/>
                    </a:lnTo>
                    <a:lnTo>
                      <a:pt x="1438" y="32"/>
                    </a:lnTo>
                    <a:lnTo>
                      <a:pt x="1577" y="15"/>
                    </a:lnTo>
                    <a:lnTo>
                      <a:pt x="1716" y="2"/>
                    </a:lnTo>
                    <a:lnTo>
                      <a:pt x="18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5">
                <a:extLst>
                  <a:ext uri="{FF2B5EF4-FFF2-40B4-BE49-F238E27FC236}">
                    <a16:creationId xmlns:a16="http://schemas.microsoft.com/office/drawing/2014/main" id="{560AAF3E-6D20-4B9B-B4B9-ED61202D09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0163" y="3511550"/>
                <a:ext cx="203200" cy="203200"/>
              </a:xfrm>
              <a:custGeom>
                <a:avLst/>
                <a:gdLst>
                  <a:gd name="T0" fmla="*/ 750 w 1656"/>
                  <a:gd name="T1" fmla="*/ 247 h 1656"/>
                  <a:gd name="T2" fmla="*/ 661 w 1656"/>
                  <a:gd name="T3" fmla="*/ 300 h 1656"/>
                  <a:gd name="T4" fmla="*/ 502 w 1656"/>
                  <a:gd name="T5" fmla="*/ 370 h 1656"/>
                  <a:gd name="T6" fmla="*/ 341 w 1656"/>
                  <a:gd name="T7" fmla="*/ 306 h 1656"/>
                  <a:gd name="T8" fmla="*/ 367 w 1656"/>
                  <a:gd name="T9" fmla="*/ 487 h 1656"/>
                  <a:gd name="T10" fmla="*/ 315 w 1656"/>
                  <a:gd name="T11" fmla="*/ 616 h 1656"/>
                  <a:gd name="T12" fmla="*/ 260 w 1656"/>
                  <a:gd name="T13" fmla="*/ 744 h 1656"/>
                  <a:gd name="T14" fmla="*/ 114 w 1656"/>
                  <a:gd name="T15" fmla="*/ 853 h 1656"/>
                  <a:gd name="T16" fmla="*/ 272 w 1656"/>
                  <a:gd name="T17" fmla="*/ 922 h 1656"/>
                  <a:gd name="T18" fmla="*/ 336 w 1656"/>
                  <a:gd name="T19" fmla="*/ 1083 h 1656"/>
                  <a:gd name="T20" fmla="*/ 362 w 1656"/>
                  <a:gd name="T21" fmla="*/ 1184 h 1656"/>
                  <a:gd name="T22" fmla="*/ 380 w 1656"/>
                  <a:gd name="T23" fmla="*/ 1384 h 1656"/>
                  <a:gd name="T24" fmla="*/ 516 w 1656"/>
                  <a:gd name="T25" fmla="*/ 1289 h 1656"/>
                  <a:gd name="T26" fmla="*/ 707 w 1656"/>
                  <a:gd name="T27" fmla="*/ 1369 h 1656"/>
                  <a:gd name="T28" fmla="*/ 753 w 1656"/>
                  <a:gd name="T29" fmla="*/ 1424 h 1656"/>
                  <a:gd name="T30" fmla="*/ 904 w 1656"/>
                  <a:gd name="T31" fmla="*/ 1424 h 1656"/>
                  <a:gd name="T32" fmla="*/ 948 w 1656"/>
                  <a:gd name="T33" fmla="*/ 1369 h 1656"/>
                  <a:gd name="T34" fmla="*/ 1140 w 1656"/>
                  <a:gd name="T35" fmla="*/ 1289 h 1656"/>
                  <a:gd name="T36" fmla="*/ 1276 w 1656"/>
                  <a:gd name="T37" fmla="*/ 1384 h 1656"/>
                  <a:gd name="T38" fmla="*/ 1294 w 1656"/>
                  <a:gd name="T39" fmla="*/ 1184 h 1656"/>
                  <a:gd name="T40" fmla="*/ 1320 w 1656"/>
                  <a:gd name="T41" fmla="*/ 1083 h 1656"/>
                  <a:gd name="T42" fmla="*/ 1384 w 1656"/>
                  <a:gd name="T43" fmla="*/ 922 h 1656"/>
                  <a:gd name="T44" fmla="*/ 1542 w 1656"/>
                  <a:gd name="T45" fmla="*/ 853 h 1656"/>
                  <a:gd name="T46" fmla="*/ 1395 w 1656"/>
                  <a:gd name="T47" fmla="*/ 744 h 1656"/>
                  <a:gd name="T48" fmla="*/ 1341 w 1656"/>
                  <a:gd name="T49" fmla="*/ 616 h 1656"/>
                  <a:gd name="T50" fmla="*/ 1289 w 1656"/>
                  <a:gd name="T51" fmla="*/ 487 h 1656"/>
                  <a:gd name="T52" fmla="*/ 1315 w 1656"/>
                  <a:gd name="T53" fmla="*/ 306 h 1656"/>
                  <a:gd name="T54" fmla="*/ 1154 w 1656"/>
                  <a:gd name="T55" fmla="*/ 370 h 1656"/>
                  <a:gd name="T56" fmla="*/ 995 w 1656"/>
                  <a:gd name="T57" fmla="*/ 300 h 1656"/>
                  <a:gd name="T58" fmla="*/ 906 w 1656"/>
                  <a:gd name="T59" fmla="*/ 247 h 1656"/>
                  <a:gd name="T60" fmla="*/ 899 w 1656"/>
                  <a:gd name="T61" fmla="*/ 3 h 1656"/>
                  <a:gd name="T62" fmla="*/ 1016 w 1656"/>
                  <a:gd name="T63" fmla="*/ 53 h 1656"/>
                  <a:gd name="T64" fmla="*/ 1147 w 1656"/>
                  <a:gd name="T65" fmla="*/ 241 h 1656"/>
                  <a:gd name="T66" fmla="*/ 1290 w 1656"/>
                  <a:gd name="T67" fmla="*/ 143 h 1656"/>
                  <a:gd name="T68" fmla="*/ 1472 w 1656"/>
                  <a:gd name="T69" fmla="*/ 307 h 1656"/>
                  <a:gd name="T70" fmla="*/ 1510 w 1656"/>
                  <a:gd name="T71" fmla="*/ 413 h 1656"/>
                  <a:gd name="T72" fmla="*/ 1469 w 1656"/>
                  <a:gd name="T73" fmla="*/ 638 h 1656"/>
                  <a:gd name="T74" fmla="*/ 1639 w 1656"/>
                  <a:gd name="T75" fmla="*/ 670 h 1656"/>
                  <a:gd name="T76" fmla="*/ 1644 w 1656"/>
                  <a:gd name="T77" fmla="*/ 971 h 1656"/>
                  <a:gd name="T78" fmla="*/ 1588 w 1656"/>
                  <a:gd name="T79" fmla="*/ 1019 h 1656"/>
                  <a:gd name="T80" fmla="*/ 1500 w 1656"/>
                  <a:gd name="T81" fmla="*/ 1231 h 1656"/>
                  <a:gd name="T82" fmla="*/ 1506 w 1656"/>
                  <a:gd name="T83" fmla="*/ 1304 h 1656"/>
                  <a:gd name="T84" fmla="*/ 1304 w 1656"/>
                  <a:gd name="T85" fmla="*/ 1506 h 1656"/>
                  <a:gd name="T86" fmla="*/ 1231 w 1656"/>
                  <a:gd name="T87" fmla="*/ 1499 h 1656"/>
                  <a:gd name="T88" fmla="*/ 1018 w 1656"/>
                  <a:gd name="T89" fmla="*/ 1588 h 1656"/>
                  <a:gd name="T90" fmla="*/ 971 w 1656"/>
                  <a:gd name="T91" fmla="*/ 1644 h 1656"/>
                  <a:gd name="T92" fmla="*/ 669 w 1656"/>
                  <a:gd name="T93" fmla="*/ 1639 h 1656"/>
                  <a:gd name="T94" fmla="*/ 638 w 1656"/>
                  <a:gd name="T95" fmla="*/ 1469 h 1656"/>
                  <a:gd name="T96" fmla="*/ 412 w 1656"/>
                  <a:gd name="T97" fmla="*/ 1509 h 1656"/>
                  <a:gd name="T98" fmla="*/ 306 w 1656"/>
                  <a:gd name="T99" fmla="*/ 1471 h 1656"/>
                  <a:gd name="T100" fmla="*/ 142 w 1656"/>
                  <a:gd name="T101" fmla="*/ 1289 h 1656"/>
                  <a:gd name="T102" fmla="*/ 240 w 1656"/>
                  <a:gd name="T103" fmla="*/ 1147 h 1656"/>
                  <a:gd name="T104" fmla="*/ 52 w 1656"/>
                  <a:gd name="T105" fmla="*/ 1016 h 1656"/>
                  <a:gd name="T106" fmla="*/ 3 w 1656"/>
                  <a:gd name="T107" fmla="*/ 900 h 1656"/>
                  <a:gd name="T108" fmla="*/ 26 w 1656"/>
                  <a:gd name="T109" fmla="*/ 657 h 1656"/>
                  <a:gd name="T110" fmla="*/ 202 w 1656"/>
                  <a:gd name="T111" fmla="*/ 594 h 1656"/>
                  <a:gd name="T112" fmla="*/ 141 w 1656"/>
                  <a:gd name="T113" fmla="*/ 398 h 1656"/>
                  <a:gd name="T114" fmla="*/ 221 w 1656"/>
                  <a:gd name="T115" fmla="*/ 263 h 1656"/>
                  <a:gd name="T116" fmla="*/ 382 w 1656"/>
                  <a:gd name="T117" fmla="*/ 141 h 1656"/>
                  <a:gd name="T118" fmla="*/ 550 w 1656"/>
                  <a:gd name="T119" fmla="*/ 220 h 1656"/>
                  <a:gd name="T120" fmla="*/ 646 w 1656"/>
                  <a:gd name="T121" fmla="*/ 39 h 1656"/>
                  <a:gd name="T122" fmla="*/ 827 w 1656"/>
                  <a:gd name="T123" fmla="*/ 0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56" h="1656">
                    <a:moveTo>
                      <a:pt x="854" y="115"/>
                    </a:moveTo>
                    <a:lnTo>
                      <a:pt x="803" y="115"/>
                    </a:lnTo>
                    <a:lnTo>
                      <a:pt x="753" y="119"/>
                    </a:lnTo>
                    <a:lnTo>
                      <a:pt x="753" y="231"/>
                    </a:lnTo>
                    <a:lnTo>
                      <a:pt x="750" y="247"/>
                    </a:lnTo>
                    <a:lnTo>
                      <a:pt x="744" y="261"/>
                    </a:lnTo>
                    <a:lnTo>
                      <a:pt x="735" y="273"/>
                    </a:lnTo>
                    <a:lnTo>
                      <a:pt x="722" y="282"/>
                    </a:lnTo>
                    <a:lnTo>
                      <a:pt x="707" y="287"/>
                    </a:lnTo>
                    <a:lnTo>
                      <a:pt x="661" y="300"/>
                    </a:lnTo>
                    <a:lnTo>
                      <a:pt x="616" y="317"/>
                    </a:lnTo>
                    <a:lnTo>
                      <a:pt x="572" y="336"/>
                    </a:lnTo>
                    <a:lnTo>
                      <a:pt x="531" y="360"/>
                    </a:lnTo>
                    <a:lnTo>
                      <a:pt x="516" y="368"/>
                    </a:lnTo>
                    <a:lnTo>
                      <a:pt x="502" y="370"/>
                    </a:lnTo>
                    <a:lnTo>
                      <a:pt x="486" y="368"/>
                    </a:lnTo>
                    <a:lnTo>
                      <a:pt x="472" y="362"/>
                    </a:lnTo>
                    <a:lnTo>
                      <a:pt x="460" y="353"/>
                    </a:lnTo>
                    <a:lnTo>
                      <a:pt x="380" y="273"/>
                    </a:lnTo>
                    <a:lnTo>
                      <a:pt x="341" y="306"/>
                    </a:lnTo>
                    <a:lnTo>
                      <a:pt x="305" y="342"/>
                    </a:lnTo>
                    <a:lnTo>
                      <a:pt x="271" y="380"/>
                    </a:lnTo>
                    <a:lnTo>
                      <a:pt x="353" y="460"/>
                    </a:lnTo>
                    <a:lnTo>
                      <a:pt x="362" y="473"/>
                    </a:lnTo>
                    <a:lnTo>
                      <a:pt x="367" y="487"/>
                    </a:lnTo>
                    <a:lnTo>
                      <a:pt x="369" y="502"/>
                    </a:lnTo>
                    <a:lnTo>
                      <a:pt x="366" y="517"/>
                    </a:lnTo>
                    <a:lnTo>
                      <a:pt x="360" y="531"/>
                    </a:lnTo>
                    <a:lnTo>
                      <a:pt x="336" y="572"/>
                    </a:lnTo>
                    <a:lnTo>
                      <a:pt x="315" y="616"/>
                    </a:lnTo>
                    <a:lnTo>
                      <a:pt x="298" y="661"/>
                    </a:lnTo>
                    <a:lnTo>
                      <a:pt x="287" y="708"/>
                    </a:lnTo>
                    <a:lnTo>
                      <a:pt x="281" y="722"/>
                    </a:lnTo>
                    <a:lnTo>
                      <a:pt x="272" y="735"/>
                    </a:lnTo>
                    <a:lnTo>
                      <a:pt x="260" y="744"/>
                    </a:lnTo>
                    <a:lnTo>
                      <a:pt x="246" y="750"/>
                    </a:lnTo>
                    <a:lnTo>
                      <a:pt x="231" y="752"/>
                    </a:lnTo>
                    <a:lnTo>
                      <a:pt x="117" y="752"/>
                    </a:lnTo>
                    <a:lnTo>
                      <a:pt x="114" y="803"/>
                    </a:lnTo>
                    <a:lnTo>
                      <a:pt x="114" y="853"/>
                    </a:lnTo>
                    <a:lnTo>
                      <a:pt x="117" y="904"/>
                    </a:lnTo>
                    <a:lnTo>
                      <a:pt x="231" y="904"/>
                    </a:lnTo>
                    <a:lnTo>
                      <a:pt x="246" y="906"/>
                    </a:lnTo>
                    <a:lnTo>
                      <a:pt x="260" y="913"/>
                    </a:lnTo>
                    <a:lnTo>
                      <a:pt x="272" y="922"/>
                    </a:lnTo>
                    <a:lnTo>
                      <a:pt x="281" y="934"/>
                    </a:lnTo>
                    <a:lnTo>
                      <a:pt x="287" y="949"/>
                    </a:lnTo>
                    <a:lnTo>
                      <a:pt x="298" y="995"/>
                    </a:lnTo>
                    <a:lnTo>
                      <a:pt x="315" y="1041"/>
                    </a:lnTo>
                    <a:lnTo>
                      <a:pt x="336" y="1083"/>
                    </a:lnTo>
                    <a:lnTo>
                      <a:pt x="360" y="1125"/>
                    </a:lnTo>
                    <a:lnTo>
                      <a:pt x="366" y="1139"/>
                    </a:lnTo>
                    <a:lnTo>
                      <a:pt x="369" y="1154"/>
                    </a:lnTo>
                    <a:lnTo>
                      <a:pt x="367" y="1170"/>
                    </a:lnTo>
                    <a:lnTo>
                      <a:pt x="362" y="1184"/>
                    </a:lnTo>
                    <a:lnTo>
                      <a:pt x="353" y="1197"/>
                    </a:lnTo>
                    <a:lnTo>
                      <a:pt x="271" y="1277"/>
                    </a:lnTo>
                    <a:lnTo>
                      <a:pt x="305" y="1315"/>
                    </a:lnTo>
                    <a:lnTo>
                      <a:pt x="341" y="1351"/>
                    </a:lnTo>
                    <a:lnTo>
                      <a:pt x="380" y="1384"/>
                    </a:lnTo>
                    <a:lnTo>
                      <a:pt x="460" y="1304"/>
                    </a:lnTo>
                    <a:lnTo>
                      <a:pt x="472" y="1294"/>
                    </a:lnTo>
                    <a:lnTo>
                      <a:pt x="486" y="1288"/>
                    </a:lnTo>
                    <a:lnTo>
                      <a:pt x="502" y="1287"/>
                    </a:lnTo>
                    <a:lnTo>
                      <a:pt x="516" y="1289"/>
                    </a:lnTo>
                    <a:lnTo>
                      <a:pt x="531" y="1295"/>
                    </a:lnTo>
                    <a:lnTo>
                      <a:pt x="572" y="1320"/>
                    </a:lnTo>
                    <a:lnTo>
                      <a:pt x="616" y="1340"/>
                    </a:lnTo>
                    <a:lnTo>
                      <a:pt x="661" y="1357"/>
                    </a:lnTo>
                    <a:lnTo>
                      <a:pt x="707" y="1369"/>
                    </a:lnTo>
                    <a:lnTo>
                      <a:pt x="722" y="1375"/>
                    </a:lnTo>
                    <a:lnTo>
                      <a:pt x="735" y="1384"/>
                    </a:lnTo>
                    <a:lnTo>
                      <a:pt x="744" y="1395"/>
                    </a:lnTo>
                    <a:lnTo>
                      <a:pt x="750" y="1409"/>
                    </a:lnTo>
                    <a:lnTo>
                      <a:pt x="753" y="1424"/>
                    </a:lnTo>
                    <a:lnTo>
                      <a:pt x="753" y="1538"/>
                    </a:lnTo>
                    <a:lnTo>
                      <a:pt x="803" y="1542"/>
                    </a:lnTo>
                    <a:lnTo>
                      <a:pt x="854" y="1542"/>
                    </a:lnTo>
                    <a:lnTo>
                      <a:pt x="904" y="1538"/>
                    </a:lnTo>
                    <a:lnTo>
                      <a:pt x="904" y="1424"/>
                    </a:lnTo>
                    <a:lnTo>
                      <a:pt x="906" y="1409"/>
                    </a:lnTo>
                    <a:lnTo>
                      <a:pt x="912" y="1395"/>
                    </a:lnTo>
                    <a:lnTo>
                      <a:pt x="921" y="1384"/>
                    </a:lnTo>
                    <a:lnTo>
                      <a:pt x="934" y="1375"/>
                    </a:lnTo>
                    <a:lnTo>
                      <a:pt x="948" y="1369"/>
                    </a:lnTo>
                    <a:lnTo>
                      <a:pt x="995" y="1357"/>
                    </a:lnTo>
                    <a:lnTo>
                      <a:pt x="1040" y="1340"/>
                    </a:lnTo>
                    <a:lnTo>
                      <a:pt x="1084" y="1320"/>
                    </a:lnTo>
                    <a:lnTo>
                      <a:pt x="1125" y="1295"/>
                    </a:lnTo>
                    <a:lnTo>
                      <a:pt x="1140" y="1289"/>
                    </a:lnTo>
                    <a:lnTo>
                      <a:pt x="1154" y="1287"/>
                    </a:lnTo>
                    <a:lnTo>
                      <a:pt x="1170" y="1288"/>
                    </a:lnTo>
                    <a:lnTo>
                      <a:pt x="1184" y="1294"/>
                    </a:lnTo>
                    <a:lnTo>
                      <a:pt x="1196" y="1304"/>
                    </a:lnTo>
                    <a:lnTo>
                      <a:pt x="1276" y="1384"/>
                    </a:lnTo>
                    <a:lnTo>
                      <a:pt x="1315" y="1351"/>
                    </a:lnTo>
                    <a:lnTo>
                      <a:pt x="1351" y="1315"/>
                    </a:lnTo>
                    <a:lnTo>
                      <a:pt x="1384" y="1277"/>
                    </a:lnTo>
                    <a:lnTo>
                      <a:pt x="1303" y="1197"/>
                    </a:lnTo>
                    <a:lnTo>
                      <a:pt x="1294" y="1184"/>
                    </a:lnTo>
                    <a:lnTo>
                      <a:pt x="1289" y="1170"/>
                    </a:lnTo>
                    <a:lnTo>
                      <a:pt x="1287" y="1154"/>
                    </a:lnTo>
                    <a:lnTo>
                      <a:pt x="1290" y="1139"/>
                    </a:lnTo>
                    <a:lnTo>
                      <a:pt x="1296" y="1125"/>
                    </a:lnTo>
                    <a:lnTo>
                      <a:pt x="1320" y="1083"/>
                    </a:lnTo>
                    <a:lnTo>
                      <a:pt x="1341" y="1041"/>
                    </a:lnTo>
                    <a:lnTo>
                      <a:pt x="1357" y="995"/>
                    </a:lnTo>
                    <a:lnTo>
                      <a:pt x="1369" y="949"/>
                    </a:lnTo>
                    <a:lnTo>
                      <a:pt x="1374" y="934"/>
                    </a:lnTo>
                    <a:lnTo>
                      <a:pt x="1384" y="922"/>
                    </a:lnTo>
                    <a:lnTo>
                      <a:pt x="1395" y="913"/>
                    </a:lnTo>
                    <a:lnTo>
                      <a:pt x="1410" y="906"/>
                    </a:lnTo>
                    <a:lnTo>
                      <a:pt x="1425" y="904"/>
                    </a:lnTo>
                    <a:lnTo>
                      <a:pt x="1539" y="904"/>
                    </a:lnTo>
                    <a:lnTo>
                      <a:pt x="1542" y="853"/>
                    </a:lnTo>
                    <a:lnTo>
                      <a:pt x="1542" y="803"/>
                    </a:lnTo>
                    <a:lnTo>
                      <a:pt x="1539" y="752"/>
                    </a:lnTo>
                    <a:lnTo>
                      <a:pt x="1425" y="752"/>
                    </a:lnTo>
                    <a:lnTo>
                      <a:pt x="1410" y="750"/>
                    </a:lnTo>
                    <a:lnTo>
                      <a:pt x="1395" y="744"/>
                    </a:lnTo>
                    <a:lnTo>
                      <a:pt x="1384" y="735"/>
                    </a:lnTo>
                    <a:lnTo>
                      <a:pt x="1374" y="722"/>
                    </a:lnTo>
                    <a:lnTo>
                      <a:pt x="1369" y="708"/>
                    </a:lnTo>
                    <a:lnTo>
                      <a:pt x="1357" y="661"/>
                    </a:lnTo>
                    <a:lnTo>
                      <a:pt x="1341" y="616"/>
                    </a:lnTo>
                    <a:lnTo>
                      <a:pt x="1320" y="572"/>
                    </a:lnTo>
                    <a:lnTo>
                      <a:pt x="1296" y="531"/>
                    </a:lnTo>
                    <a:lnTo>
                      <a:pt x="1290" y="517"/>
                    </a:lnTo>
                    <a:lnTo>
                      <a:pt x="1287" y="502"/>
                    </a:lnTo>
                    <a:lnTo>
                      <a:pt x="1289" y="487"/>
                    </a:lnTo>
                    <a:lnTo>
                      <a:pt x="1294" y="473"/>
                    </a:lnTo>
                    <a:lnTo>
                      <a:pt x="1303" y="460"/>
                    </a:lnTo>
                    <a:lnTo>
                      <a:pt x="1384" y="380"/>
                    </a:lnTo>
                    <a:lnTo>
                      <a:pt x="1351" y="342"/>
                    </a:lnTo>
                    <a:lnTo>
                      <a:pt x="1315" y="306"/>
                    </a:lnTo>
                    <a:lnTo>
                      <a:pt x="1276" y="273"/>
                    </a:lnTo>
                    <a:lnTo>
                      <a:pt x="1196" y="353"/>
                    </a:lnTo>
                    <a:lnTo>
                      <a:pt x="1184" y="362"/>
                    </a:lnTo>
                    <a:lnTo>
                      <a:pt x="1170" y="368"/>
                    </a:lnTo>
                    <a:lnTo>
                      <a:pt x="1154" y="370"/>
                    </a:lnTo>
                    <a:lnTo>
                      <a:pt x="1140" y="368"/>
                    </a:lnTo>
                    <a:lnTo>
                      <a:pt x="1125" y="360"/>
                    </a:lnTo>
                    <a:lnTo>
                      <a:pt x="1084" y="336"/>
                    </a:lnTo>
                    <a:lnTo>
                      <a:pt x="1040" y="317"/>
                    </a:lnTo>
                    <a:lnTo>
                      <a:pt x="995" y="300"/>
                    </a:lnTo>
                    <a:lnTo>
                      <a:pt x="948" y="287"/>
                    </a:lnTo>
                    <a:lnTo>
                      <a:pt x="934" y="282"/>
                    </a:lnTo>
                    <a:lnTo>
                      <a:pt x="921" y="273"/>
                    </a:lnTo>
                    <a:lnTo>
                      <a:pt x="912" y="261"/>
                    </a:lnTo>
                    <a:lnTo>
                      <a:pt x="906" y="247"/>
                    </a:lnTo>
                    <a:lnTo>
                      <a:pt x="904" y="231"/>
                    </a:lnTo>
                    <a:lnTo>
                      <a:pt x="904" y="119"/>
                    </a:lnTo>
                    <a:lnTo>
                      <a:pt x="854" y="115"/>
                    </a:lnTo>
                    <a:close/>
                    <a:moveTo>
                      <a:pt x="827" y="0"/>
                    </a:moveTo>
                    <a:lnTo>
                      <a:pt x="899" y="3"/>
                    </a:lnTo>
                    <a:lnTo>
                      <a:pt x="971" y="13"/>
                    </a:lnTo>
                    <a:lnTo>
                      <a:pt x="987" y="18"/>
                    </a:lnTo>
                    <a:lnTo>
                      <a:pt x="999" y="26"/>
                    </a:lnTo>
                    <a:lnTo>
                      <a:pt x="1010" y="39"/>
                    </a:lnTo>
                    <a:lnTo>
                      <a:pt x="1016" y="53"/>
                    </a:lnTo>
                    <a:lnTo>
                      <a:pt x="1018" y="69"/>
                    </a:lnTo>
                    <a:lnTo>
                      <a:pt x="1018" y="188"/>
                    </a:lnTo>
                    <a:lnTo>
                      <a:pt x="1063" y="202"/>
                    </a:lnTo>
                    <a:lnTo>
                      <a:pt x="1106" y="220"/>
                    </a:lnTo>
                    <a:lnTo>
                      <a:pt x="1147" y="241"/>
                    </a:lnTo>
                    <a:lnTo>
                      <a:pt x="1231" y="157"/>
                    </a:lnTo>
                    <a:lnTo>
                      <a:pt x="1244" y="147"/>
                    </a:lnTo>
                    <a:lnTo>
                      <a:pt x="1259" y="142"/>
                    </a:lnTo>
                    <a:lnTo>
                      <a:pt x="1274" y="141"/>
                    </a:lnTo>
                    <a:lnTo>
                      <a:pt x="1290" y="143"/>
                    </a:lnTo>
                    <a:lnTo>
                      <a:pt x="1304" y="150"/>
                    </a:lnTo>
                    <a:lnTo>
                      <a:pt x="1350" y="185"/>
                    </a:lnTo>
                    <a:lnTo>
                      <a:pt x="1393" y="223"/>
                    </a:lnTo>
                    <a:lnTo>
                      <a:pt x="1434" y="263"/>
                    </a:lnTo>
                    <a:lnTo>
                      <a:pt x="1472" y="307"/>
                    </a:lnTo>
                    <a:lnTo>
                      <a:pt x="1506" y="353"/>
                    </a:lnTo>
                    <a:lnTo>
                      <a:pt x="1514" y="368"/>
                    </a:lnTo>
                    <a:lnTo>
                      <a:pt x="1517" y="382"/>
                    </a:lnTo>
                    <a:lnTo>
                      <a:pt x="1515" y="398"/>
                    </a:lnTo>
                    <a:lnTo>
                      <a:pt x="1510" y="413"/>
                    </a:lnTo>
                    <a:lnTo>
                      <a:pt x="1500" y="426"/>
                    </a:lnTo>
                    <a:lnTo>
                      <a:pt x="1416" y="509"/>
                    </a:lnTo>
                    <a:lnTo>
                      <a:pt x="1437" y="551"/>
                    </a:lnTo>
                    <a:lnTo>
                      <a:pt x="1454" y="594"/>
                    </a:lnTo>
                    <a:lnTo>
                      <a:pt x="1469" y="638"/>
                    </a:lnTo>
                    <a:lnTo>
                      <a:pt x="1588" y="638"/>
                    </a:lnTo>
                    <a:lnTo>
                      <a:pt x="1604" y="640"/>
                    </a:lnTo>
                    <a:lnTo>
                      <a:pt x="1618" y="647"/>
                    </a:lnTo>
                    <a:lnTo>
                      <a:pt x="1630" y="657"/>
                    </a:lnTo>
                    <a:lnTo>
                      <a:pt x="1639" y="670"/>
                    </a:lnTo>
                    <a:lnTo>
                      <a:pt x="1644" y="685"/>
                    </a:lnTo>
                    <a:lnTo>
                      <a:pt x="1653" y="757"/>
                    </a:lnTo>
                    <a:lnTo>
                      <a:pt x="1656" y="828"/>
                    </a:lnTo>
                    <a:lnTo>
                      <a:pt x="1653" y="900"/>
                    </a:lnTo>
                    <a:lnTo>
                      <a:pt x="1644" y="971"/>
                    </a:lnTo>
                    <a:lnTo>
                      <a:pt x="1639" y="987"/>
                    </a:lnTo>
                    <a:lnTo>
                      <a:pt x="1630" y="1000"/>
                    </a:lnTo>
                    <a:lnTo>
                      <a:pt x="1618" y="1009"/>
                    </a:lnTo>
                    <a:lnTo>
                      <a:pt x="1604" y="1016"/>
                    </a:lnTo>
                    <a:lnTo>
                      <a:pt x="1588" y="1019"/>
                    </a:lnTo>
                    <a:lnTo>
                      <a:pt x="1469" y="1019"/>
                    </a:lnTo>
                    <a:lnTo>
                      <a:pt x="1454" y="1062"/>
                    </a:lnTo>
                    <a:lnTo>
                      <a:pt x="1437" y="1105"/>
                    </a:lnTo>
                    <a:lnTo>
                      <a:pt x="1416" y="1147"/>
                    </a:lnTo>
                    <a:lnTo>
                      <a:pt x="1500" y="1231"/>
                    </a:lnTo>
                    <a:lnTo>
                      <a:pt x="1510" y="1243"/>
                    </a:lnTo>
                    <a:lnTo>
                      <a:pt x="1515" y="1258"/>
                    </a:lnTo>
                    <a:lnTo>
                      <a:pt x="1517" y="1274"/>
                    </a:lnTo>
                    <a:lnTo>
                      <a:pt x="1514" y="1289"/>
                    </a:lnTo>
                    <a:lnTo>
                      <a:pt x="1506" y="1304"/>
                    </a:lnTo>
                    <a:lnTo>
                      <a:pt x="1472" y="1350"/>
                    </a:lnTo>
                    <a:lnTo>
                      <a:pt x="1434" y="1393"/>
                    </a:lnTo>
                    <a:lnTo>
                      <a:pt x="1393" y="1434"/>
                    </a:lnTo>
                    <a:lnTo>
                      <a:pt x="1350" y="1471"/>
                    </a:lnTo>
                    <a:lnTo>
                      <a:pt x="1304" y="1506"/>
                    </a:lnTo>
                    <a:lnTo>
                      <a:pt x="1290" y="1513"/>
                    </a:lnTo>
                    <a:lnTo>
                      <a:pt x="1274" y="1516"/>
                    </a:lnTo>
                    <a:lnTo>
                      <a:pt x="1259" y="1515"/>
                    </a:lnTo>
                    <a:lnTo>
                      <a:pt x="1244" y="1509"/>
                    </a:lnTo>
                    <a:lnTo>
                      <a:pt x="1231" y="1499"/>
                    </a:lnTo>
                    <a:lnTo>
                      <a:pt x="1147" y="1416"/>
                    </a:lnTo>
                    <a:lnTo>
                      <a:pt x="1106" y="1437"/>
                    </a:lnTo>
                    <a:lnTo>
                      <a:pt x="1063" y="1455"/>
                    </a:lnTo>
                    <a:lnTo>
                      <a:pt x="1018" y="1469"/>
                    </a:lnTo>
                    <a:lnTo>
                      <a:pt x="1018" y="1588"/>
                    </a:lnTo>
                    <a:lnTo>
                      <a:pt x="1016" y="1603"/>
                    </a:lnTo>
                    <a:lnTo>
                      <a:pt x="1010" y="1618"/>
                    </a:lnTo>
                    <a:lnTo>
                      <a:pt x="999" y="1629"/>
                    </a:lnTo>
                    <a:lnTo>
                      <a:pt x="987" y="1639"/>
                    </a:lnTo>
                    <a:lnTo>
                      <a:pt x="971" y="1644"/>
                    </a:lnTo>
                    <a:lnTo>
                      <a:pt x="899" y="1653"/>
                    </a:lnTo>
                    <a:lnTo>
                      <a:pt x="827" y="1656"/>
                    </a:lnTo>
                    <a:lnTo>
                      <a:pt x="757" y="1653"/>
                    </a:lnTo>
                    <a:lnTo>
                      <a:pt x="685" y="1644"/>
                    </a:lnTo>
                    <a:lnTo>
                      <a:pt x="669" y="1639"/>
                    </a:lnTo>
                    <a:lnTo>
                      <a:pt x="657" y="1629"/>
                    </a:lnTo>
                    <a:lnTo>
                      <a:pt x="646" y="1618"/>
                    </a:lnTo>
                    <a:lnTo>
                      <a:pt x="640" y="1603"/>
                    </a:lnTo>
                    <a:lnTo>
                      <a:pt x="638" y="1588"/>
                    </a:lnTo>
                    <a:lnTo>
                      <a:pt x="638" y="1469"/>
                    </a:lnTo>
                    <a:lnTo>
                      <a:pt x="593" y="1455"/>
                    </a:lnTo>
                    <a:lnTo>
                      <a:pt x="550" y="1437"/>
                    </a:lnTo>
                    <a:lnTo>
                      <a:pt x="509" y="1416"/>
                    </a:lnTo>
                    <a:lnTo>
                      <a:pt x="426" y="1499"/>
                    </a:lnTo>
                    <a:lnTo>
                      <a:pt x="412" y="1509"/>
                    </a:lnTo>
                    <a:lnTo>
                      <a:pt x="397" y="1515"/>
                    </a:lnTo>
                    <a:lnTo>
                      <a:pt x="382" y="1516"/>
                    </a:lnTo>
                    <a:lnTo>
                      <a:pt x="366" y="1513"/>
                    </a:lnTo>
                    <a:lnTo>
                      <a:pt x="352" y="1506"/>
                    </a:lnTo>
                    <a:lnTo>
                      <a:pt x="306" y="1471"/>
                    </a:lnTo>
                    <a:lnTo>
                      <a:pt x="262" y="1434"/>
                    </a:lnTo>
                    <a:lnTo>
                      <a:pt x="221" y="1393"/>
                    </a:lnTo>
                    <a:lnTo>
                      <a:pt x="184" y="1350"/>
                    </a:lnTo>
                    <a:lnTo>
                      <a:pt x="150" y="1304"/>
                    </a:lnTo>
                    <a:lnTo>
                      <a:pt x="142" y="1289"/>
                    </a:lnTo>
                    <a:lnTo>
                      <a:pt x="139" y="1274"/>
                    </a:lnTo>
                    <a:lnTo>
                      <a:pt x="141" y="1258"/>
                    </a:lnTo>
                    <a:lnTo>
                      <a:pt x="146" y="1243"/>
                    </a:lnTo>
                    <a:lnTo>
                      <a:pt x="156" y="1231"/>
                    </a:lnTo>
                    <a:lnTo>
                      <a:pt x="240" y="1147"/>
                    </a:lnTo>
                    <a:lnTo>
                      <a:pt x="219" y="1105"/>
                    </a:lnTo>
                    <a:lnTo>
                      <a:pt x="202" y="1062"/>
                    </a:lnTo>
                    <a:lnTo>
                      <a:pt x="186" y="1019"/>
                    </a:lnTo>
                    <a:lnTo>
                      <a:pt x="68" y="1019"/>
                    </a:lnTo>
                    <a:lnTo>
                      <a:pt x="52" y="1016"/>
                    </a:lnTo>
                    <a:lnTo>
                      <a:pt x="37" y="1009"/>
                    </a:lnTo>
                    <a:lnTo>
                      <a:pt x="26" y="1000"/>
                    </a:lnTo>
                    <a:lnTo>
                      <a:pt x="16" y="987"/>
                    </a:lnTo>
                    <a:lnTo>
                      <a:pt x="12" y="971"/>
                    </a:lnTo>
                    <a:lnTo>
                      <a:pt x="3" y="900"/>
                    </a:lnTo>
                    <a:lnTo>
                      <a:pt x="0" y="828"/>
                    </a:lnTo>
                    <a:lnTo>
                      <a:pt x="3" y="757"/>
                    </a:lnTo>
                    <a:lnTo>
                      <a:pt x="12" y="685"/>
                    </a:lnTo>
                    <a:lnTo>
                      <a:pt x="16" y="670"/>
                    </a:lnTo>
                    <a:lnTo>
                      <a:pt x="26" y="657"/>
                    </a:lnTo>
                    <a:lnTo>
                      <a:pt x="37" y="647"/>
                    </a:lnTo>
                    <a:lnTo>
                      <a:pt x="52" y="640"/>
                    </a:lnTo>
                    <a:lnTo>
                      <a:pt x="68" y="638"/>
                    </a:lnTo>
                    <a:lnTo>
                      <a:pt x="186" y="638"/>
                    </a:lnTo>
                    <a:lnTo>
                      <a:pt x="202" y="594"/>
                    </a:lnTo>
                    <a:lnTo>
                      <a:pt x="219" y="551"/>
                    </a:lnTo>
                    <a:lnTo>
                      <a:pt x="240" y="509"/>
                    </a:lnTo>
                    <a:lnTo>
                      <a:pt x="156" y="426"/>
                    </a:lnTo>
                    <a:lnTo>
                      <a:pt x="146" y="413"/>
                    </a:lnTo>
                    <a:lnTo>
                      <a:pt x="141" y="398"/>
                    </a:lnTo>
                    <a:lnTo>
                      <a:pt x="139" y="382"/>
                    </a:lnTo>
                    <a:lnTo>
                      <a:pt x="142" y="368"/>
                    </a:lnTo>
                    <a:lnTo>
                      <a:pt x="150" y="353"/>
                    </a:lnTo>
                    <a:lnTo>
                      <a:pt x="184" y="307"/>
                    </a:lnTo>
                    <a:lnTo>
                      <a:pt x="221" y="263"/>
                    </a:lnTo>
                    <a:lnTo>
                      <a:pt x="262" y="223"/>
                    </a:lnTo>
                    <a:lnTo>
                      <a:pt x="306" y="185"/>
                    </a:lnTo>
                    <a:lnTo>
                      <a:pt x="352" y="150"/>
                    </a:lnTo>
                    <a:lnTo>
                      <a:pt x="366" y="143"/>
                    </a:lnTo>
                    <a:lnTo>
                      <a:pt x="382" y="141"/>
                    </a:lnTo>
                    <a:lnTo>
                      <a:pt x="397" y="142"/>
                    </a:lnTo>
                    <a:lnTo>
                      <a:pt x="412" y="147"/>
                    </a:lnTo>
                    <a:lnTo>
                      <a:pt x="426" y="157"/>
                    </a:lnTo>
                    <a:lnTo>
                      <a:pt x="509" y="241"/>
                    </a:lnTo>
                    <a:lnTo>
                      <a:pt x="550" y="220"/>
                    </a:lnTo>
                    <a:lnTo>
                      <a:pt x="593" y="202"/>
                    </a:lnTo>
                    <a:lnTo>
                      <a:pt x="638" y="188"/>
                    </a:lnTo>
                    <a:lnTo>
                      <a:pt x="638" y="69"/>
                    </a:lnTo>
                    <a:lnTo>
                      <a:pt x="640" y="53"/>
                    </a:lnTo>
                    <a:lnTo>
                      <a:pt x="646" y="39"/>
                    </a:lnTo>
                    <a:lnTo>
                      <a:pt x="657" y="26"/>
                    </a:lnTo>
                    <a:lnTo>
                      <a:pt x="669" y="18"/>
                    </a:lnTo>
                    <a:lnTo>
                      <a:pt x="685" y="13"/>
                    </a:lnTo>
                    <a:lnTo>
                      <a:pt x="757" y="3"/>
                    </a:lnTo>
                    <a:lnTo>
                      <a:pt x="8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6">
                <a:extLst>
                  <a:ext uri="{FF2B5EF4-FFF2-40B4-BE49-F238E27FC236}">
                    <a16:creationId xmlns:a16="http://schemas.microsoft.com/office/drawing/2014/main" id="{2993EE00-ADA5-4E5F-8A4D-5A5A03B0EE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0313" y="3644900"/>
                <a:ext cx="84138" cy="84138"/>
              </a:xfrm>
              <a:custGeom>
                <a:avLst/>
                <a:gdLst>
                  <a:gd name="T0" fmla="*/ 292 w 685"/>
                  <a:gd name="T1" fmla="*/ 241 h 686"/>
                  <a:gd name="T2" fmla="*/ 239 w 685"/>
                  <a:gd name="T3" fmla="*/ 293 h 686"/>
                  <a:gd name="T4" fmla="*/ 231 w 685"/>
                  <a:gd name="T5" fmla="*/ 369 h 686"/>
                  <a:gd name="T6" fmla="*/ 271 w 685"/>
                  <a:gd name="T7" fmla="*/ 432 h 686"/>
                  <a:gd name="T8" fmla="*/ 342 w 685"/>
                  <a:gd name="T9" fmla="*/ 457 h 686"/>
                  <a:gd name="T10" fmla="*/ 414 w 685"/>
                  <a:gd name="T11" fmla="*/ 432 h 686"/>
                  <a:gd name="T12" fmla="*/ 454 w 685"/>
                  <a:gd name="T13" fmla="*/ 369 h 686"/>
                  <a:gd name="T14" fmla="*/ 446 w 685"/>
                  <a:gd name="T15" fmla="*/ 293 h 686"/>
                  <a:gd name="T16" fmla="*/ 392 w 685"/>
                  <a:gd name="T17" fmla="*/ 241 h 686"/>
                  <a:gd name="T18" fmla="*/ 342 w 685"/>
                  <a:gd name="T19" fmla="*/ 0 h 686"/>
                  <a:gd name="T20" fmla="*/ 388 w 685"/>
                  <a:gd name="T21" fmla="*/ 23 h 686"/>
                  <a:gd name="T22" fmla="*/ 400 w 685"/>
                  <a:gd name="T23" fmla="*/ 122 h 686"/>
                  <a:gd name="T24" fmla="*/ 504 w 685"/>
                  <a:gd name="T25" fmla="*/ 100 h 686"/>
                  <a:gd name="T26" fmla="*/ 545 w 685"/>
                  <a:gd name="T27" fmla="*/ 84 h 686"/>
                  <a:gd name="T28" fmla="*/ 585 w 685"/>
                  <a:gd name="T29" fmla="*/ 100 h 686"/>
                  <a:gd name="T30" fmla="*/ 602 w 685"/>
                  <a:gd name="T31" fmla="*/ 141 h 686"/>
                  <a:gd name="T32" fmla="*/ 585 w 685"/>
                  <a:gd name="T33" fmla="*/ 181 h 686"/>
                  <a:gd name="T34" fmla="*/ 563 w 685"/>
                  <a:gd name="T35" fmla="*/ 285 h 686"/>
                  <a:gd name="T36" fmla="*/ 662 w 685"/>
                  <a:gd name="T37" fmla="*/ 297 h 686"/>
                  <a:gd name="T38" fmla="*/ 685 w 685"/>
                  <a:gd name="T39" fmla="*/ 343 h 686"/>
                  <a:gd name="T40" fmla="*/ 662 w 685"/>
                  <a:gd name="T41" fmla="*/ 389 h 686"/>
                  <a:gd name="T42" fmla="*/ 563 w 685"/>
                  <a:gd name="T43" fmla="*/ 400 h 686"/>
                  <a:gd name="T44" fmla="*/ 585 w 685"/>
                  <a:gd name="T45" fmla="*/ 504 h 686"/>
                  <a:gd name="T46" fmla="*/ 602 w 685"/>
                  <a:gd name="T47" fmla="*/ 544 h 686"/>
                  <a:gd name="T48" fmla="*/ 585 w 685"/>
                  <a:gd name="T49" fmla="*/ 585 h 686"/>
                  <a:gd name="T50" fmla="*/ 545 w 685"/>
                  <a:gd name="T51" fmla="*/ 602 h 686"/>
                  <a:gd name="T52" fmla="*/ 504 w 685"/>
                  <a:gd name="T53" fmla="*/ 585 h 686"/>
                  <a:gd name="T54" fmla="*/ 400 w 685"/>
                  <a:gd name="T55" fmla="*/ 563 h 686"/>
                  <a:gd name="T56" fmla="*/ 388 w 685"/>
                  <a:gd name="T57" fmla="*/ 662 h 686"/>
                  <a:gd name="T58" fmla="*/ 342 w 685"/>
                  <a:gd name="T59" fmla="*/ 686 h 686"/>
                  <a:gd name="T60" fmla="*/ 297 w 685"/>
                  <a:gd name="T61" fmla="*/ 662 h 686"/>
                  <a:gd name="T62" fmla="*/ 285 w 685"/>
                  <a:gd name="T63" fmla="*/ 563 h 686"/>
                  <a:gd name="T64" fmla="*/ 181 w 685"/>
                  <a:gd name="T65" fmla="*/ 585 h 686"/>
                  <a:gd name="T66" fmla="*/ 140 w 685"/>
                  <a:gd name="T67" fmla="*/ 602 h 686"/>
                  <a:gd name="T68" fmla="*/ 100 w 685"/>
                  <a:gd name="T69" fmla="*/ 585 h 686"/>
                  <a:gd name="T70" fmla="*/ 83 w 685"/>
                  <a:gd name="T71" fmla="*/ 544 h 686"/>
                  <a:gd name="T72" fmla="*/ 100 w 685"/>
                  <a:gd name="T73" fmla="*/ 504 h 686"/>
                  <a:gd name="T74" fmla="*/ 122 w 685"/>
                  <a:gd name="T75" fmla="*/ 400 h 686"/>
                  <a:gd name="T76" fmla="*/ 23 w 685"/>
                  <a:gd name="T77" fmla="*/ 389 h 686"/>
                  <a:gd name="T78" fmla="*/ 0 w 685"/>
                  <a:gd name="T79" fmla="*/ 343 h 686"/>
                  <a:gd name="T80" fmla="*/ 23 w 685"/>
                  <a:gd name="T81" fmla="*/ 297 h 686"/>
                  <a:gd name="T82" fmla="*/ 122 w 685"/>
                  <a:gd name="T83" fmla="*/ 285 h 686"/>
                  <a:gd name="T84" fmla="*/ 100 w 685"/>
                  <a:gd name="T85" fmla="*/ 181 h 686"/>
                  <a:gd name="T86" fmla="*/ 83 w 685"/>
                  <a:gd name="T87" fmla="*/ 141 h 686"/>
                  <a:gd name="T88" fmla="*/ 100 w 685"/>
                  <a:gd name="T89" fmla="*/ 100 h 686"/>
                  <a:gd name="T90" fmla="*/ 140 w 685"/>
                  <a:gd name="T91" fmla="*/ 84 h 686"/>
                  <a:gd name="T92" fmla="*/ 181 w 685"/>
                  <a:gd name="T93" fmla="*/ 100 h 686"/>
                  <a:gd name="T94" fmla="*/ 285 w 685"/>
                  <a:gd name="T95" fmla="*/ 122 h 686"/>
                  <a:gd name="T96" fmla="*/ 297 w 685"/>
                  <a:gd name="T97" fmla="*/ 23 h 686"/>
                  <a:gd name="T98" fmla="*/ 342 w 685"/>
                  <a:gd name="T9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85" h="686">
                    <a:moveTo>
                      <a:pt x="342" y="228"/>
                    </a:moveTo>
                    <a:lnTo>
                      <a:pt x="316" y="231"/>
                    </a:lnTo>
                    <a:lnTo>
                      <a:pt x="292" y="241"/>
                    </a:lnTo>
                    <a:lnTo>
                      <a:pt x="271" y="254"/>
                    </a:lnTo>
                    <a:lnTo>
                      <a:pt x="253" y="272"/>
                    </a:lnTo>
                    <a:lnTo>
                      <a:pt x="239" y="293"/>
                    </a:lnTo>
                    <a:lnTo>
                      <a:pt x="231" y="317"/>
                    </a:lnTo>
                    <a:lnTo>
                      <a:pt x="228" y="343"/>
                    </a:lnTo>
                    <a:lnTo>
                      <a:pt x="231" y="369"/>
                    </a:lnTo>
                    <a:lnTo>
                      <a:pt x="239" y="393"/>
                    </a:lnTo>
                    <a:lnTo>
                      <a:pt x="253" y="414"/>
                    </a:lnTo>
                    <a:lnTo>
                      <a:pt x="271" y="432"/>
                    </a:lnTo>
                    <a:lnTo>
                      <a:pt x="292" y="446"/>
                    </a:lnTo>
                    <a:lnTo>
                      <a:pt x="316" y="454"/>
                    </a:lnTo>
                    <a:lnTo>
                      <a:pt x="342" y="457"/>
                    </a:lnTo>
                    <a:lnTo>
                      <a:pt x="369" y="454"/>
                    </a:lnTo>
                    <a:lnTo>
                      <a:pt x="392" y="446"/>
                    </a:lnTo>
                    <a:lnTo>
                      <a:pt x="414" y="432"/>
                    </a:lnTo>
                    <a:lnTo>
                      <a:pt x="432" y="414"/>
                    </a:lnTo>
                    <a:lnTo>
                      <a:pt x="446" y="393"/>
                    </a:lnTo>
                    <a:lnTo>
                      <a:pt x="454" y="369"/>
                    </a:lnTo>
                    <a:lnTo>
                      <a:pt x="457" y="343"/>
                    </a:lnTo>
                    <a:lnTo>
                      <a:pt x="454" y="317"/>
                    </a:lnTo>
                    <a:lnTo>
                      <a:pt x="446" y="293"/>
                    </a:lnTo>
                    <a:lnTo>
                      <a:pt x="432" y="272"/>
                    </a:lnTo>
                    <a:lnTo>
                      <a:pt x="414" y="254"/>
                    </a:lnTo>
                    <a:lnTo>
                      <a:pt x="392" y="241"/>
                    </a:lnTo>
                    <a:lnTo>
                      <a:pt x="369" y="231"/>
                    </a:lnTo>
                    <a:lnTo>
                      <a:pt x="342" y="228"/>
                    </a:lnTo>
                    <a:close/>
                    <a:moveTo>
                      <a:pt x="342" y="0"/>
                    </a:moveTo>
                    <a:lnTo>
                      <a:pt x="360" y="3"/>
                    </a:lnTo>
                    <a:lnTo>
                      <a:pt x="376" y="11"/>
                    </a:lnTo>
                    <a:lnTo>
                      <a:pt x="388" y="23"/>
                    </a:lnTo>
                    <a:lnTo>
                      <a:pt x="397" y="39"/>
                    </a:lnTo>
                    <a:lnTo>
                      <a:pt x="400" y="58"/>
                    </a:lnTo>
                    <a:lnTo>
                      <a:pt x="400" y="122"/>
                    </a:lnTo>
                    <a:lnTo>
                      <a:pt x="430" y="132"/>
                    </a:lnTo>
                    <a:lnTo>
                      <a:pt x="458" y="147"/>
                    </a:lnTo>
                    <a:lnTo>
                      <a:pt x="504" y="100"/>
                    </a:lnTo>
                    <a:lnTo>
                      <a:pt x="516" y="91"/>
                    </a:lnTo>
                    <a:lnTo>
                      <a:pt x="530" y="86"/>
                    </a:lnTo>
                    <a:lnTo>
                      <a:pt x="545" y="84"/>
                    </a:lnTo>
                    <a:lnTo>
                      <a:pt x="559" y="86"/>
                    </a:lnTo>
                    <a:lnTo>
                      <a:pt x="573" y="91"/>
                    </a:lnTo>
                    <a:lnTo>
                      <a:pt x="585" y="100"/>
                    </a:lnTo>
                    <a:lnTo>
                      <a:pt x="594" y="113"/>
                    </a:lnTo>
                    <a:lnTo>
                      <a:pt x="600" y="126"/>
                    </a:lnTo>
                    <a:lnTo>
                      <a:pt x="602" y="141"/>
                    </a:lnTo>
                    <a:lnTo>
                      <a:pt x="600" y="155"/>
                    </a:lnTo>
                    <a:lnTo>
                      <a:pt x="594" y="169"/>
                    </a:lnTo>
                    <a:lnTo>
                      <a:pt x="585" y="181"/>
                    </a:lnTo>
                    <a:lnTo>
                      <a:pt x="538" y="227"/>
                    </a:lnTo>
                    <a:lnTo>
                      <a:pt x="553" y="256"/>
                    </a:lnTo>
                    <a:lnTo>
                      <a:pt x="563" y="285"/>
                    </a:lnTo>
                    <a:lnTo>
                      <a:pt x="628" y="285"/>
                    </a:lnTo>
                    <a:lnTo>
                      <a:pt x="647" y="289"/>
                    </a:lnTo>
                    <a:lnTo>
                      <a:pt x="662" y="297"/>
                    </a:lnTo>
                    <a:lnTo>
                      <a:pt x="675" y="309"/>
                    </a:lnTo>
                    <a:lnTo>
                      <a:pt x="682" y="325"/>
                    </a:lnTo>
                    <a:lnTo>
                      <a:pt x="685" y="343"/>
                    </a:lnTo>
                    <a:lnTo>
                      <a:pt x="682" y="361"/>
                    </a:lnTo>
                    <a:lnTo>
                      <a:pt x="675" y="377"/>
                    </a:lnTo>
                    <a:lnTo>
                      <a:pt x="662" y="389"/>
                    </a:lnTo>
                    <a:lnTo>
                      <a:pt x="647" y="397"/>
                    </a:lnTo>
                    <a:lnTo>
                      <a:pt x="628" y="400"/>
                    </a:lnTo>
                    <a:lnTo>
                      <a:pt x="563" y="400"/>
                    </a:lnTo>
                    <a:lnTo>
                      <a:pt x="553" y="430"/>
                    </a:lnTo>
                    <a:lnTo>
                      <a:pt x="538" y="458"/>
                    </a:lnTo>
                    <a:lnTo>
                      <a:pt x="585" y="504"/>
                    </a:lnTo>
                    <a:lnTo>
                      <a:pt x="594" y="516"/>
                    </a:lnTo>
                    <a:lnTo>
                      <a:pt x="600" y="530"/>
                    </a:lnTo>
                    <a:lnTo>
                      <a:pt x="602" y="544"/>
                    </a:lnTo>
                    <a:lnTo>
                      <a:pt x="600" y="559"/>
                    </a:lnTo>
                    <a:lnTo>
                      <a:pt x="594" y="573"/>
                    </a:lnTo>
                    <a:lnTo>
                      <a:pt x="585" y="585"/>
                    </a:lnTo>
                    <a:lnTo>
                      <a:pt x="573" y="594"/>
                    </a:lnTo>
                    <a:lnTo>
                      <a:pt x="559" y="600"/>
                    </a:lnTo>
                    <a:lnTo>
                      <a:pt x="545" y="602"/>
                    </a:lnTo>
                    <a:lnTo>
                      <a:pt x="530" y="600"/>
                    </a:lnTo>
                    <a:lnTo>
                      <a:pt x="516" y="594"/>
                    </a:lnTo>
                    <a:lnTo>
                      <a:pt x="504" y="585"/>
                    </a:lnTo>
                    <a:lnTo>
                      <a:pt x="458" y="539"/>
                    </a:lnTo>
                    <a:lnTo>
                      <a:pt x="430" y="553"/>
                    </a:lnTo>
                    <a:lnTo>
                      <a:pt x="400" y="563"/>
                    </a:lnTo>
                    <a:lnTo>
                      <a:pt x="400" y="629"/>
                    </a:lnTo>
                    <a:lnTo>
                      <a:pt x="397" y="646"/>
                    </a:lnTo>
                    <a:lnTo>
                      <a:pt x="388" y="662"/>
                    </a:lnTo>
                    <a:lnTo>
                      <a:pt x="376" y="674"/>
                    </a:lnTo>
                    <a:lnTo>
                      <a:pt x="360" y="683"/>
                    </a:lnTo>
                    <a:lnTo>
                      <a:pt x="342" y="686"/>
                    </a:lnTo>
                    <a:lnTo>
                      <a:pt x="325" y="683"/>
                    </a:lnTo>
                    <a:lnTo>
                      <a:pt x="309" y="674"/>
                    </a:lnTo>
                    <a:lnTo>
                      <a:pt x="297" y="662"/>
                    </a:lnTo>
                    <a:lnTo>
                      <a:pt x="288" y="646"/>
                    </a:lnTo>
                    <a:lnTo>
                      <a:pt x="285" y="629"/>
                    </a:lnTo>
                    <a:lnTo>
                      <a:pt x="285" y="563"/>
                    </a:lnTo>
                    <a:lnTo>
                      <a:pt x="255" y="553"/>
                    </a:lnTo>
                    <a:lnTo>
                      <a:pt x="227" y="539"/>
                    </a:lnTo>
                    <a:lnTo>
                      <a:pt x="181" y="585"/>
                    </a:lnTo>
                    <a:lnTo>
                      <a:pt x="169" y="594"/>
                    </a:lnTo>
                    <a:lnTo>
                      <a:pt x="155" y="600"/>
                    </a:lnTo>
                    <a:lnTo>
                      <a:pt x="140" y="602"/>
                    </a:lnTo>
                    <a:lnTo>
                      <a:pt x="126" y="600"/>
                    </a:lnTo>
                    <a:lnTo>
                      <a:pt x="111" y="594"/>
                    </a:lnTo>
                    <a:lnTo>
                      <a:pt x="100" y="585"/>
                    </a:lnTo>
                    <a:lnTo>
                      <a:pt x="90" y="574"/>
                    </a:lnTo>
                    <a:lnTo>
                      <a:pt x="85" y="560"/>
                    </a:lnTo>
                    <a:lnTo>
                      <a:pt x="83" y="544"/>
                    </a:lnTo>
                    <a:lnTo>
                      <a:pt x="85" y="530"/>
                    </a:lnTo>
                    <a:lnTo>
                      <a:pt x="90" y="516"/>
                    </a:lnTo>
                    <a:lnTo>
                      <a:pt x="100" y="504"/>
                    </a:lnTo>
                    <a:lnTo>
                      <a:pt x="146" y="458"/>
                    </a:lnTo>
                    <a:lnTo>
                      <a:pt x="132" y="430"/>
                    </a:lnTo>
                    <a:lnTo>
                      <a:pt x="122" y="400"/>
                    </a:lnTo>
                    <a:lnTo>
                      <a:pt x="56" y="400"/>
                    </a:lnTo>
                    <a:lnTo>
                      <a:pt x="38" y="397"/>
                    </a:lnTo>
                    <a:lnTo>
                      <a:pt x="23" y="389"/>
                    </a:lnTo>
                    <a:lnTo>
                      <a:pt x="10" y="377"/>
                    </a:lnTo>
                    <a:lnTo>
                      <a:pt x="2" y="361"/>
                    </a:lnTo>
                    <a:lnTo>
                      <a:pt x="0" y="343"/>
                    </a:lnTo>
                    <a:lnTo>
                      <a:pt x="2" y="325"/>
                    </a:lnTo>
                    <a:lnTo>
                      <a:pt x="10" y="309"/>
                    </a:lnTo>
                    <a:lnTo>
                      <a:pt x="23" y="297"/>
                    </a:lnTo>
                    <a:lnTo>
                      <a:pt x="38" y="289"/>
                    </a:lnTo>
                    <a:lnTo>
                      <a:pt x="56" y="285"/>
                    </a:lnTo>
                    <a:lnTo>
                      <a:pt x="122" y="285"/>
                    </a:lnTo>
                    <a:lnTo>
                      <a:pt x="132" y="256"/>
                    </a:lnTo>
                    <a:lnTo>
                      <a:pt x="146" y="227"/>
                    </a:lnTo>
                    <a:lnTo>
                      <a:pt x="100" y="181"/>
                    </a:lnTo>
                    <a:lnTo>
                      <a:pt x="90" y="169"/>
                    </a:lnTo>
                    <a:lnTo>
                      <a:pt x="85" y="155"/>
                    </a:lnTo>
                    <a:lnTo>
                      <a:pt x="83" y="141"/>
                    </a:lnTo>
                    <a:lnTo>
                      <a:pt x="85" y="126"/>
                    </a:lnTo>
                    <a:lnTo>
                      <a:pt x="90" y="113"/>
                    </a:lnTo>
                    <a:lnTo>
                      <a:pt x="100" y="100"/>
                    </a:lnTo>
                    <a:lnTo>
                      <a:pt x="111" y="92"/>
                    </a:lnTo>
                    <a:lnTo>
                      <a:pt x="126" y="86"/>
                    </a:lnTo>
                    <a:lnTo>
                      <a:pt x="140" y="84"/>
                    </a:lnTo>
                    <a:lnTo>
                      <a:pt x="155" y="86"/>
                    </a:lnTo>
                    <a:lnTo>
                      <a:pt x="169" y="92"/>
                    </a:lnTo>
                    <a:lnTo>
                      <a:pt x="181" y="100"/>
                    </a:lnTo>
                    <a:lnTo>
                      <a:pt x="227" y="147"/>
                    </a:lnTo>
                    <a:lnTo>
                      <a:pt x="255" y="132"/>
                    </a:lnTo>
                    <a:lnTo>
                      <a:pt x="285" y="122"/>
                    </a:lnTo>
                    <a:lnTo>
                      <a:pt x="285" y="58"/>
                    </a:lnTo>
                    <a:lnTo>
                      <a:pt x="288" y="39"/>
                    </a:lnTo>
                    <a:lnTo>
                      <a:pt x="297" y="23"/>
                    </a:lnTo>
                    <a:lnTo>
                      <a:pt x="309" y="11"/>
                    </a:lnTo>
                    <a:lnTo>
                      <a:pt x="325" y="3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67">
                <a:extLst>
                  <a:ext uri="{FF2B5EF4-FFF2-40B4-BE49-F238E27FC236}">
                    <a16:creationId xmlns:a16="http://schemas.microsoft.com/office/drawing/2014/main" id="{552983D2-1D02-4D0E-8CB9-1C78888BD5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3963" y="3568700"/>
                <a:ext cx="69850" cy="68263"/>
              </a:xfrm>
              <a:custGeom>
                <a:avLst/>
                <a:gdLst>
                  <a:gd name="T0" fmla="*/ 244 w 571"/>
                  <a:gd name="T1" fmla="*/ 216 h 571"/>
                  <a:gd name="T2" fmla="*/ 208 w 571"/>
                  <a:gd name="T3" fmla="*/ 264 h 571"/>
                  <a:gd name="T4" fmla="*/ 214 w 571"/>
                  <a:gd name="T5" fmla="*/ 322 h 571"/>
                  <a:gd name="T6" fmla="*/ 255 w 571"/>
                  <a:gd name="T7" fmla="*/ 360 h 571"/>
                  <a:gd name="T8" fmla="*/ 310 w 571"/>
                  <a:gd name="T9" fmla="*/ 362 h 571"/>
                  <a:gd name="T10" fmla="*/ 355 w 571"/>
                  <a:gd name="T11" fmla="*/ 326 h 571"/>
                  <a:gd name="T12" fmla="*/ 362 w 571"/>
                  <a:gd name="T13" fmla="*/ 265 h 571"/>
                  <a:gd name="T14" fmla="*/ 331 w 571"/>
                  <a:gd name="T15" fmla="*/ 219 h 571"/>
                  <a:gd name="T16" fmla="*/ 282 w 571"/>
                  <a:gd name="T17" fmla="*/ 206 h 571"/>
                  <a:gd name="T18" fmla="*/ 319 w 571"/>
                  <a:gd name="T19" fmla="*/ 11 h 571"/>
                  <a:gd name="T20" fmla="*/ 342 w 571"/>
                  <a:gd name="T21" fmla="*/ 57 h 571"/>
                  <a:gd name="T22" fmla="*/ 376 w 571"/>
                  <a:gd name="T23" fmla="*/ 114 h 571"/>
                  <a:gd name="T24" fmla="*/ 432 w 571"/>
                  <a:gd name="T25" fmla="*/ 69 h 571"/>
                  <a:gd name="T26" fmla="*/ 475 w 571"/>
                  <a:gd name="T27" fmla="*/ 75 h 571"/>
                  <a:gd name="T28" fmla="*/ 502 w 571"/>
                  <a:gd name="T29" fmla="*/ 109 h 571"/>
                  <a:gd name="T30" fmla="*/ 496 w 571"/>
                  <a:gd name="T31" fmla="*/ 153 h 571"/>
                  <a:gd name="T32" fmla="*/ 464 w 571"/>
                  <a:gd name="T33" fmla="*/ 211 h 571"/>
                  <a:gd name="T34" fmla="*/ 532 w 571"/>
                  <a:gd name="T35" fmla="*/ 231 h 571"/>
                  <a:gd name="T36" fmla="*/ 568 w 571"/>
                  <a:gd name="T37" fmla="*/ 267 h 571"/>
                  <a:gd name="T38" fmla="*/ 560 w 571"/>
                  <a:gd name="T39" fmla="*/ 319 h 571"/>
                  <a:gd name="T40" fmla="*/ 514 w 571"/>
                  <a:gd name="T41" fmla="*/ 342 h 571"/>
                  <a:gd name="T42" fmla="*/ 457 w 571"/>
                  <a:gd name="T43" fmla="*/ 376 h 571"/>
                  <a:gd name="T44" fmla="*/ 502 w 571"/>
                  <a:gd name="T45" fmla="*/ 433 h 571"/>
                  <a:gd name="T46" fmla="*/ 496 w 571"/>
                  <a:gd name="T47" fmla="*/ 475 h 571"/>
                  <a:gd name="T48" fmla="*/ 461 w 571"/>
                  <a:gd name="T49" fmla="*/ 502 h 571"/>
                  <a:gd name="T50" fmla="*/ 418 w 571"/>
                  <a:gd name="T51" fmla="*/ 497 h 571"/>
                  <a:gd name="T52" fmla="*/ 359 w 571"/>
                  <a:gd name="T53" fmla="*/ 464 h 571"/>
                  <a:gd name="T54" fmla="*/ 339 w 571"/>
                  <a:gd name="T55" fmla="*/ 532 h 571"/>
                  <a:gd name="T56" fmla="*/ 303 w 571"/>
                  <a:gd name="T57" fmla="*/ 568 h 571"/>
                  <a:gd name="T58" fmla="*/ 252 w 571"/>
                  <a:gd name="T59" fmla="*/ 560 h 571"/>
                  <a:gd name="T60" fmla="*/ 228 w 571"/>
                  <a:gd name="T61" fmla="*/ 514 h 571"/>
                  <a:gd name="T62" fmla="*/ 194 w 571"/>
                  <a:gd name="T63" fmla="*/ 457 h 571"/>
                  <a:gd name="T64" fmla="*/ 138 w 571"/>
                  <a:gd name="T65" fmla="*/ 502 h 571"/>
                  <a:gd name="T66" fmla="*/ 94 w 571"/>
                  <a:gd name="T67" fmla="*/ 496 h 571"/>
                  <a:gd name="T68" fmla="*/ 68 w 571"/>
                  <a:gd name="T69" fmla="*/ 462 h 571"/>
                  <a:gd name="T70" fmla="*/ 74 w 571"/>
                  <a:gd name="T71" fmla="*/ 418 h 571"/>
                  <a:gd name="T72" fmla="*/ 106 w 571"/>
                  <a:gd name="T73" fmla="*/ 360 h 571"/>
                  <a:gd name="T74" fmla="*/ 38 w 571"/>
                  <a:gd name="T75" fmla="*/ 340 h 571"/>
                  <a:gd name="T76" fmla="*/ 2 w 571"/>
                  <a:gd name="T77" fmla="*/ 304 h 571"/>
                  <a:gd name="T78" fmla="*/ 10 w 571"/>
                  <a:gd name="T79" fmla="*/ 252 h 571"/>
                  <a:gd name="T80" fmla="*/ 57 w 571"/>
                  <a:gd name="T81" fmla="*/ 229 h 571"/>
                  <a:gd name="T82" fmla="*/ 114 w 571"/>
                  <a:gd name="T83" fmla="*/ 196 h 571"/>
                  <a:gd name="T84" fmla="*/ 68 w 571"/>
                  <a:gd name="T85" fmla="*/ 138 h 571"/>
                  <a:gd name="T86" fmla="*/ 74 w 571"/>
                  <a:gd name="T87" fmla="*/ 96 h 571"/>
                  <a:gd name="T88" fmla="*/ 109 w 571"/>
                  <a:gd name="T89" fmla="*/ 69 h 571"/>
                  <a:gd name="T90" fmla="*/ 152 w 571"/>
                  <a:gd name="T91" fmla="*/ 74 h 571"/>
                  <a:gd name="T92" fmla="*/ 211 w 571"/>
                  <a:gd name="T93" fmla="*/ 107 h 571"/>
                  <a:gd name="T94" fmla="*/ 231 w 571"/>
                  <a:gd name="T95" fmla="*/ 40 h 571"/>
                  <a:gd name="T96" fmla="*/ 267 w 571"/>
                  <a:gd name="T97" fmla="*/ 3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71" h="571">
                    <a:moveTo>
                      <a:pt x="282" y="206"/>
                    </a:moveTo>
                    <a:lnTo>
                      <a:pt x="264" y="208"/>
                    </a:lnTo>
                    <a:lnTo>
                      <a:pt x="244" y="216"/>
                    </a:lnTo>
                    <a:lnTo>
                      <a:pt x="229" y="229"/>
                    </a:lnTo>
                    <a:lnTo>
                      <a:pt x="216" y="246"/>
                    </a:lnTo>
                    <a:lnTo>
                      <a:pt x="208" y="264"/>
                    </a:lnTo>
                    <a:lnTo>
                      <a:pt x="205" y="286"/>
                    </a:lnTo>
                    <a:lnTo>
                      <a:pt x="207" y="305"/>
                    </a:lnTo>
                    <a:lnTo>
                      <a:pt x="214" y="322"/>
                    </a:lnTo>
                    <a:lnTo>
                      <a:pt x="225" y="337"/>
                    </a:lnTo>
                    <a:lnTo>
                      <a:pt x="238" y="351"/>
                    </a:lnTo>
                    <a:lnTo>
                      <a:pt x="255" y="360"/>
                    </a:lnTo>
                    <a:lnTo>
                      <a:pt x="272" y="364"/>
                    </a:lnTo>
                    <a:lnTo>
                      <a:pt x="291" y="365"/>
                    </a:lnTo>
                    <a:lnTo>
                      <a:pt x="310" y="362"/>
                    </a:lnTo>
                    <a:lnTo>
                      <a:pt x="327" y="354"/>
                    </a:lnTo>
                    <a:lnTo>
                      <a:pt x="342" y="342"/>
                    </a:lnTo>
                    <a:lnTo>
                      <a:pt x="355" y="326"/>
                    </a:lnTo>
                    <a:lnTo>
                      <a:pt x="362" y="306"/>
                    </a:lnTo>
                    <a:lnTo>
                      <a:pt x="365" y="286"/>
                    </a:lnTo>
                    <a:lnTo>
                      <a:pt x="362" y="265"/>
                    </a:lnTo>
                    <a:lnTo>
                      <a:pt x="355" y="246"/>
                    </a:lnTo>
                    <a:lnTo>
                      <a:pt x="344" y="231"/>
                    </a:lnTo>
                    <a:lnTo>
                      <a:pt x="331" y="219"/>
                    </a:lnTo>
                    <a:lnTo>
                      <a:pt x="316" y="211"/>
                    </a:lnTo>
                    <a:lnTo>
                      <a:pt x="299" y="207"/>
                    </a:lnTo>
                    <a:lnTo>
                      <a:pt x="282" y="206"/>
                    </a:lnTo>
                    <a:close/>
                    <a:moveTo>
                      <a:pt x="285" y="0"/>
                    </a:moveTo>
                    <a:lnTo>
                      <a:pt x="303" y="3"/>
                    </a:lnTo>
                    <a:lnTo>
                      <a:pt x="319" y="11"/>
                    </a:lnTo>
                    <a:lnTo>
                      <a:pt x="331" y="24"/>
                    </a:lnTo>
                    <a:lnTo>
                      <a:pt x="339" y="40"/>
                    </a:lnTo>
                    <a:lnTo>
                      <a:pt x="342" y="57"/>
                    </a:lnTo>
                    <a:lnTo>
                      <a:pt x="342" y="101"/>
                    </a:lnTo>
                    <a:lnTo>
                      <a:pt x="359" y="107"/>
                    </a:lnTo>
                    <a:lnTo>
                      <a:pt x="376" y="114"/>
                    </a:lnTo>
                    <a:lnTo>
                      <a:pt x="407" y="83"/>
                    </a:lnTo>
                    <a:lnTo>
                      <a:pt x="418" y="75"/>
                    </a:lnTo>
                    <a:lnTo>
                      <a:pt x="432" y="69"/>
                    </a:lnTo>
                    <a:lnTo>
                      <a:pt x="446" y="67"/>
                    </a:lnTo>
                    <a:lnTo>
                      <a:pt x="462" y="69"/>
                    </a:lnTo>
                    <a:lnTo>
                      <a:pt x="475" y="75"/>
                    </a:lnTo>
                    <a:lnTo>
                      <a:pt x="487" y="83"/>
                    </a:lnTo>
                    <a:lnTo>
                      <a:pt x="496" y="96"/>
                    </a:lnTo>
                    <a:lnTo>
                      <a:pt x="502" y="109"/>
                    </a:lnTo>
                    <a:lnTo>
                      <a:pt x="504" y="124"/>
                    </a:lnTo>
                    <a:lnTo>
                      <a:pt x="502" y="138"/>
                    </a:lnTo>
                    <a:lnTo>
                      <a:pt x="496" y="153"/>
                    </a:lnTo>
                    <a:lnTo>
                      <a:pt x="487" y="164"/>
                    </a:lnTo>
                    <a:lnTo>
                      <a:pt x="457" y="196"/>
                    </a:lnTo>
                    <a:lnTo>
                      <a:pt x="464" y="211"/>
                    </a:lnTo>
                    <a:lnTo>
                      <a:pt x="470" y="229"/>
                    </a:lnTo>
                    <a:lnTo>
                      <a:pt x="514" y="229"/>
                    </a:lnTo>
                    <a:lnTo>
                      <a:pt x="532" y="231"/>
                    </a:lnTo>
                    <a:lnTo>
                      <a:pt x="547" y="239"/>
                    </a:lnTo>
                    <a:lnTo>
                      <a:pt x="560" y="252"/>
                    </a:lnTo>
                    <a:lnTo>
                      <a:pt x="568" y="267"/>
                    </a:lnTo>
                    <a:lnTo>
                      <a:pt x="571" y="286"/>
                    </a:lnTo>
                    <a:lnTo>
                      <a:pt x="568" y="304"/>
                    </a:lnTo>
                    <a:lnTo>
                      <a:pt x="560" y="319"/>
                    </a:lnTo>
                    <a:lnTo>
                      <a:pt x="547" y="332"/>
                    </a:lnTo>
                    <a:lnTo>
                      <a:pt x="532" y="340"/>
                    </a:lnTo>
                    <a:lnTo>
                      <a:pt x="514" y="342"/>
                    </a:lnTo>
                    <a:lnTo>
                      <a:pt x="470" y="342"/>
                    </a:lnTo>
                    <a:lnTo>
                      <a:pt x="464" y="360"/>
                    </a:lnTo>
                    <a:lnTo>
                      <a:pt x="457" y="376"/>
                    </a:lnTo>
                    <a:lnTo>
                      <a:pt x="487" y="407"/>
                    </a:lnTo>
                    <a:lnTo>
                      <a:pt x="496" y="419"/>
                    </a:lnTo>
                    <a:lnTo>
                      <a:pt x="502" y="433"/>
                    </a:lnTo>
                    <a:lnTo>
                      <a:pt x="504" y="447"/>
                    </a:lnTo>
                    <a:lnTo>
                      <a:pt x="502" y="462"/>
                    </a:lnTo>
                    <a:lnTo>
                      <a:pt x="496" y="475"/>
                    </a:lnTo>
                    <a:lnTo>
                      <a:pt x="487" y="488"/>
                    </a:lnTo>
                    <a:lnTo>
                      <a:pt x="474" y="497"/>
                    </a:lnTo>
                    <a:lnTo>
                      <a:pt x="461" y="502"/>
                    </a:lnTo>
                    <a:lnTo>
                      <a:pt x="446" y="505"/>
                    </a:lnTo>
                    <a:lnTo>
                      <a:pt x="432" y="502"/>
                    </a:lnTo>
                    <a:lnTo>
                      <a:pt x="418" y="497"/>
                    </a:lnTo>
                    <a:lnTo>
                      <a:pt x="407" y="488"/>
                    </a:lnTo>
                    <a:lnTo>
                      <a:pt x="376" y="457"/>
                    </a:lnTo>
                    <a:lnTo>
                      <a:pt x="359" y="464"/>
                    </a:lnTo>
                    <a:lnTo>
                      <a:pt x="342" y="470"/>
                    </a:lnTo>
                    <a:lnTo>
                      <a:pt x="342" y="514"/>
                    </a:lnTo>
                    <a:lnTo>
                      <a:pt x="339" y="532"/>
                    </a:lnTo>
                    <a:lnTo>
                      <a:pt x="331" y="547"/>
                    </a:lnTo>
                    <a:lnTo>
                      <a:pt x="319" y="560"/>
                    </a:lnTo>
                    <a:lnTo>
                      <a:pt x="303" y="568"/>
                    </a:lnTo>
                    <a:lnTo>
                      <a:pt x="285" y="571"/>
                    </a:lnTo>
                    <a:lnTo>
                      <a:pt x="267" y="568"/>
                    </a:lnTo>
                    <a:lnTo>
                      <a:pt x="252" y="560"/>
                    </a:lnTo>
                    <a:lnTo>
                      <a:pt x="239" y="547"/>
                    </a:lnTo>
                    <a:lnTo>
                      <a:pt x="231" y="532"/>
                    </a:lnTo>
                    <a:lnTo>
                      <a:pt x="228" y="514"/>
                    </a:lnTo>
                    <a:lnTo>
                      <a:pt x="228" y="470"/>
                    </a:lnTo>
                    <a:lnTo>
                      <a:pt x="211" y="464"/>
                    </a:lnTo>
                    <a:lnTo>
                      <a:pt x="194" y="457"/>
                    </a:lnTo>
                    <a:lnTo>
                      <a:pt x="164" y="488"/>
                    </a:lnTo>
                    <a:lnTo>
                      <a:pt x="152" y="496"/>
                    </a:lnTo>
                    <a:lnTo>
                      <a:pt x="138" y="502"/>
                    </a:lnTo>
                    <a:lnTo>
                      <a:pt x="124" y="505"/>
                    </a:lnTo>
                    <a:lnTo>
                      <a:pt x="109" y="502"/>
                    </a:lnTo>
                    <a:lnTo>
                      <a:pt x="94" y="496"/>
                    </a:lnTo>
                    <a:lnTo>
                      <a:pt x="83" y="488"/>
                    </a:lnTo>
                    <a:lnTo>
                      <a:pt x="74" y="475"/>
                    </a:lnTo>
                    <a:lnTo>
                      <a:pt x="68" y="462"/>
                    </a:lnTo>
                    <a:lnTo>
                      <a:pt x="66" y="447"/>
                    </a:lnTo>
                    <a:lnTo>
                      <a:pt x="68" y="433"/>
                    </a:lnTo>
                    <a:lnTo>
                      <a:pt x="74" y="418"/>
                    </a:lnTo>
                    <a:lnTo>
                      <a:pt x="83" y="407"/>
                    </a:lnTo>
                    <a:lnTo>
                      <a:pt x="114" y="376"/>
                    </a:lnTo>
                    <a:lnTo>
                      <a:pt x="106" y="360"/>
                    </a:lnTo>
                    <a:lnTo>
                      <a:pt x="101" y="342"/>
                    </a:lnTo>
                    <a:lnTo>
                      <a:pt x="57" y="342"/>
                    </a:lnTo>
                    <a:lnTo>
                      <a:pt x="38" y="340"/>
                    </a:lnTo>
                    <a:lnTo>
                      <a:pt x="22" y="332"/>
                    </a:lnTo>
                    <a:lnTo>
                      <a:pt x="10" y="319"/>
                    </a:lnTo>
                    <a:lnTo>
                      <a:pt x="2" y="304"/>
                    </a:lnTo>
                    <a:lnTo>
                      <a:pt x="0" y="286"/>
                    </a:lnTo>
                    <a:lnTo>
                      <a:pt x="2" y="267"/>
                    </a:lnTo>
                    <a:lnTo>
                      <a:pt x="10" y="252"/>
                    </a:lnTo>
                    <a:lnTo>
                      <a:pt x="22" y="239"/>
                    </a:lnTo>
                    <a:lnTo>
                      <a:pt x="38" y="231"/>
                    </a:lnTo>
                    <a:lnTo>
                      <a:pt x="57" y="229"/>
                    </a:lnTo>
                    <a:lnTo>
                      <a:pt x="101" y="229"/>
                    </a:lnTo>
                    <a:lnTo>
                      <a:pt x="106" y="211"/>
                    </a:lnTo>
                    <a:lnTo>
                      <a:pt x="114" y="196"/>
                    </a:lnTo>
                    <a:lnTo>
                      <a:pt x="83" y="164"/>
                    </a:lnTo>
                    <a:lnTo>
                      <a:pt x="74" y="152"/>
                    </a:lnTo>
                    <a:lnTo>
                      <a:pt x="68" y="138"/>
                    </a:lnTo>
                    <a:lnTo>
                      <a:pt x="66" y="124"/>
                    </a:lnTo>
                    <a:lnTo>
                      <a:pt x="68" y="109"/>
                    </a:lnTo>
                    <a:lnTo>
                      <a:pt x="74" y="96"/>
                    </a:lnTo>
                    <a:lnTo>
                      <a:pt x="83" y="83"/>
                    </a:lnTo>
                    <a:lnTo>
                      <a:pt x="95" y="74"/>
                    </a:lnTo>
                    <a:lnTo>
                      <a:pt x="109" y="69"/>
                    </a:lnTo>
                    <a:lnTo>
                      <a:pt x="124" y="67"/>
                    </a:lnTo>
                    <a:lnTo>
                      <a:pt x="138" y="69"/>
                    </a:lnTo>
                    <a:lnTo>
                      <a:pt x="152" y="74"/>
                    </a:lnTo>
                    <a:lnTo>
                      <a:pt x="164" y="83"/>
                    </a:lnTo>
                    <a:lnTo>
                      <a:pt x="194" y="114"/>
                    </a:lnTo>
                    <a:lnTo>
                      <a:pt x="211" y="107"/>
                    </a:lnTo>
                    <a:lnTo>
                      <a:pt x="228" y="101"/>
                    </a:lnTo>
                    <a:lnTo>
                      <a:pt x="228" y="57"/>
                    </a:lnTo>
                    <a:lnTo>
                      <a:pt x="231" y="40"/>
                    </a:lnTo>
                    <a:lnTo>
                      <a:pt x="239" y="24"/>
                    </a:lnTo>
                    <a:lnTo>
                      <a:pt x="252" y="11"/>
                    </a:lnTo>
                    <a:lnTo>
                      <a:pt x="267" y="3"/>
                    </a:lnTo>
                    <a:lnTo>
                      <a:pt x="2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8">
                <a:extLst>
                  <a:ext uri="{FF2B5EF4-FFF2-40B4-BE49-F238E27FC236}">
                    <a16:creationId xmlns:a16="http://schemas.microsoft.com/office/drawing/2014/main" id="{52089697-1DA4-47AA-AA73-13635A2C75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5726" y="3568700"/>
                <a:ext cx="90488" cy="90488"/>
              </a:xfrm>
              <a:custGeom>
                <a:avLst/>
                <a:gdLst>
                  <a:gd name="T0" fmla="*/ 333 w 742"/>
                  <a:gd name="T1" fmla="*/ 118 h 743"/>
                  <a:gd name="T2" fmla="*/ 262 w 742"/>
                  <a:gd name="T3" fmla="*/ 138 h 743"/>
                  <a:gd name="T4" fmla="*/ 202 w 742"/>
                  <a:gd name="T5" fmla="*/ 177 h 743"/>
                  <a:gd name="T6" fmla="*/ 155 w 742"/>
                  <a:gd name="T7" fmla="*/ 231 h 743"/>
                  <a:gd name="T8" fmla="*/ 125 w 742"/>
                  <a:gd name="T9" fmla="*/ 298 h 743"/>
                  <a:gd name="T10" fmla="*/ 113 w 742"/>
                  <a:gd name="T11" fmla="*/ 371 h 743"/>
                  <a:gd name="T12" fmla="*/ 125 w 742"/>
                  <a:gd name="T13" fmla="*/ 445 h 743"/>
                  <a:gd name="T14" fmla="*/ 155 w 742"/>
                  <a:gd name="T15" fmla="*/ 511 h 743"/>
                  <a:gd name="T16" fmla="*/ 202 w 742"/>
                  <a:gd name="T17" fmla="*/ 565 h 743"/>
                  <a:gd name="T18" fmla="*/ 262 w 742"/>
                  <a:gd name="T19" fmla="*/ 604 h 743"/>
                  <a:gd name="T20" fmla="*/ 333 w 742"/>
                  <a:gd name="T21" fmla="*/ 625 h 743"/>
                  <a:gd name="T22" fmla="*/ 409 w 742"/>
                  <a:gd name="T23" fmla="*/ 625 h 743"/>
                  <a:gd name="T24" fmla="*/ 480 w 742"/>
                  <a:gd name="T25" fmla="*/ 604 h 743"/>
                  <a:gd name="T26" fmla="*/ 540 w 742"/>
                  <a:gd name="T27" fmla="*/ 565 h 743"/>
                  <a:gd name="T28" fmla="*/ 587 w 742"/>
                  <a:gd name="T29" fmla="*/ 511 h 743"/>
                  <a:gd name="T30" fmla="*/ 617 w 742"/>
                  <a:gd name="T31" fmla="*/ 445 h 743"/>
                  <a:gd name="T32" fmla="*/ 628 w 742"/>
                  <a:gd name="T33" fmla="*/ 371 h 743"/>
                  <a:gd name="T34" fmla="*/ 617 w 742"/>
                  <a:gd name="T35" fmla="*/ 298 h 743"/>
                  <a:gd name="T36" fmla="*/ 587 w 742"/>
                  <a:gd name="T37" fmla="*/ 231 h 743"/>
                  <a:gd name="T38" fmla="*/ 540 w 742"/>
                  <a:gd name="T39" fmla="*/ 177 h 743"/>
                  <a:gd name="T40" fmla="*/ 480 w 742"/>
                  <a:gd name="T41" fmla="*/ 138 h 743"/>
                  <a:gd name="T42" fmla="*/ 409 w 742"/>
                  <a:gd name="T43" fmla="*/ 118 h 743"/>
                  <a:gd name="T44" fmla="*/ 370 w 742"/>
                  <a:gd name="T45" fmla="*/ 0 h 743"/>
                  <a:gd name="T46" fmla="*/ 462 w 742"/>
                  <a:gd name="T47" fmla="*/ 11 h 743"/>
                  <a:gd name="T48" fmla="*/ 545 w 742"/>
                  <a:gd name="T49" fmla="*/ 44 h 743"/>
                  <a:gd name="T50" fmla="*/ 617 w 742"/>
                  <a:gd name="T51" fmla="*/ 94 h 743"/>
                  <a:gd name="T52" fmla="*/ 676 w 742"/>
                  <a:gd name="T53" fmla="*/ 159 h 743"/>
                  <a:gd name="T54" fmla="*/ 717 w 742"/>
                  <a:gd name="T55" fmla="*/ 237 h 743"/>
                  <a:gd name="T56" fmla="*/ 739 w 742"/>
                  <a:gd name="T57" fmla="*/ 325 h 743"/>
                  <a:gd name="T58" fmla="*/ 739 w 742"/>
                  <a:gd name="T59" fmla="*/ 418 h 743"/>
                  <a:gd name="T60" fmla="*/ 717 w 742"/>
                  <a:gd name="T61" fmla="*/ 506 h 743"/>
                  <a:gd name="T62" fmla="*/ 676 w 742"/>
                  <a:gd name="T63" fmla="*/ 584 h 743"/>
                  <a:gd name="T64" fmla="*/ 617 w 742"/>
                  <a:gd name="T65" fmla="*/ 649 h 743"/>
                  <a:gd name="T66" fmla="*/ 545 w 742"/>
                  <a:gd name="T67" fmla="*/ 699 h 743"/>
                  <a:gd name="T68" fmla="*/ 462 w 742"/>
                  <a:gd name="T69" fmla="*/ 731 h 743"/>
                  <a:gd name="T70" fmla="*/ 370 w 742"/>
                  <a:gd name="T71" fmla="*/ 743 h 743"/>
                  <a:gd name="T72" fmla="*/ 280 w 742"/>
                  <a:gd name="T73" fmla="*/ 731 h 743"/>
                  <a:gd name="T74" fmla="*/ 197 w 742"/>
                  <a:gd name="T75" fmla="*/ 699 h 743"/>
                  <a:gd name="T76" fmla="*/ 125 w 742"/>
                  <a:gd name="T77" fmla="*/ 648 h 743"/>
                  <a:gd name="T78" fmla="*/ 66 w 742"/>
                  <a:gd name="T79" fmla="*/ 584 h 743"/>
                  <a:gd name="T80" fmla="*/ 25 w 742"/>
                  <a:gd name="T81" fmla="*/ 506 h 743"/>
                  <a:gd name="T82" fmla="*/ 2 w 742"/>
                  <a:gd name="T83" fmla="*/ 418 h 743"/>
                  <a:gd name="T84" fmla="*/ 2 w 742"/>
                  <a:gd name="T85" fmla="*/ 325 h 743"/>
                  <a:gd name="T86" fmla="*/ 25 w 742"/>
                  <a:gd name="T87" fmla="*/ 237 h 743"/>
                  <a:gd name="T88" fmla="*/ 66 w 742"/>
                  <a:gd name="T89" fmla="*/ 159 h 743"/>
                  <a:gd name="T90" fmla="*/ 124 w 742"/>
                  <a:gd name="T91" fmla="*/ 94 h 743"/>
                  <a:gd name="T92" fmla="*/ 197 w 742"/>
                  <a:gd name="T93" fmla="*/ 44 h 743"/>
                  <a:gd name="T94" fmla="*/ 280 w 742"/>
                  <a:gd name="T95" fmla="*/ 11 h 743"/>
                  <a:gd name="T96" fmla="*/ 370 w 742"/>
                  <a:gd name="T9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2" h="743">
                    <a:moveTo>
                      <a:pt x="370" y="114"/>
                    </a:moveTo>
                    <a:lnTo>
                      <a:pt x="333" y="118"/>
                    </a:lnTo>
                    <a:lnTo>
                      <a:pt x="297" y="125"/>
                    </a:lnTo>
                    <a:lnTo>
                      <a:pt x="262" y="138"/>
                    </a:lnTo>
                    <a:lnTo>
                      <a:pt x="231" y="156"/>
                    </a:lnTo>
                    <a:lnTo>
                      <a:pt x="202" y="177"/>
                    </a:lnTo>
                    <a:lnTo>
                      <a:pt x="177" y="203"/>
                    </a:lnTo>
                    <a:lnTo>
                      <a:pt x="155" y="231"/>
                    </a:lnTo>
                    <a:lnTo>
                      <a:pt x="137" y="263"/>
                    </a:lnTo>
                    <a:lnTo>
                      <a:pt x="125" y="298"/>
                    </a:lnTo>
                    <a:lnTo>
                      <a:pt x="116" y="333"/>
                    </a:lnTo>
                    <a:lnTo>
                      <a:pt x="113" y="371"/>
                    </a:lnTo>
                    <a:lnTo>
                      <a:pt x="116" y="409"/>
                    </a:lnTo>
                    <a:lnTo>
                      <a:pt x="125" y="445"/>
                    </a:lnTo>
                    <a:lnTo>
                      <a:pt x="137" y="480"/>
                    </a:lnTo>
                    <a:lnTo>
                      <a:pt x="155" y="511"/>
                    </a:lnTo>
                    <a:lnTo>
                      <a:pt x="177" y="540"/>
                    </a:lnTo>
                    <a:lnTo>
                      <a:pt x="202" y="565"/>
                    </a:lnTo>
                    <a:lnTo>
                      <a:pt x="231" y="587"/>
                    </a:lnTo>
                    <a:lnTo>
                      <a:pt x="262" y="604"/>
                    </a:lnTo>
                    <a:lnTo>
                      <a:pt x="297" y="617"/>
                    </a:lnTo>
                    <a:lnTo>
                      <a:pt x="333" y="625"/>
                    </a:lnTo>
                    <a:lnTo>
                      <a:pt x="370" y="628"/>
                    </a:lnTo>
                    <a:lnTo>
                      <a:pt x="409" y="625"/>
                    </a:lnTo>
                    <a:lnTo>
                      <a:pt x="445" y="617"/>
                    </a:lnTo>
                    <a:lnTo>
                      <a:pt x="480" y="604"/>
                    </a:lnTo>
                    <a:lnTo>
                      <a:pt x="511" y="587"/>
                    </a:lnTo>
                    <a:lnTo>
                      <a:pt x="540" y="565"/>
                    </a:lnTo>
                    <a:lnTo>
                      <a:pt x="565" y="540"/>
                    </a:lnTo>
                    <a:lnTo>
                      <a:pt x="587" y="511"/>
                    </a:lnTo>
                    <a:lnTo>
                      <a:pt x="605" y="480"/>
                    </a:lnTo>
                    <a:lnTo>
                      <a:pt x="617" y="445"/>
                    </a:lnTo>
                    <a:lnTo>
                      <a:pt x="626" y="409"/>
                    </a:lnTo>
                    <a:lnTo>
                      <a:pt x="628" y="371"/>
                    </a:lnTo>
                    <a:lnTo>
                      <a:pt x="626" y="333"/>
                    </a:lnTo>
                    <a:lnTo>
                      <a:pt x="617" y="298"/>
                    </a:lnTo>
                    <a:lnTo>
                      <a:pt x="605" y="263"/>
                    </a:lnTo>
                    <a:lnTo>
                      <a:pt x="587" y="231"/>
                    </a:lnTo>
                    <a:lnTo>
                      <a:pt x="565" y="203"/>
                    </a:lnTo>
                    <a:lnTo>
                      <a:pt x="540" y="177"/>
                    </a:lnTo>
                    <a:lnTo>
                      <a:pt x="511" y="156"/>
                    </a:lnTo>
                    <a:lnTo>
                      <a:pt x="480" y="138"/>
                    </a:lnTo>
                    <a:lnTo>
                      <a:pt x="445" y="125"/>
                    </a:lnTo>
                    <a:lnTo>
                      <a:pt x="409" y="118"/>
                    </a:lnTo>
                    <a:lnTo>
                      <a:pt x="370" y="114"/>
                    </a:lnTo>
                    <a:close/>
                    <a:moveTo>
                      <a:pt x="370" y="0"/>
                    </a:moveTo>
                    <a:lnTo>
                      <a:pt x="417" y="3"/>
                    </a:lnTo>
                    <a:lnTo>
                      <a:pt x="462" y="11"/>
                    </a:lnTo>
                    <a:lnTo>
                      <a:pt x="505" y="25"/>
                    </a:lnTo>
                    <a:lnTo>
                      <a:pt x="545" y="44"/>
                    </a:lnTo>
                    <a:lnTo>
                      <a:pt x="583" y="67"/>
                    </a:lnTo>
                    <a:lnTo>
                      <a:pt x="617" y="94"/>
                    </a:lnTo>
                    <a:lnTo>
                      <a:pt x="649" y="125"/>
                    </a:lnTo>
                    <a:lnTo>
                      <a:pt x="676" y="159"/>
                    </a:lnTo>
                    <a:lnTo>
                      <a:pt x="699" y="197"/>
                    </a:lnTo>
                    <a:lnTo>
                      <a:pt x="717" y="237"/>
                    </a:lnTo>
                    <a:lnTo>
                      <a:pt x="731" y="280"/>
                    </a:lnTo>
                    <a:lnTo>
                      <a:pt x="739" y="325"/>
                    </a:lnTo>
                    <a:lnTo>
                      <a:pt x="742" y="371"/>
                    </a:lnTo>
                    <a:lnTo>
                      <a:pt x="739" y="418"/>
                    </a:lnTo>
                    <a:lnTo>
                      <a:pt x="731" y="463"/>
                    </a:lnTo>
                    <a:lnTo>
                      <a:pt x="717" y="506"/>
                    </a:lnTo>
                    <a:lnTo>
                      <a:pt x="699" y="546"/>
                    </a:lnTo>
                    <a:lnTo>
                      <a:pt x="676" y="584"/>
                    </a:lnTo>
                    <a:lnTo>
                      <a:pt x="649" y="618"/>
                    </a:lnTo>
                    <a:lnTo>
                      <a:pt x="617" y="649"/>
                    </a:lnTo>
                    <a:lnTo>
                      <a:pt x="583" y="676"/>
                    </a:lnTo>
                    <a:lnTo>
                      <a:pt x="545" y="699"/>
                    </a:lnTo>
                    <a:lnTo>
                      <a:pt x="505" y="718"/>
                    </a:lnTo>
                    <a:lnTo>
                      <a:pt x="462" y="731"/>
                    </a:lnTo>
                    <a:lnTo>
                      <a:pt x="417" y="740"/>
                    </a:lnTo>
                    <a:lnTo>
                      <a:pt x="370" y="743"/>
                    </a:lnTo>
                    <a:lnTo>
                      <a:pt x="325" y="740"/>
                    </a:lnTo>
                    <a:lnTo>
                      <a:pt x="280" y="731"/>
                    </a:lnTo>
                    <a:lnTo>
                      <a:pt x="237" y="718"/>
                    </a:lnTo>
                    <a:lnTo>
                      <a:pt x="197" y="699"/>
                    </a:lnTo>
                    <a:lnTo>
                      <a:pt x="159" y="676"/>
                    </a:lnTo>
                    <a:lnTo>
                      <a:pt x="125" y="648"/>
                    </a:lnTo>
                    <a:lnTo>
                      <a:pt x="93" y="618"/>
                    </a:lnTo>
                    <a:lnTo>
                      <a:pt x="66" y="584"/>
                    </a:lnTo>
                    <a:lnTo>
                      <a:pt x="43" y="545"/>
                    </a:lnTo>
                    <a:lnTo>
                      <a:pt x="25" y="506"/>
                    </a:lnTo>
                    <a:lnTo>
                      <a:pt x="11" y="463"/>
                    </a:lnTo>
                    <a:lnTo>
                      <a:pt x="2" y="418"/>
                    </a:lnTo>
                    <a:lnTo>
                      <a:pt x="0" y="371"/>
                    </a:lnTo>
                    <a:lnTo>
                      <a:pt x="2" y="325"/>
                    </a:lnTo>
                    <a:lnTo>
                      <a:pt x="11" y="280"/>
                    </a:lnTo>
                    <a:lnTo>
                      <a:pt x="25" y="237"/>
                    </a:lnTo>
                    <a:lnTo>
                      <a:pt x="42" y="197"/>
                    </a:lnTo>
                    <a:lnTo>
                      <a:pt x="66" y="159"/>
                    </a:lnTo>
                    <a:lnTo>
                      <a:pt x="93" y="125"/>
                    </a:lnTo>
                    <a:lnTo>
                      <a:pt x="124" y="94"/>
                    </a:lnTo>
                    <a:lnTo>
                      <a:pt x="159" y="67"/>
                    </a:lnTo>
                    <a:lnTo>
                      <a:pt x="197" y="44"/>
                    </a:lnTo>
                    <a:lnTo>
                      <a:pt x="236" y="25"/>
                    </a:lnTo>
                    <a:lnTo>
                      <a:pt x="280" y="11"/>
                    </a:lnTo>
                    <a:lnTo>
                      <a:pt x="325" y="3"/>
                    </a:lnTo>
                    <a:lnTo>
                      <a:pt x="3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4" name="Group 156">
              <a:extLst>
                <a:ext uri="{FF2B5EF4-FFF2-40B4-BE49-F238E27FC236}">
                  <a16:creationId xmlns:a16="http://schemas.microsoft.com/office/drawing/2014/main" id="{CE2B5143-273E-46DF-88C3-4152EEA756F5}"/>
                </a:ext>
              </a:extLst>
            </p:cNvPr>
            <p:cNvGrpSpPr/>
            <p:nvPr/>
          </p:nvGrpSpPr>
          <p:grpSpPr>
            <a:xfrm>
              <a:off x="6171113" y="2669779"/>
              <a:ext cx="160392" cy="110493"/>
              <a:chOff x="4277057" y="1704473"/>
              <a:chExt cx="160392" cy="110493"/>
            </a:xfrm>
          </p:grpSpPr>
          <p:sp>
            <p:nvSpPr>
              <p:cNvPr id="128" name="Freeform 120">
                <a:extLst>
                  <a:ext uri="{FF2B5EF4-FFF2-40B4-BE49-F238E27FC236}">
                    <a16:creationId xmlns:a16="http://schemas.microsoft.com/office/drawing/2014/main" id="{14D461BD-0EE3-4ED3-A969-1F3775D13A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7057" y="1704473"/>
                <a:ext cx="73068" cy="110493"/>
              </a:xfrm>
              <a:custGeom>
                <a:avLst/>
                <a:gdLst>
                  <a:gd name="T0" fmla="*/ 41 w 82"/>
                  <a:gd name="T1" fmla="*/ 19 h 124"/>
                  <a:gd name="T2" fmla="*/ 37 w 82"/>
                  <a:gd name="T3" fmla="*/ 19 h 124"/>
                  <a:gd name="T4" fmla="*/ 33 w 82"/>
                  <a:gd name="T5" fmla="*/ 20 h 124"/>
                  <a:gd name="T6" fmla="*/ 31 w 82"/>
                  <a:gd name="T7" fmla="*/ 22 h 124"/>
                  <a:gd name="T8" fmla="*/ 29 w 82"/>
                  <a:gd name="T9" fmla="*/ 25 h 124"/>
                  <a:gd name="T10" fmla="*/ 26 w 82"/>
                  <a:gd name="T11" fmla="*/ 33 h 124"/>
                  <a:gd name="T12" fmla="*/ 24 w 82"/>
                  <a:gd name="T13" fmla="*/ 45 h 124"/>
                  <a:gd name="T14" fmla="*/ 24 w 82"/>
                  <a:gd name="T15" fmla="*/ 77 h 124"/>
                  <a:gd name="T16" fmla="*/ 26 w 82"/>
                  <a:gd name="T17" fmla="*/ 90 h 124"/>
                  <a:gd name="T18" fmla="*/ 29 w 82"/>
                  <a:gd name="T19" fmla="*/ 98 h 124"/>
                  <a:gd name="T20" fmla="*/ 31 w 82"/>
                  <a:gd name="T21" fmla="*/ 101 h 124"/>
                  <a:gd name="T22" fmla="*/ 35 w 82"/>
                  <a:gd name="T23" fmla="*/ 104 h 124"/>
                  <a:gd name="T24" fmla="*/ 38 w 82"/>
                  <a:gd name="T25" fmla="*/ 105 h 124"/>
                  <a:gd name="T26" fmla="*/ 41 w 82"/>
                  <a:gd name="T27" fmla="*/ 105 h 124"/>
                  <a:gd name="T28" fmla="*/ 45 w 82"/>
                  <a:gd name="T29" fmla="*/ 105 h 124"/>
                  <a:gd name="T30" fmla="*/ 48 w 82"/>
                  <a:gd name="T31" fmla="*/ 104 h 124"/>
                  <a:gd name="T32" fmla="*/ 51 w 82"/>
                  <a:gd name="T33" fmla="*/ 101 h 124"/>
                  <a:gd name="T34" fmla="*/ 54 w 82"/>
                  <a:gd name="T35" fmla="*/ 98 h 124"/>
                  <a:gd name="T36" fmla="*/ 57 w 82"/>
                  <a:gd name="T37" fmla="*/ 90 h 124"/>
                  <a:gd name="T38" fmla="*/ 58 w 82"/>
                  <a:gd name="T39" fmla="*/ 77 h 124"/>
                  <a:gd name="T40" fmla="*/ 58 w 82"/>
                  <a:gd name="T41" fmla="*/ 45 h 124"/>
                  <a:gd name="T42" fmla="*/ 57 w 82"/>
                  <a:gd name="T43" fmla="*/ 33 h 124"/>
                  <a:gd name="T44" fmla="*/ 54 w 82"/>
                  <a:gd name="T45" fmla="*/ 25 h 124"/>
                  <a:gd name="T46" fmla="*/ 51 w 82"/>
                  <a:gd name="T47" fmla="*/ 22 h 124"/>
                  <a:gd name="T48" fmla="*/ 48 w 82"/>
                  <a:gd name="T49" fmla="*/ 20 h 124"/>
                  <a:gd name="T50" fmla="*/ 45 w 82"/>
                  <a:gd name="T51" fmla="*/ 19 h 124"/>
                  <a:gd name="T52" fmla="*/ 41 w 82"/>
                  <a:gd name="T53" fmla="*/ 19 h 124"/>
                  <a:gd name="T54" fmla="*/ 41 w 82"/>
                  <a:gd name="T55" fmla="*/ 0 h 124"/>
                  <a:gd name="T56" fmla="*/ 52 w 82"/>
                  <a:gd name="T57" fmla="*/ 1 h 124"/>
                  <a:gd name="T58" fmla="*/ 62 w 82"/>
                  <a:gd name="T59" fmla="*/ 5 h 124"/>
                  <a:gd name="T60" fmla="*/ 71 w 82"/>
                  <a:gd name="T61" fmla="*/ 12 h 124"/>
                  <a:gd name="T62" fmla="*/ 77 w 82"/>
                  <a:gd name="T63" fmla="*/ 22 h 124"/>
                  <a:gd name="T64" fmla="*/ 80 w 82"/>
                  <a:gd name="T65" fmla="*/ 34 h 124"/>
                  <a:gd name="T66" fmla="*/ 82 w 82"/>
                  <a:gd name="T67" fmla="*/ 49 h 124"/>
                  <a:gd name="T68" fmla="*/ 82 w 82"/>
                  <a:gd name="T69" fmla="*/ 74 h 124"/>
                  <a:gd name="T70" fmla="*/ 80 w 82"/>
                  <a:gd name="T71" fmla="*/ 90 h 124"/>
                  <a:gd name="T72" fmla="*/ 77 w 82"/>
                  <a:gd name="T73" fmla="*/ 101 h 124"/>
                  <a:gd name="T74" fmla="*/ 71 w 82"/>
                  <a:gd name="T75" fmla="*/ 111 h 124"/>
                  <a:gd name="T76" fmla="*/ 62 w 82"/>
                  <a:gd name="T77" fmla="*/ 118 h 124"/>
                  <a:gd name="T78" fmla="*/ 52 w 82"/>
                  <a:gd name="T79" fmla="*/ 123 h 124"/>
                  <a:gd name="T80" fmla="*/ 41 w 82"/>
                  <a:gd name="T81" fmla="*/ 124 h 124"/>
                  <a:gd name="T82" fmla="*/ 30 w 82"/>
                  <a:gd name="T83" fmla="*/ 123 h 124"/>
                  <a:gd name="T84" fmla="*/ 20 w 82"/>
                  <a:gd name="T85" fmla="*/ 118 h 124"/>
                  <a:gd name="T86" fmla="*/ 11 w 82"/>
                  <a:gd name="T87" fmla="*/ 111 h 124"/>
                  <a:gd name="T88" fmla="*/ 5 w 82"/>
                  <a:gd name="T89" fmla="*/ 101 h 124"/>
                  <a:gd name="T90" fmla="*/ 2 w 82"/>
                  <a:gd name="T91" fmla="*/ 90 h 124"/>
                  <a:gd name="T92" fmla="*/ 0 w 82"/>
                  <a:gd name="T93" fmla="*/ 74 h 124"/>
                  <a:gd name="T94" fmla="*/ 0 w 82"/>
                  <a:gd name="T95" fmla="*/ 49 h 124"/>
                  <a:gd name="T96" fmla="*/ 2 w 82"/>
                  <a:gd name="T97" fmla="*/ 34 h 124"/>
                  <a:gd name="T98" fmla="*/ 5 w 82"/>
                  <a:gd name="T99" fmla="*/ 22 h 124"/>
                  <a:gd name="T100" fmla="*/ 11 w 82"/>
                  <a:gd name="T101" fmla="*/ 12 h 124"/>
                  <a:gd name="T102" fmla="*/ 20 w 82"/>
                  <a:gd name="T103" fmla="*/ 5 h 124"/>
                  <a:gd name="T104" fmla="*/ 29 w 82"/>
                  <a:gd name="T105" fmla="*/ 1 h 124"/>
                  <a:gd name="T106" fmla="*/ 41 w 82"/>
                  <a:gd name="T10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2" h="124">
                    <a:moveTo>
                      <a:pt x="41" y="19"/>
                    </a:moveTo>
                    <a:lnTo>
                      <a:pt x="37" y="19"/>
                    </a:lnTo>
                    <a:lnTo>
                      <a:pt x="33" y="20"/>
                    </a:lnTo>
                    <a:lnTo>
                      <a:pt x="31" y="22"/>
                    </a:lnTo>
                    <a:lnTo>
                      <a:pt x="29" y="25"/>
                    </a:lnTo>
                    <a:lnTo>
                      <a:pt x="26" y="33"/>
                    </a:lnTo>
                    <a:lnTo>
                      <a:pt x="24" y="45"/>
                    </a:lnTo>
                    <a:lnTo>
                      <a:pt x="24" y="77"/>
                    </a:lnTo>
                    <a:lnTo>
                      <a:pt x="26" y="90"/>
                    </a:lnTo>
                    <a:lnTo>
                      <a:pt x="29" y="98"/>
                    </a:lnTo>
                    <a:lnTo>
                      <a:pt x="31" y="101"/>
                    </a:lnTo>
                    <a:lnTo>
                      <a:pt x="35" y="104"/>
                    </a:lnTo>
                    <a:lnTo>
                      <a:pt x="38" y="105"/>
                    </a:lnTo>
                    <a:lnTo>
                      <a:pt x="41" y="105"/>
                    </a:lnTo>
                    <a:lnTo>
                      <a:pt x="45" y="105"/>
                    </a:lnTo>
                    <a:lnTo>
                      <a:pt x="48" y="104"/>
                    </a:lnTo>
                    <a:lnTo>
                      <a:pt x="51" y="101"/>
                    </a:lnTo>
                    <a:lnTo>
                      <a:pt x="54" y="98"/>
                    </a:lnTo>
                    <a:lnTo>
                      <a:pt x="57" y="90"/>
                    </a:lnTo>
                    <a:lnTo>
                      <a:pt x="58" y="77"/>
                    </a:lnTo>
                    <a:lnTo>
                      <a:pt x="58" y="45"/>
                    </a:lnTo>
                    <a:lnTo>
                      <a:pt x="57" y="33"/>
                    </a:lnTo>
                    <a:lnTo>
                      <a:pt x="54" y="25"/>
                    </a:lnTo>
                    <a:lnTo>
                      <a:pt x="51" y="22"/>
                    </a:lnTo>
                    <a:lnTo>
                      <a:pt x="48" y="20"/>
                    </a:lnTo>
                    <a:lnTo>
                      <a:pt x="45" y="19"/>
                    </a:lnTo>
                    <a:lnTo>
                      <a:pt x="41" y="19"/>
                    </a:lnTo>
                    <a:close/>
                    <a:moveTo>
                      <a:pt x="41" y="0"/>
                    </a:moveTo>
                    <a:lnTo>
                      <a:pt x="52" y="1"/>
                    </a:lnTo>
                    <a:lnTo>
                      <a:pt x="62" y="5"/>
                    </a:lnTo>
                    <a:lnTo>
                      <a:pt x="71" y="12"/>
                    </a:lnTo>
                    <a:lnTo>
                      <a:pt x="77" y="22"/>
                    </a:lnTo>
                    <a:lnTo>
                      <a:pt x="80" y="34"/>
                    </a:lnTo>
                    <a:lnTo>
                      <a:pt x="82" y="49"/>
                    </a:lnTo>
                    <a:lnTo>
                      <a:pt x="82" y="74"/>
                    </a:lnTo>
                    <a:lnTo>
                      <a:pt x="80" y="90"/>
                    </a:lnTo>
                    <a:lnTo>
                      <a:pt x="77" y="101"/>
                    </a:lnTo>
                    <a:lnTo>
                      <a:pt x="71" y="111"/>
                    </a:lnTo>
                    <a:lnTo>
                      <a:pt x="62" y="118"/>
                    </a:lnTo>
                    <a:lnTo>
                      <a:pt x="52" y="123"/>
                    </a:lnTo>
                    <a:lnTo>
                      <a:pt x="41" y="124"/>
                    </a:lnTo>
                    <a:lnTo>
                      <a:pt x="30" y="123"/>
                    </a:lnTo>
                    <a:lnTo>
                      <a:pt x="20" y="118"/>
                    </a:lnTo>
                    <a:lnTo>
                      <a:pt x="11" y="111"/>
                    </a:lnTo>
                    <a:lnTo>
                      <a:pt x="5" y="101"/>
                    </a:lnTo>
                    <a:lnTo>
                      <a:pt x="2" y="90"/>
                    </a:lnTo>
                    <a:lnTo>
                      <a:pt x="0" y="74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5" y="22"/>
                    </a:lnTo>
                    <a:lnTo>
                      <a:pt x="11" y="12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1">
                <a:extLst>
                  <a:ext uri="{FF2B5EF4-FFF2-40B4-BE49-F238E27FC236}">
                    <a16:creationId xmlns:a16="http://schemas.microsoft.com/office/drawing/2014/main" id="{CF308C74-0566-402E-B4B0-881C637EE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381" y="1704473"/>
                <a:ext cx="73068" cy="110493"/>
              </a:xfrm>
              <a:custGeom>
                <a:avLst/>
                <a:gdLst>
                  <a:gd name="T0" fmla="*/ 57 w 83"/>
                  <a:gd name="T1" fmla="*/ 2 h 124"/>
                  <a:gd name="T2" fmla="*/ 76 w 83"/>
                  <a:gd name="T3" fmla="*/ 15 h 124"/>
                  <a:gd name="T4" fmla="*/ 82 w 83"/>
                  <a:gd name="T5" fmla="*/ 34 h 124"/>
                  <a:gd name="T6" fmla="*/ 79 w 83"/>
                  <a:gd name="T7" fmla="*/ 44 h 124"/>
                  <a:gd name="T8" fmla="*/ 73 w 83"/>
                  <a:gd name="T9" fmla="*/ 53 h 124"/>
                  <a:gd name="T10" fmla="*/ 63 w 83"/>
                  <a:gd name="T11" fmla="*/ 60 h 124"/>
                  <a:gd name="T12" fmla="*/ 74 w 83"/>
                  <a:gd name="T13" fmla="*/ 67 h 124"/>
                  <a:gd name="T14" fmla="*/ 81 w 83"/>
                  <a:gd name="T15" fmla="*/ 76 h 124"/>
                  <a:gd name="T16" fmla="*/ 83 w 83"/>
                  <a:gd name="T17" fmla="*/ 88 h 124"/>
                  <a:gd name="T18" fmla="*/ 77 w 83"/>
                  <a:gd name="T19" fmla="*/ 107 h 124"/>
                  <a:gd name="T20" fmla="*/ 57 w 83"/>
                  <a:gd name="T21" fmla="*/ 121 h 124"/>
                  <a:gd name="T22" fmla="*/ 25 w 83"/>
                  <a:gd name="T23" fmla="*/ 121 h 124"/>
                  <a:gd name="T24" fmla="*/ 5 w 83"/>
                  <a:gd name="T25" fmla="*/ 108 h 124"/>
                  <a:gd name="T26" fmla="*/ 0 w 83"/>
                  <a:gd name="T27" fmla="*/ 89 h 124"/>
                  <a:gd name="T28" fmla="*/ 24 w 83"/>
                  <a:gd name="T29" fmla="*/ 89 h 124"/>
                  <a:gd name="T30" fmla="*/ 26 w 83"/>
                  <a:gd name="T31" fmla="*/ 97 h 124"/>
                  <a:gd name="T32" fmla="*/ 31 w 83"/>
                  <a:gd name="T33" fmla="*/ 102 h 124"/>
                  <a:gd name="T34" fmla="*/ 40 w 83"/>
                  <a:gd name="T35" fmla="*/ 105 h 124"/>
                  <a:gd name="T36" fmla="*/ 50 w 83"/>
                  <a:gd name="T37" fmla="*/ 102 h 124"/>
                  <a:gd name="T38" fmla="*/ 57 w 83"/>
                  <a:gd name="T39" fmla="*/ 97 h 124"/>
                  <a:gd name="T40" fmla="*/ 59 w 83"/>
                  <a:gd name="T41" fmla="*/ 88 h 124"/>
                  <a:gd name="T42" fmla="*/ 57 w 83"/>
                  <a:gd name="T43" fmla="*/ 78 h 124"/>
                  <a:gd name="T44" fmla="*/ 50 w 83"/>
                  <a:gd name="T45" fmla="*/ 71 h 124"/>
                  <a:gd name="T46" fmla="*/ 40 w 83"/>
                  <a:gd name="T47" fmla="*/ 69 h 124"/>
                  <a:gd name="T48" fmla="*/ 27 w 83"/>
                  <a:gd name="T49" fmla="*/ 51 h 124"/>
                  <a:gd name="T50" fmla="*/ 45 w 83"/>
                  <a:gd name="T51" fmla="*/ 51 h 124"/>
                  <a:gd name="T52" fmla="*/ 53 w 83"/>
                  <a:gd name="T53" fmla="*/ 47 h 124"/>
                  <a:gd name="T54" fmla="*/ 56 w 83"/>
                  <a:gd name="T55" fmla="*/ 39 h 124"/>
                  <a:gd name="T56" fmla="*/ 56 w 83"/>
                  <a:gd name="T57" fmla="*/ 30 h 124"/>
                  <a:gd name="T58" fmla="*/ 53 w 83"/>
                  <a:gd name="T59" fmla="*/ 23 h 124"/>
                  <a:gd name="T60" fmla="*/ 46 w 83"/>
                  <a:gd name="T61" fmla="*/ 19 h 124"/>
                  <a:gd name="T62" fmla="*/ 37 w 83"/>
                  <a:gd name="T63" fmla="*/ 19 h 124"/>
                  <a:gd name="T64" fmla="*/ 29 w 83"/>
                  <a:gd name="T65" fmla="*/ 22 h 124"/>
                  <a:gd name="T66" fmla="*/ 26 w 83"/>
                  <a:gd name="T67" fmla="*/ 29 h 124"/>
                  <a:gd name="T68" fmla="*/ 1 w 83"/>
                  <a:gd name="T69" fmla="*/ 33 h 124"/>
                  <a:gd name="T70" fmla="*/ 3 w 83"/>
                  <a:gd name="T71" fmla="*/ 20 h 124"/>
                  <a:gd name="T72" fmla="*/ 25 w 83"/>
                  <a:gd name="T73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124">
                    <a:moveTo>
                      <a:pt x="40" y="0"/>
                    </a:moveTo>
                    <a:lnTo>
                      <a:pt x="57" y="2"/>
                    </a:lnTo>
                    <a:lnTo>
                      <a:pt x="71" y="8"/>
                    </a:lnTo>
                    <a:lnTo>
                      <a:pt x="76" y="15"/>
                    </a:lnTo>
                    <a:lnTo>
                      <a:pt x="79" y="24"/>
                    </a:lnTo>
                    <a:lnTo>
                      <a:pt x="82" y="34"/>
                    </a:lnTo>
                    <a:lnTo>
                      <a:pt x="81" y="39"/>
                    </a:lnTo>
                    <a:lnTo>
                      <a:pt x="79" y="44"/>
                    </a:lnTo>
                    <a:lnTo>
                      <a:pt x="76" y="49"/>
                    </a:lnTo>
                    <a:lnTo>
                      <a:pt x="73" y="53"/>
                    </a:lnTo>
                    <a:lnTo>
                      <a:pt x="68" y="57"/>
                    </a:lnTo>
                    <a:lnTo>
                      <a:pt x="63" y="60"/>
                    </a:lnTo>
                    <a:lnTo>
                      <a:pt x="68" y="63"/>
                    </a:lnTo>
                    <a:lnTo>
                      <a:pt x="74" y="67"/>
                    </a:lnTo>
                    <a:lnTo>
                      <a:pt x="78" y="71"/>
                    </a:lnTo>
                    <a:lnTo>
                      <a:pt x="81" y="76"/>
                    </a:lnTo>
                    <a:lnTo>
                      <a:pt x="83" y="82"/>
                    </a:lnTo>
                    <a:lnTo>
                      <a:pt x="83" y="88"/>
                    </a:lnTo>
                    <a:lnTo>
                      <a:pt x="82" y="98"/>
                    </a:lnTo>
                    <a:lnTo>
                      <a:pt x="77" y="107"/>
                    </a:lnTo>
                    <a:lnTo>
                      <a:pt x="71" y="114"/>
                    </a:lnTo>
                    <a:lnTo>
                      <a:pt x="57" y="121"/>
                    </a:lnTo>
                    <a:lnTo>
                      <a:pt x="40" y="124"/>
                    </a:lnTo>
                    <a:lnTo>
                      <a:pt x="25" y="121"/>
                    </a:lnTo>
                    <a:lnTo>
                      <a:pt x="11" y="115"/>
                    </a:lnTo>
                    <a:lnTo>
                      <a:pt x="5" y="108"/>
                    </a:lnTo>
                    <a:lnTo>
                      <a:pt x="1" y="99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24" y="89"/>
                    </a:lnTo>
                    <a:lnTo>
                      <a:pt x="24" y="93"/>
                    </a:lnTo>
                    <a:lnTo>
                      <a:pt x="26" y="97"/>
                    </a:lnTo>
                    <a:lnTo>
                      <a:pt x="28" y="100"/>
                    </a:lnTo>
                    <a:lnTo>
                      <a:pt x="31" y="102"/>
                    </a:lnTo>
                    <a:lnTo>
                      <a:pt x="36" y="105"/>
                    </a:lnTo>
                    <a:lnTo>
                      <a:pt x="40" y="105"/>
                    </a:lnTo>
                    <a:lnTo>
                      <a:pt x="46" y="105"/>
                    </a:lnTo>
                    <a:lnTo>
                      <a:pt x="50" y="102"/>
                    </a:lnTo>
                    <a:lnTo>
                      <a:pt x="54" y="100"/>
                    </a:lnTo>
                    <a:lnTo>
                      <a:pt x="57" y="97"/>
                    </a:lnTo>
                    <a:lnTo>
                      <a:pt x="58" y="92"/>
                    </a:lnTo>
                    <a:lnTo>
                      <a:pt x="59" y="88"/>
                    </a:lnTo>
                    <a:lnTo>
                      <a:pt x="58" y="82"/>
                    </a:lnTo>
                    <a:lnTo>
                      <a:pt x="57" y="78"/>
                    </a:lnTo>
                    <a:lnTo>
                      <a:pt x="54" y="73"/>
                    </a:lnTo>
                    <a:lnTo>
                      <a:pt x="50" y="71"/>
                    </a:lnTo>
                    <a:lnTo>
                      <a:pt x="46" y="70"/>
                    </a:lnTo>
                    <a:lnTo>
                      <a:pt x="40" y="69"/>
                    </a:lnTo>
                    <a:lnTo>
                      <a:pt x="27" y="69"/>
                    </a:lnTo>
                    <a:lnTo>
                      <a:pt x="27" y="51"/>
                    </a:lnTo>
                    <a:lnTo>
                      <a:pt x="40" y="51"/>
                    </a:lnTo>
                    <a:lnTo>
                      <a:pt x="45" y="51"/>
                    </a:lnTo>
                    <a:lnTo>
                      <a:pt x="49" y="49"/>
                    </a:lnTo>
                    <a:lnTo>
                      <a:pt x="53" y="47"/>
                    </a:lnTo>
                    <a:lnTo>
                      <a:pt x="55" y="43"/>
                    </a:lnTo>
                    <a:lnTo>
                      <a:pt x="56" y="39"/>
                    </a:lnTo>
                    <a:lnTo>
                      <a:pt x="57" y="34"/>
                    </a:lnTo>
                    <a:lnTo>
                      <a:pt x="56" y="30"/>
                    </a:lnTo>
                    <a:lnTo>
                      <a:pt x="55" y="25"/>
                    </a:lnTo>
                    <a:lnTo>
                      <a:pt x="53" y="23"/>
                    </a:lnTo>
                    <a:lnTo>
                      <a:pt x="49" y="20"/>
                    </a:lnTo>
                    <a:lnTo>
                      <a:pt x="46" y="19"/>
                    </a:lnTo>
                    <a:lnTo>
                      <a:pt x="40" y="19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7" y="25"/>
                    </a:lnTo>
                    <a:lnTo>
                      <a:pt x="26" y="29"/>
                    </a:lnTo>
                    <a:lnTo>
                      <a:pt x="25" y="33"/>
                    </a:lnTo>
                    <a:lnTo>
                      <a:pt x="1" y="33"/>
                    </a:lnTo>
                    <a:lnTo>
                      <a:pt x="1" y="32"/>
                    </a:lnTo>
                    <a:lnTo>
                      <a:pt x="3" y="20"/>
                    </a:lnTo>
                    <a:lnTo>
                      <a:pt x="12" y="8"/>
                    </a:lnTo>
                    <a:lnTo>
                      <a:pt x="25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5" name="Group 159">
              <a:extLst>
                <a:ext uri="{FF2B5EF4-FFF2-40B4-BE49-F238E27FC236}">
                  <a16:creationId xmlns:a16="http://schemas.microsoft.com/office/drawing/2014/main" id="{E8E6AE8B-1D6E-4007-ADFA-D379E56D8F9C}"/>
                </a:ext>
              </a:extLst>
            </p:cNvPr>
            <p:cNvGrpSpPr/>
            <p:nvPr/>
          </p:nvGrpSpPr>
          <p:grpSpPr>
            <a:xfrm>
              <a:off x="4445446" y="3988423"/>
              <a:ext cx="135442" cy="110493"/>
              <a:chOff x="3009956" y="3393939"/>
              <a:chExt cx="135442" cy="110493"/>
            </a:xfrm>
          </p:grpSpPr>
          <p:sp>
            <p:nvSpPr>
              <p:cNvPr id="126" name="Freeform 116">
                <a:extLst>
                  <a:ext uri="{FF2B5EF4-FFF2-40B4-BE49-F238E27FC236}">
                    <a16:creationId xmlns:a16="http://schemas.microsoft.com/office/drawing/2014/main" id="{1E27816C-363A-4E20-81F1-FB1AA5BC3E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9956" y="3393939"/>
                <a:ext cx="73068" cy="110493"/>
              </a:xfrm>
              <a:custGeom>
                <a:avLst/>
                <a:gdLst>
                  <a:gd name="T0" fmla="*/ 40 w 81"/>
                  <a:gd name="T1" fmla="*/ 18 h 125"/>
                  <a:gd name="T2" fmla="*/ 37 w 81"/>
                  <a:gd name="T3" fmla="*/ 19 h 125"/>
                  <a:gd name="T4" fmla="*/ 33 w 81"/>
                  <a:gd name="T5" fmla="*/ 20 h 125"/>
                  <a:gd name="T6" fmla="*/ 30 w 81"/>
                  <a:gd name="T7" fmla="*/ 23 h 125"/>
                  <a:gd name="T8" fmla="*/ 28 w 81"/>
                  <a:gd name="T9" fmla="*/ 25 h 125"/>
                  <a:gd name="T10" fmla="*/ 24 w 81"/>
                  <a:gd name="T11" fmla="*/ 34 h 125"/>
                  <a:gd name="T12" fmla="*/ 24 w 81"/>
                  <a:gd name="T13" fmla="*/ 46 h 125"/>
                  <a:gd name="T14" fmla="*/ 24 w 81"/>
                  <a:gd name="T15" fmla="*/ 78 h 125"/>
                  <a:gd name="T16" fmla="*/ 24 w 81"/>
                  <a:gd name="T17" fmla="*/ 90 h 125"/>
                  <a:gd name="T18" fmla="*/ 28 w 81"/>
                  <a:gd name="T19" fmla="*/ 99 h 125"/>
                  <a:gd name="T20" fmla="*/ 30 w 81"/>
                  <a:gd name="T21" fmla="*/ 102 h 125"/>
                  <a:gd name="T22" fmla="*/ 33 w 81"/>
                  <a:gd name="T23" fmla="*/ 104 h 125"/>
                  <a:gd name="T24" fmla="*/ 37 w 81"/>
                  <a:gd name="T25" fmla="*/ 105 h 125"/>
                  <a:gd name="T26" fmla="*/ 41 w 81"/>
                  <a:gd name="T27" fmla="*/ 105 h 125"/>
                  <a:gd name="T28" fmla="*/ 44 w 81"/>
                  <a:gd name="T29" fmla="*/ 105 h 125"/>
                  <a:gd name="T30" fmla="*/ 48 w 81"/>
                  <a:gd name="T31" fmla="*/ 104 h 125"/>
                  <a:gd name="T32" fmla="*/ 50 w 81"/>
                  <a:gd name="T33" fmla="*/ 102 h 125"/>
                  <a:gd name="T34" fmla="*/ 53 w 81"/>
                  <a:gd name="T35" fmla="*/ 99 h 125"/>
                  <a:gd name="T36" fmla="*/ 56 w 81"/>
                  <a:gd name="T37" fmla="*/ 90 h 125"/>
                  <a:gd name="T38" fmla="*/ 57 w 81"/>
                  <a:gd name="T39" fmla="*/ 78 h 125"/>
                  <a:gd name="T40" fmla="*/ 57 w 81"/>
                  <a:gd name="T41" fmla="*/ 46 h 125"/>
                  <a:gd name="T42" fmla="*/ 56 w 81"/>
                  <a:gd name="T43" fmla="*/ 34 h 125"/>
                  <a:gd name="T44" fmla="*/ 53 w 81"/>
                  <a:gd name="T45" fmla="*/ 25 h 125"/>
                  <a:gd name="T46" fmla="*/ 50 w 81"/>
                  <a:gd name="T47" fmla="*/ 23 h 125"/>
                  <a:gd name="T48" fmla="*/ 48 w 81"/>
                  <a:gd name="T49" fmla="*/ 20 h 125"/>
                  <a:gd name="T50" fmla="*/ 44 w 81"/>
                  <a:gd name="T51" fmla="*/ 19 h 125"/>
                  <a:gd name="T52" fmla="*/ 40 w 81"/>
                  <a:gd name="T53" fmla="*/ 18 h 125"/>
                  <a:gd name="T54" fmla="*/ 40 w 81"/>
                  <a:gd name="T55" fmla="*/ 0 h 125"/>
                  <a:gd name="T56" fmla="*/ 52 w 81"/>
                  <a:gd name="T57" fmla="*/ 1 h 125"/>
                  <a:gd name="T58" fmla="*/ 62 w 81"/>
                  <a:gd name="T59" fmla="*/ 6 h 125"/>
                  <a:gd name="T60" fmla="*/ 70 w 81"/>
                  <a:gd name="T61" fmla="*/ 13 h 125"/>
                  <a:gd name="T62" fmla="*/ 77 w 81"/>
                  <a:gd name="T63" fmla="*/ 22 h 125"/>
                  <a:gd name="T64" fmla="*/ 80 w 81"/>
                  <a:gd name="T65" fmla="*/ 34 h 125"/>
                  <a:gd name="T66" fmla="*/ 81 w 81"/>
                  <a:gd name="T67" fmla="*/ 48 h 125"/>
                  <a:gd name="T68" fmla="*/ 81 w 81"/>
                  <a:gd name="T69" fmla="*/ 75 h 125"/>
                  <a:gd name="T70" fmla="*/ 80 w 81"/>
                  <a:gd name="T71" fmla="*/ 90 h 125"/>
                  <a:gd name="T72" fmla="*/ 77 w 81"/>
                  <a:gd name="T73" fmla="*/ 102 h 125"/>
                  <a:gd name="T74" fmla="*/ 70 w 81"/>
                  <a:gd name="T75" fmla="*/ 112 h 125"/>
                  <a:gd name="T76" fmla="*/ 62 w 81"/>
                  <a:gd name="T77" fmla="*/ 119 h 125"/>
                  <a:gd name="T78" fmla="*/ 52 w 81"/>
                  <a:gd name="T79" fmla="*/ 122 h 125"/>
                  <a:gd name="T80" fmla="*/ 41 w 81"/>
                  <a:gd name="T81" fmla="*/ 125 h 125"/>
                  <a:gd name="T82" fmla="*/ 29 w 81"/>
                  <a:gd name="T83" fmla="*/ 122 h 125"/>
                  <a:gd name="T84" fmla="*/ 19 w 81"/>
                  <a:gd name="T85" fmla="*/ 119 h 125"/>
                  <a:gd name="T86" fmla="*/ 11 w 81"/>
                  <a:gd name="T87" fmla="*/ 112 h 125"/>
                  <a:gd name="T88" fmla="*/ 4 w 81"/>
                  <a:gd name="T89" fmla="*/ 102 h 125"/>
                  <a:gd name="T90" fmla="*/ 1 w 81"/>
                  <a:gd name="T91" fmla="*/ 90 h 125"/>
                  <a:gd name="T92" fmla="*/ 0 w 81"/>
                  <a:gd name="T93" fmla="*/ 75 h 125"/>
                  <a:gd name="T94" fmla="*/ 0 w 81"/>
                  <a:gd name="T95" fmla="*/ 48 h 125"/>
                  <a:gd name="T96" fmla="*/ 1 w 81"/>
                  <a:gd name="T97" fmla="*/ 34 h 125"/>
                  <a:gd name="T98" fmla="*/ 4 w 81"/>
                  <a:gd name="T99" fmla="*/ 22 h 125"/>
                  <a:gd name="T100" fmla="*/ 11 w 81"/>
                  <a:gd name="T101" fmla="*/ 13 h 125"/>
                  <a:gd name="T102" fmla="*/ 19 w 81"/>
                  <a:gd name="T103" fmla="*/ 6 h 125"/>
                  <a:gd name="T104" fmla="*/ 29 w 81"/>
                  <a:gd name="T105" fmla="*/ 1 h 125"/>
                  <a:gd name="T106" fmla="*/ 40 w 81"/>
                  <a:gd name="T10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" h="125">
                    <a:moveTo>
                      <a:pt x="40" y="18"/>
                    </a:moveTo>
                    <a:lnTo>
                      <a:pt x="37" y="19"/>
                    </a:lnTo>
                    <a:lnTo>
                      <a:pt x="33" y="20"/>
                    </a:lnTo>
                    <a:lnTo>
                      <a:pt x="30" y="23"/>
                    </a:lnTo>
                    <a:lnTo>
                      <a:pt x="28" y="25"/>
                    </a:lnTo>
                    <a:lnTo>
                      <a:pt x="24" y="34"/>
                    </a:lnTo>
                    <a:lnTo>
                      <a:pt x="24" y="46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8" y="99"/>
                    </a:lnTo>
                    <a:lnTo>
                      <a:pt x="30" y="102"/>
                    </a:lnTo>
                    <a:lnTo>
                      <a:pt x="33" y="104"/>
                    </a:lnTo>
                    <a:lnTo>
                      <a:pt x="37" y="105"/>
                    </a:lnTo>
                    <a:lnTo>
                      <a:pt x="41" y="105"/>
                    </a:lnTo>
                    <a:lnTo>
                      <a:pt x="44" y="105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3" y="99"/>
                    </a:lnTo>
                    <a:lnTo>
                      <a:pt x="56" y="90"/>
                    </a:lnTo>
                    <a:lnTo>
                      <a:pt x="57" y="78"/>
                    </a:lnTo>
                    <a:lnTo>
                      <a:pt x="57" y="46"/>
                    </a:lnTo>
                    <a:lnTo>
                      <a:pt x="56" y="34"/>
                    </a:lnTo>
                    <a:lnTo>
                      <a:pt x="53" y="25"/>
                    </a:lnTo>
                    <a:lnTo>
                      <a:pt x="50" y="23"/>
                    </a:lnTo>
                    <a:lnTo>
                      <a:pt x="48" y="20"/>
                    </a:lnTo>
                    <a:lnTo>
                      <a:pt x="44" y="19"/>
                    </a:lnTo>
                    <a:lnTo>
                      <a:pt x="40" y="18"/>
                    </a:lnTo>
                    <a:close/>
                    <a:moveTo>
                      <a:pt x="40" y="0"/>
                    </a:moveTo>
                    <a:lnTo>
                      <a:pt x="52" y="1"/>
                    </a:lnTo>
                    <a:lnTo>
                      <a:pt x="62" y="6"/>
                    </a:lnTo>
                    <a:lnTo>
                      <a:pt x="70" y="13"/>
                    </a:lnTo>
                    <a:lnTo>
                      <a:pt x="77" y="22"/>
                    </a:lnTo>
                    <a:lnTo>
                      <a:pt x="80" y="34"/>
                    </a:lnTo>
                    <a:lnTo>
                      <a:pt x="81" y="48"/>
                    </a:lnTo>
                    <a:lnTo>
                      <a:pt x="81" y="75"/>
                    </a:lnTo>
                    <a:lnTo>
                      <a:pt x="80" y="90"/>
                    </a:lnTo>
                    <a:lnTo>
                      <a:pt x="77" y="102"/>
                    </a:lnTo>
                    <a:lnTo>
                      <a:pt x="70" y="112"/>
                    </a:lnTo>
                    <a:lnTo>
                      <a:pt x="62" y="119"/>
                    </a:lnTo>
                    <a:lnTo>
                      <a:pt x="52" y="122"/>
                    </a:lnTo>
                    <a:lnTo>
                      <a:pt x="41" y="125"/>
                    </a:lnTo>
                    <a:lnTo>
                      <a:pt x="29" y="122"/>
                    </a:lnTo>
                    <a:lnTo>
                      <a:pt x="19" y="119"/>
                    </a:lnTo>
                    <a:lnTo>
                      <a:pt x="11" y="112"/>
                    </a:lnTo>
                    <a:lnTo>
                      <a:pt x="4" y="102"/>
                    </a:lnTo>
                    <a:lnTo>
                      <a:pt x="1" y="90"/>
                    </a:lnTo>
                    <a:lnTo>
                      <a:pt x="0" y="75"/>
                    </a:lnTo>
                    <a:lnTo>
                      <a:pt x="0" y="48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11" y="13"/>
                    </a:lnTo>
                    <a:lnTo>
                      <a:pt x="19" y="6"/>
                    </a:lnTo>
                    <a:lnTo>
                      <a:pt x="29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17">
                <a:extLst>
                  <a:ext uri="{FF2B5EF4-FFF2-40B4-BE49-F238E27FC236}">
                    <a16:creationId xmlns:a16="http://schemas.microsoft.com/office/drawing/2014/main" id="{961080D8-2984-4E2E-ABB1-D7B9EA3E9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627" y="3393939"/>
                <a:ext cx="42771" cy="108711"/>
              </a:xfrm>
              <a:custGeom>
                <a:avLst/>
                <a:gdLst>
                  <a:gd name="T0" fmla="*/ 48 w 48"/>
                  <a:gd name="T1" fmla="*/ 0 h 121"/>
                  <a:gd name="T2" fmla="*/ 48 w 48"/>
                  <a:gd name="T3" fmla="*/ 121 h 121"/>
                  <a:gd name="T4" fmla="*/ 24 w 48"/>
                  <a:gd name="T5" fmla="*/ 121 h 121"/>
                  <a:gd name="T6" fmla="*/ 24 w 48"/>
                  <a:gd name="T7" fmla="*/ 22 h 121"/>
                  <a:gd name="T8" fmla="*/ 0 w 48"/>
                  <a:gd name="T9" fmla="*/ 22 h 121"/>
                  <a:gd name="T10" fmla="*/ 0 w 48"/>
                  <a:gd name="T11" fmla="*/ 5 h 121"/>
                  <a:gd name="T12" fmla="*/ 48 w 48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21">
                    <a:moveTo>
                      <a:pt x="48" y="0"/>
                    </a:moveTo>
                    <a:lnTo>
                      <a:pt x="48" y="121"/>
                    </a:lnTo>
                    <a:lnTo>
                      <a:pt x="24" y="121"/>
                    </a:lnTo>
                    <a:lnTo>
                      <a:pt x="24" y="22"/>
                    </a:lnTo>
                    <a:lnTo>
                      <a:pt x="0" y="22"/>
                    </a:lnTo>
                    <a:lnTo>
                      <a:pt x="0" y="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7F88F0-3C45-42D3-A5A4-B3976AA7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904" y="5623393"/>
            <a:ext cx="1092392" cy="109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to Jupyter – Wikipédia, a enciclopédia livre">
            <a:extLst>
              <a:ext uri="{FF2B5EF4-FFF2-40B4-BE49-F238E27FC236}">
                <a16:creationId xmlns:a16="http://schemas.microsoft.com/office/drawing/2014/main" id="{7EAB2DB0-DD5A-40BD-84A5-6E5DBD7D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842" y="5637143"/>
            <a:ext cx="918716" cy="106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55494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Formula-1-PowerPoint-Template</Template>
  <TotalTime>2029</TotalTime>
  <Words>179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Tema do Office</vt:lpstr>
      <vt:lpstr>Formula1 World Championship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Formula1 World Championship</dc:title>
  <dc:creator>Flavio Monteiro</dc:creator>
  <cp:lastModifiedBy>Flavio Monteiro</cp:lastModifiedBy>
  <cp:revision>3</cp:revision>
  <dcterms:created xsi:type="dcterms:W3CDTF">2021-06-19T18:08:29Z</dcterms:created>
  <dcterms:modified xsi:type="dcterms:W3CDTF">2021-06-21T19:29:25Z</dcterms:modified>
</cp:coreProperties>
</file>